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7071975" cy="11403013"/>
  <p:notesSz cx="6858000" cy="9144000"/>
  <p:defaultTextStyle>
    <a:defPPr>
      <a:defRPr lang="en-US"/>
    </a:defPPr>
    <a:lvl1pPr marL="0" algn="l" defTabSz="1366754" rtl="0" eaLnBrk="1" latinLnBrk="0" hangingPunct="1">
      <a:defRPr sz="2690" kern="1200">
        <a:solidFill>
          <a:schemeClr val="tx1"/>
        </a:solidFill>
        <a:latin typeface="+mn-lt"/>
        <a:ea typeface="+mn-ea"/>
        <a:cs typeface="+mn-cs"/>
      </a:defRPr>
    </a:lvl1pPr>
    <a:lvl2pPr marL="683377" algn="l" defTabSz="1366754" rtl="0" eaLnBrk="1" latinLnBrk="0" hangingPunct="1">
      <a:defRPr sz="2690" kern="1200">
        <a:solidFill>
          <a:schemeClr val="tx1"/>
        </a:solidFill>
        <a:latin typeface="+mn-lt"/>
        <a:ea typeface="+mn-ea"/>
        <a:cs typeface="+mn-cs"/>
      </a:defRPr>
    </a:lvl2pPr>
    <a:lvl3pPr marL="1366754" algn="l" defTabSz="1366754" rtl="0" eaLnBrk="1" latinLnBrk="0" hangingPunct="1">
      <a:defRPr sz="2690" kern="1200">
        <a:solidFill>
          <a:schemeClr val="tx1"/>
        </a:solidFill>
        <a:latin typeface="+mn-lt"/>
        <a:ea typeface="+mn-ea"/>
        <a:cs typeface="+mn-cs"/>
      </a:defRPr>
    </a:lvl3pPr>
    <a:lvl4pPr marL="2050131" algn="l" defTabSz="1366754" rtl="0" eaLnBrk="1" latinLnBrk="0" hangingPunct="1">
      <a:defRPr sz="2690" kern="1200">
        <a:solidFill>
          <a:schemeClr val="tx1"/>
        </a:solidFill>
        <a:latin typeface="+mn-lt"/>
        <a:ea typeface="+mn-ea"/>
        <a:cs typeface="+mn-cs"/>
      </a:defRPr>
    </a:lvl4pPr>
    <a:lvl5pPr marL="2733507" algn="l" defTabSz="1366754" rtl="0" eaLnBrk="1" latinLnBrk="0" hangingPunct="1">
      <a:defRPr sz="2690" kern="1200">
        <a:solidFill>
          <a:schemeClr val="tx1"/>
        </a:solidFill>
        <a:latin typeface="+mn-lt"/>
        <a:ea typeface="+mn-ea"/>
        <a:cs typeface="+mn-cs"/>
      </a:defRPr>
    </a:lvl5pPr>
    <a:lvl6pPr marL="3416884" algn="l" defTabSz="1366754" rtl="0" eaLnBrk="1" latinLnBrk="0" hangingPunct="1">
      <a:defRPr sz="2690" kern="1200">
        <a:solidFill>
          <a:schemeClr val="tx1"/>
        </a:solidFill>
        <a:latin typeface="+mn-lt"/>
        <a:ea typeface="+mn-ea"/>
        <a:cs typeface="+mn-cs"/>
      </a:defRPr>
    </a:lvl6pPr>
    <a:lvl7pPr marL="4100261" algn="l" defTabSz="1366754" rtl="0" eaLnBrk="1" latinLnBrk="0" hangingPunct="1">
      <a:defRPr sz="2690" kern="1200">
        <a:solidFill>
          <a:schemeClr val="tx1"/>
        </a:solidFill>
        <a:latin typeface="+mn-lt"/>
        <a:ea typeface="+mn-ea"/>
        <a:cs typeface="+mn-cs"/>
      </a:defRPr>
    </a:lvl7pPr>
    <a:lvl8pPr marL="4783638" algn="l" defTabSz="1366754" rtl="0" eaLnBrk="1" latinLnBrk="0" hangingPunct="1">
      <a:defRPr sz="2690" kern="1200">
        <a:solidFill>
          <a:schemeClr val="tx1"/>
        </a:solidFill>
        <a:latin typeface="+mn-lt"/>
        <a:ea typeface="+mn-ea"/>
        <a:cs typeface="+mn-cs"/>
      </a:defRPr>
    </a:lvl8pPr>
    <a:lvl9pPr marL="5467015" algn="l" defTabSz="1366754" rtl="0" eaLnBrk="1" latinLnBrk="0" hangingPunct="1">
      <a:defRPr sz="269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45" d="100"/>
          <a:sy n="45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0398" y="1866188"/>
            <a:ext cx="14511179" cy="3969938"/>
          </a:xfrm>
        </p:spPr>
        <p:txBody>
          <a:bodyPr anchor="b"/>
          <a:lstStyle>
            <a:lvl1pPr algn="ctr">
              <a:defRPr sz="997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997" y="5989222"/>
            <a:ext cx="12803981" cy="2753088"/>
          </a:xfrm>
        </p:spPr>
        <p:txBody>
          <a:bodyPr/>
          <a:lstStyle>
            <a:lvl1pPr marL="0" indent="0" algn="ctr">
              <a:buNone/>
              <a:defRPr sz="3990"/>
            </a:lvl1pPr>
            <a:lvl2pPr marL="760186" indent="0" algn="ctr">
              <a:buNone/>
              <a:defRPr sz="3325"/>
            </a:lvl2pPr>
            <a:lvl3pPr marL="1520373" indent="0" algn="ctr">
              <a:buNone/>
              <a:defRPr sz="2993"/>
            </a:lvl3pPr>
            <a:lvl4pPr marL="2280559" indent="0" algn="ctr">
              <a:buNone/>
              <a:defRPr sz="2660"/>
            </a:lvl4pPr>
            <a:lvl5pPr marL="3040746" indent="0" algn="ctr">
              <a:buNone/>
              <a:defRPr sz="2660"/>
            </a:lvl5pPr>
            <a:lvl6pPr marL="3800932" indent="0" algn="ctr">
              <a:buNone/>
              <a:defRPr sz="2660"/>
            </a:lvl6pPr>
            <a:lvl7pPr marL="4561119" indent="0" algn="ctr">
              <a:buNone/>
              <a:defRPr sz="2660"/>
            </a:lvl7pPr>
            <a:lvl8pPr marL="5321305" indent="0" algn="ctr">
              <a:buNone/>
              <a:defRPr sz="2660"/>
            </a:lvl8pPr>
            <a:lvl9pPr marL="6081492" indent="0" algn="ctr">
              <a:buNone/>
              <a:defRPr sz="26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57C7-C42B-40D0-BEBA-1D7C96402EEB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DDE1-F0D0-459B-BC64-7E8AEEDD3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4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57C7-C42B-40D0-BEBA-1D7C96402EEB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DDE1-F0D0-459B-BC64-7E8AEEDD3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2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217133" y="607105"/>
            <a:ext cx="3681145" cy="96635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699" y="607105"/>
            <a:ext cx="10830034" cy="9663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57C7-C42B-40D0-BEBA-1D7C96402EEB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DDE1-F0D0-459B-BC64-7E8AEEDD3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57C7-C42B-40D0-BEBA-1D7C96402EEB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DDE1-F0D0-459B-BC64-7E8AEEDD3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4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808" y="2842838"/>
            <a:ext cx="14724578" cy="4743336"/>
          </a:xfrm>
        </p:spPr>
        <p:txBody>
          <a:bodyPr anchor="b"/>
          <a:lstStyle>
            <a:lvl1pPr>
              <a:defRPr sz="997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4808" y="7631048"/>
            <a:ext cx="14724578" cy="2494408"/>
          </a:xfrm>
        </p:spPr>
        <p:txBody>
          <a:bodyPr/>
          <a:lstStyle>
            <a:lvl1pPr marL="0" indent="0">
              <a:buNone/>
              <a:defRPr sz="3990">
                <a:solidFill>
                  <a:schemeClr val="tx1"/>
                </a:solidFill>
              </a:defRPr>
            </a:lvl1pPr>
            <a:lvl2pPr marL="760186" indent="0">
              <a:buNone/>
              <a:defRPr sz="3325">
                <a:solidFill>
                  <a:schemeClr val="tx1">
                    <a:tint val="75000"/>
                  </a:schemeClr>
                </a:solidFill>
              </a:defRPr>
            </a:lvl2pPr>
            <a:lvl3pPr marL="1520373" indent="0">
              <a:buNone/>
              <a:defRPr sz="2993">
                <a:solidFill>
                  <a:schemeClr val="tx1">
                    <a:tint val="75000"/>
                  </a:schemeClr>
                </a:solidFill>
              </a:defRPr>
            </a:lvl3pPr>
            <a:lvl4pPr marL="2280559" indent="0">
              <a:buNone/>
              <a:defRPr sz="2660">
                <a:solidFill>
                  <a:schemeClr val="tx1">
                    <a:tint val="75000"/>
                  </a:schemeClr>
                </a:solidFill>
              </a:defRPr>
            </a:lvl4pPr>
            <a:lvl5pPr marL="3040746" indent="0">
              <a:buNone/>
              <a:defRPr sz="2660">
                <a:solidFill>
                  <a:schemeClr val="tx1">
                    <a:tint val="75000"/>
                  </a:schemeClr>
                </a:solidFill>
              </a:defRPr>
            </a:lvl5pPr>
            <a:lvl6pPr marL="3800932" indent="0">
              <a:buNone/>
              <a:defRPr sz="2660">
                <a:solidFill>
                  <a:schemeClr val="tx1">
                    <a:tint val="75000"/>
                  </a:schemeClr>
                </a:solidFill>
              </a:defRPr>
            </a:lvl6pPr>
            <a:lvl7pPr marL="4561119" indent="0">
              <a:buNone/>
              <a:defRPr sz="2660">
                <a:solidFill>
                  <a:schemeClr val="tx1">
                    <a:tint val="75000"/>
                  </a:schemeClr>
                </a:solidFill>
              </a:defRPr>
            </a:lvl7pPr>
            <a:lvl8pPr marL="5321305" indent="0">
              <a:buNone/>
              <a:defRPr sz="2660">
                <a:solidFill>
                  <a:schemeClr val="tx1">
                    <a:tint val="75000"/>
                  </a:schemeClr>
                </a:solidFill>
              </a:defRPr>
            </a:lvl8pPr>
            <a:lvl9pPr marL="6081492" indent="0">
              <a:buNone/>
              <a:defRPr sz="26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57C7-C42B-40D0-BEBA-1D7C96402EEB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DDE1-F0D0-459B-BC64-7E8AEEDD3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9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698" y="3035524"/>
            <a:ext cx="7255589" cy="7235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42688" y="3035524"/>
            <a:ext cx="7255589" cy="7235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57C7-C42B-40D0-BEBA-1D7C96402EEB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DDE1-F0D0-459B-BC64-7E8AEEDD3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61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922" y="607108"/>
            <a:ext cx="14724578" cy="220405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5924" y="2795323"/>
            <a:ext cx="7222245" cy="1369944"/>
          </a:xfrm>
        </p:spPr>
        <p:txBody>
          <a:bodyPr anchor="b"/>
          <a:lstStyle>
            <a:lvl1pPr marL="0" indent="0">
              <a:buNone/>
              <a:defRPr sz="3990" b="1"/>
            </a:lvl1pPr>
            <a:lvl2pPr marL="760186" indent="0">
              <a:buNone/>
              <a:defRPr sz="3325" b="1"/>
            </a:lvl2pPr>
            <a:lvl3pPr marL="1520373" indent="0">
              <a:buNone/>
              <a:defRPr sz="2993" b="1"/>
            </a:lvl3pPr>
            <a:lvl4pPr marL="2280559" indent="0">
              <a:buNone/>
              <a:defRPr sz="2660" b="1"/>
            </a:lvl4pPr>
            <a:lvl5pPr marL="3040746" indent="0">
              <a:buNone/>
              <a:defRPr sz="2660" b="1"/>
            </a:lvl5pPr>
            <a:lvl6pPr marL="3800932" indent="0">
              <a:buNone/>
              <a:defRPr sz="2660" b="1"/>
            </a:lvl6pPr>
            <a:lvl7pPr marL="4561119" indent="0">
              <a:buNone/>
              <a:defRPr sz="2660" b="1"/>
            </a:lvl7pPr>
            <a:lvl8pPr marL="5321305" indent="0">
              <a:buNone/>
              <a:defRPr sz="2660" b="1"/>
            </a:lvl8pPr>
            <a:lvl9pPr marL="6081492" indent="0">
              <a:buNone/>
              <a:defRPr sz="26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5924" y="4165267"/>
            <a:ext cx="7222245" cy="61264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42688" y="2795323"/>
            <a:ext cx="7257813" cy="1369944"/>
          </a:xfrm>
        </p:spPr>
        <p:txBody>
          <a:bodyPr anchor="b"/>
          <a:lstStyle>
            <a:lvl1pPr marL="0" indent="0">
              <a:buNone/>
              <a:defRPr sz="3990" b="1"/>
            </a:lvl1pPr>
            <a:lvl2pPr marL="760186" indent="0">
              <a:buNone/>
              <a:defRPr sz="3325" b="1"/>
            </a:lvl2pPr>
            <a:lvl3pPr marL="1520373" indent="0">
              <a:buNone/>
              <a:defRPr sz="2993" b="1"/>
            </a:lvl3pPr>
            <a:lvl4pPr marL="2280559" indent="0">
              <a:buNone/>
              <a:defRPr sz="2660" b="1"/>
            </a:lvl4pPr>
            <a:lvl5pPr marL="3040746" indent="0">
              <a:buNone/>
              <a:defRPr sz="2660" b="1"/>
            </a:lvl5pPr>
            <a:lvl6pPr marL="3800932" indent="0">
              <a:buNone/>
              <a:defRPr sz="2660" b="1"/>
            </a:lvl6pPr>
            <a:lvl7pPr marL="4561119" indent="0">
              <a:buNone/>
              <a:defRPr sz="2660" b="1"/>
            </a:lvl7pPr>
            <a:lvl8pPr marL="5321305" indent="0">
              <a:buNone/>
              <a:defRPr sz="2660" b="1"/>
            </a:lvl8pPr>
            <a:lvl9pPr marL="6081492" indent="0">
              <a:buNone/>
              <a:defRPr sz="26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42688" y="4165267"/>
            <a:ext cx="7257813" cy="61264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57C7-C42B-40D0-BEBA-1D7C96402EEB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DDE1-F0D0-459B-BC64-7E8AEEDD3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1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57C7-C42B-40D0-BEBA-1D7C96402EEB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DDE1-F0D0-459B-BC64-7E8AEEDD3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9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57C7-C42B-40D0-BEBA-1D7C96402EEB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DDE1-F0D0-459B-BC64-7E8AEEDD3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7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922" y="760201"/>
            <a:ext cx="5506156" cy="2660703"/>
          </a:xfrm>
        </p:spPr>
        <p:txBody>
          <a:bodyPr anchor="b"/>
          <a:lstStyle>
            <a:lvl1pPr>
              <a:defRPr sz="532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7813" y="1641825"/>
            <a:ext cx="8642687" cy="8103530"/>
          </a:xfrm>
        </p:spPr>
        <p:txBody>
          <a:bodyPr/>
          <a:lstStyle>
            <a:lvl1pPr>
              <a:defRPr sz="5321"/>
            </a:lvl1pPr>
            <a:lvl2pPr>
              <a:defRPr sz="4656"/>
            </a:lvl2pPr>
            <a:lvl3pPr>
              <a:defRPr sz="3990"/>
            </a:lvl3pPr>
            <a:lvl4pPr>
              <a:defRPr sz="3325"/>
            </a:lvl4pPr>
            <a:lvl5pPr>
              <a:defRPr sz="3325"/>
            </a:lvl5pPr>
            <a:lvl6pPr>
              <a:defRPr sz="3325"/>
            </a:lvl6pPr>
            <a:lvl7pPr>
              <a:defRPr sz="3325"/>
            </a:lvl7pPr>
            <a:lvl8pPr>
              <a:defRPr sz="3325"/>
            </a:lvl8pPr>
            <a:lvl9pPr>
              <a:defRPr sz="33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922" y="3420904"/>
            <a:ext cx="5506156" cy="6337648"/>
          </a:xfrm>
        </p:spPr>
        <p:txBody>
          <a:bodyPr/>
          <a:lstStyle>
            <a:lvl1pPr marL="0" indent="0">
              <a:buNone/>
              <a:defRPr sz="2660"/>
            </a:lvl1pPr>
            <a:lvl2pPr marL="760186" indent="0">
              <a:buNone/>
              <a:defRPr sz="2328"/>
            </a:lvl2pPr>
            <a:lvl3pPr marL="1520373" indent="0">
              <a:buNone/>
              <a:defRPr sz="1995"/>
            </a:lvl3pPr>
            <a:lvl4pPr marL="2280559" indent="0">
              <a:buNone/>
              <a:defRPr sz="1663"/>
            </a:lvl4pPr>
            <a:lvl5pPr marL="3040746" indent="0">
              <a:buNone/>
              <a:defRPr sz="1663"/>
            </a:lvl5pPr>
            <a:lvl6pPr marL="3800932" indent="0">
              <a:buNone/>
              <a:defRPr sz="1663"/>
            </a:lvl6pPr>
            <a:lvl7pPr marL="4561119" indent="0">
              <a:buNone/>
              <a:defRPr sz="1663"/>
            </a:lvl7pPr>
            <a:lvl8pPr marL="5321305" indent="0">
              <a:buNone/>
              <a:defRPr sz="1663"/>
            </a:lvl8pPr>
            <a:lvl9pPr marL="6081492" indent="0">
              <a:buNone/>
              <a:defRPr sz="16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57C7-C42B-40D0-BEBA-1D7C96402EEB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DDE1-F0D0-459B-BC64-7E8AEEDD3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6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922" y="760201"/>
            <a:ext cx="5506156" cy="2660703"/>
          </a:xfrm>
        </p:spPr>
        <p:txBody>
          <a:bodyPr anchor="b"/>
          <a:lstStyle>
            <a:lvl1pPr>
              <a:defRPr sz="532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257813" y="1641825"/>
            <a:ext cx="8642687" cy="8103530"/>
          </a:xfrm>
        </p:spPr>
        <p:txBody>
          <a:bodyPr anchor="t"/>
          <a:lstStyle>
            <a:lvl1pPr marL="0" indent="0">
              <a:buNone/>
              <a:defRPr sz="5321"/>
            </a:lvl1pPr>
            <a:lvl2pPr marL="760186" indent="0">
              <a:buNone/>
              <a:defRPr sz="4656"/>
            </a:lvl2pPr>
            <a:lvl3pPr marL="1520373" indent="0">
              <a:buNone/>
              <a:defRPr sz="3990"/>
            </a:lvl3pPr>
            <a:lvl4pPr marL="2280559" indent="0">
              <a:buNone/>
              <a:defRPr sz="3325"/>
            </a:lvl4pPr>
            <a:lvl5pPr marL="3040746" indent="0">
              <a:buNone/>
              <a:defRPr sz="3325"/>
            </a:lvl5pPr>
            <a:lvl6pPr marL="3800932" indent="0">
              <a:buNone/>
              <a:defRPr sz="3325"/>
            </a:lvl6pPr>
            <a:lvl7pPr marL="4561119" indent="0">
              <a:buNone/>
              <a:defRPr sz="3325"/>
            </a:lvl7pPr>
            <a:lvl8pPr marL="5321305" indent="0">
              <a:buNone/>
              <a:defRPr sz="3325"/>
            </a:lvl8pPr>
            <a:lvl9pPr marL="6081492" indent="0">
              <a:buNone/>
              <a:defRPr sz="332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922" y="3420904"/>
            <a:ext cx="5506156" cy="6337648"/>
          </a:xfrm>
        </p:spPr>
        <p:txBody>
          <a:bodyPr/>
          <a:lstStyle>
            <a:lvl1pPr marL="0" indent="0">
              <a:buNone/>
              <a:defRPr sz="2660"/>
            </a:lvl1pPr>
            <a:lvl2pPr marL="760186" indent="0">
              <a:buNone/>
              <a:defRPr sz="2328"/>
            </a:lvl2pPr>
            <a:lvl3pPr marL="1520373" indent="0">
              <a:buNone/>
              <a:defRPr sz="1995"/>
            </a:lvl3pPr>
            <a:lvl4pPr marL="2280559" indent="0">
              <a:buNone/>
              <a:defRPr sz="1663"/>
            </a:lvl4pPr>
            <a:lvl5pPr marL="3040746" indent="0">
              <a:buNone/>
              <a:defRPr sz="1663"/>
            </a:lvl5pPr>
            <a:lvl6pPr marL="3800932" indent="0">
              <a:buNone/>
              <a:defRPr sz="1663"/>
            </a:lvl6pPr>
            <a:lvl7pPr marL="4561119" indent="0">
              <a:buNone/>
              <a:defRPr sz="1663"/>
            </a:lvl7pPr>
            <a:lvl8pPr marL="5321305" indent="0">
              <a:buNone/>
              <a:defRPr sz="1663"/>
            </a:lvl8pPr>
            <a:lvl9pPr marL="6081492" indent="0">
              <a:buNone/>
              <a:defRPr sz="16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57C7-C42B-40D0-BEBA-1D7C96402EEB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DDE1-F0D0-459B-BC64-7E8AEEDD3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8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3699" y="607108"/>
            <a:ext cx="14724578" cy="2204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3699" y="3035524"/>
            <a:ext cx="14724578" cy="7235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3698" y="10568906"/>
            <a:ext cx="3841194" cy="6071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B57C7-C42B-40D0-BEBA-1D7C96402EEB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55092" y="10568906"/>
            <a:ext cx="5761792" cy="6071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57083" y="10568906"/>
            <a:ext cx="3841194" cy="6071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FDDE1-F0D0-459B-BC64-7E8AEEDD3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8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20373" rtl="0" eaLnBrk="1" latinLnBrk="0" hangingPunct="1">
        <a:lnSpc>
          <a:spcPct val="90000"/>
        </a:lnSpc>
        <a:spcBef>
          <a:spcPct val="0"/>
        </a:spcBef>
        <a:buNone/>
        <a:defRPr sz="73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093" indent="-380093" algn="l" defTabSz="1520373" rtl="0" eaLnBrk="1" latinLnBrk="0" hangingPunct="1">
        <a:lnSpc>
          <a:spcPct val="90000"/>
        </a:lnSpc>
        <a:spcBef>
          <a:spcPts val="1663"/>
        </a:spcBef>
        <a:buFont typeface="Arial" panose="020B0604020202020204" pitchFamily="34" charset="0"/>
        <a:buChar char="•"/>
        <a:defRPr sz="4656" kern="1200">
          <a:solidFill>
            <a:schemeClr val="tx1"/>
          </a:solidFill>
          <a:latin typeface="+mn-lt"/>
          <a:ea typeface="+mn-ea"/>
          <a:cs typeface="+mn-cs"/>
        </a:defRPr>
      </a:lvl1pPr>
      <a:lvl2pPr marL="1140280" indent="-380093" algn="l" defTabSz="1520373" rtl="0" eaLnBrk="1" latinLnBrk="0" hangingPunct="1">
        <a:lnSpc>
          <a:spcPct val="90000"/>
        </a:lnSpc>
        <a:spcBef>
          <a:spcPts val="831"/>
        </a:spcBef>
        <a:buFont typeface="Arial" panose="020B0604020202020204" pitchFamily="34" charset="0"/>
        <a:buChar char="•"/>
        <a:defRPr sz="3990" kern="1200">
          <a:solidFill>
            <a:schemeClr val="tx1"/>
          </a:solidFill>
          <a:latin typeface="+mn-lt"/>
          <a:ea typeface="+mn-ea"/>
          <a:cs typeface="+mn-cs"/>
        </a:defRPr>
      </a:lvl2pPr>
      <a:lvl3pPr marL="1900466" indent="-380093" algn="l" defTabSz="1520373" rtl="0" eaLnBrk="1" latinLnBrk="0" hangingPunct="1">
        <a:lnSpc>
          <a:spcPct val="90000"/>
        </a:lnSpc>
        <a:spcBef>
          <a:spcPts val="831"/>
        </a:spcBef>
        <a:buFont typeface="Arial" panose="020B0604020202020204" pitchFamily="34" charset="0"/>
        <a:buChar char="•"/>
        <a:defRPr sz="3325" kern="1200">
          <a:solidFill>
            <a:schemeClr val="tx1"/>
          </a:solidFill>
          <a:latin typeface="+mn-lt"/>
          <a:ea typeface="+mn-ea"/>
          <a:cs typeface="+mn-cs"/>
        </a:defRPr>
      </a:lvl3pPr>
      <a:lvl4pPr marL="2660653" indent="-380093" algn="l" defTabSz="1520373" rtl="0" eaLnBrk="1" latinLnBrk="0" hangingPunct="1">
        <a:lnSpc>
          <a:spcPct val="90000"/>
        </a:lnSpc>
        <a:spcBef>
          <a:spcPts val="831"/>
        </a:spcBef>
        <a:buFont typeface="Arial" panose="020B0604020202020204" pitchFamily="34" charset="0"/>
        <a:buChar char="•"/>
        <a:defRPr sz="2993" kern="1200">
          <a:solidFill>
            <a:schemeClr val="tx1"/>
          </a:solidFill>
          <a:latin typeface="+mn-lt"/>
          <a:ea typeface="+mn-ea"/>
          <a:cs typeface="+mn-cs"/>
        </a:defRPr>
      </a:lvl4pPr>
      <a:lvl5pPr marL="3420839" indent="-380093" algn="l" defTabSz="1520373" rtl="0" eaLnBrk="1" latinLnBrk="0" hangingPunct="1">
        <a:lnSpc>
          <a:spcPct val="90000"/>
        </a:lnSpc>
        <a:spcBef>
          <a:spcPts val="831"/>
        </a:spcBef>
        <a:buFont typeface="Arial" panose="020B0604020202020204" pitchFamily="34" charset="0"/>
        <a:buChar char="•"/>
        <a:defRPr sz="2993" kern="1200">
          <a:solidFill>
            <a:schemeClr val="tx1"/>
          </a:solidFill>
          <a:latin typeface="+mn-lt"/>
          <a:ea typeface="+mn-ea"/>
          <a:cs typeface="+mn-cs"/>
        </a:defRPr>
      </a:lvl5pPr>
      <a:lvl6pPr marL="4181025" indent="-380093" algn="l" defTabSz="1520373" rtl="0" eaLnBrk="1" latinLnBrk="0" hangingPunct="1">
        <a:lnSpc>
          <a:spcPct val="90000"/>
        </a:lnSpc>
        <a:spcBef>
          <a:spcPts val="831"/>
        </a:spcBef>
        <a:buFont typeface="Arial" panose="020B0604020202020204" pitchFamily="34" charset="0"/>
        <a:buChar char="•"/>
        <a:defRPr sz="2993" kern="1200">
          <a:solidFill>
            <a:schemeClr val="tx1"/>
          </a:solidFill>
          <a:latin typeface="+mn-lt"/>
          <a:ea typeface="+mn-ea"/>
          <a:cs typeface="+mn-cs"/>
        </a:defRPr>
      </a:lvl6pPr>
      <a:lvl7pPr marL="4941212" indent="-380093" algn="l" defTabSz="1520373" rtl="0" eaLnBrk="1" latinLnBrk="0" hangingPunct="1">
        <a:lnSpc>
          <a:spcPct val="90000"/>
        </a:lnSpc>
        <a:spcBef>
          <a:spcPts val="831"/>
        </a:spcBef>
        <a:buFont typeface="Arial" panose="020B0604020202020204" pitchFamily="34" charset="0"/>
        <a:buChar char="•"/>
        <a:defRPr sz="2993" kern="1200">
          <a:solidFill>
            <a:schemeClr val="tx1"/>
          </a:solidFill>
          <a:latin typeface="+mn-lt"/>
          <a:ea typeface="+mn-ea"/>
          <a:cs typeface="+mn-cs"/>
        </a:defRPr>
      </a:lvl7pPr>
      <a:lvl8pPr marL="5701398" indent="-380093" algn="l" defTabSz="1520373" rtl="0" eaLnBrk="1" latinLnBrk="0" hangingPunct="1">
        <a:lnSpc>
          <a:spcPct val="90000"/>
        </a:lnSpc>
        <a:spcBef>
          <a:spcPts val="831"/>
        </a:spcBef>
        <a:buFont typeface="Arial" panose="020B0604020202020204" pitchFamily="34" charset="0"/>
        <a:buChar char="•"/>
        <a:defRPr sz="2993" kern="1200">
          <a:solidFill>
            <a:schemeClr val="tx1"/>
          </a:solidFill>
          <a:latin typeface="+mn-lt"/>
          <a:ea typeface="+mn-ea"/>
          <a:cs typeface="+mn-cs"/>
        </a:defRPr>
      </a:lvl8pPr>
      <a:lvl9pPr marL="6461585" indent="-380093" algn="l" defTabSz="1520373" rtl="0" eaLnBrk="1" latinLnBrk="0" hangingPunct="1">
        <a:lnSpc>
          <a:spcPct val="90000"/>
        </a:lnSpc>
        <a:spcBef>
          <a:spcPts val="831"/>
        </a:spcBef>
        <a:buFont typeface="Arial" panose="020B0604020202020204" pitchFamily="34" charset="0"/>
        <a:buChar char="•"/>
        <a:defRPr sz="29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20373" rtl="0" eaLnBrk="1" latinLnBrk="0" hangingPunct="1">
        <a:defRPr sz="2993" kern="1200">
          <a:solidFill>
            <a:schemeClr val="tx1"/>
          </a:solidFill>
          <a:latin typeface="+mn-lt"/>
          <a:ea typeface="+mn-ea"/>
          <a:cs typeface="+mn-cs"/>
        </a:defRPr>
      </a:lvl1pPr>
      <a:lvl2pPr marL="760186" algn="l" defTabSz="1520373" rtl="0" eaLnBrk="1" latinLnBrk="0" hangingPunct="1">
        <a:defRPr sz="2993" kern="1200">
          <a:solidFill>
            <a:schemeClr val="tx1"/>
          </a:solidFill>
          <a:latin typeface="+mn-lt"/>
          <a:ea typeface="+mn-ea"/>
          <a:cs typeface="+mn-cs"/>
        </a:defRPr>
      </a:lvl2pPr>
      <a:lvl3pPr marL="1520373" algn="l" defTabSz="1520373" rtl="0" eaLnBrk="1" latinLnBrk="0" hangingPunct="1">
        <a:defRPr sz="2993" kern="1200">
          <a:solidFill>
            <a:schemeClr val="tx1"/>
          </a:solidFill>
          <a:latin typeface="+mn-lt"/>
          <a:ea typeface="+mn-ea"/>
          <a:cs typeface="+mn-cs"/>
        </a:defRPr>
      </a:lvl3pPr>
      <a:lvl4pPr marL="2280559" algn="l" defTabSz="1520373" rtl="0" eaLnBrk="1" latinLnBrk="0" hangingPunct="1">
        <a:defRPr sz="2993" kern="1200">
          <a:solidFill>
            <a:schemeClr val="tx1"/>
          </a:solidFill>
          <a:latin typeface="+mn-lt"/>
          <a:ea typeface="+mn-ea"/>
          <a:cs typeface="+mn-cs"/>
        </a:defRPr>
      </a:lvl4pPr>
      <a:lvl5pPr marL="3040746" algn="l" defTabSz="1520373" rtl="0" eaLnBrk="1" latinLnBrk="0" hangingPunct="1">
        <a:defRPr sz="2993" kern="1200">
          <a:solidFill>
            <a:schemeClr val="tx1"/>
          </a:solidFill>
          <a:latin typeface="+mn-lt"/>
          <a:ea typeface="+mn-ea"/>
          <a:cs typeface="+mn-cs"/>
        </a:defRPr>
      </a:lvl5pPr>
      <a:lvl6pPr marL="3800932" algn="l" defTabSz="1520373" rtl="0" eaLnBrk="1" latinLnBrk="0" hangingPunct="1">
        <a:defRPr sz="2993" kern="1200">
          <a:solidFill>
            <a:schemeClr val="tx1"/>
          </a:solidFill>
          <a:latin typeface="+mn-lt"/>
          <a:ea typeface="+mn-ea"/>
          <a:cs typeface="+mn-cs"/>
        </a:defRPr>
      </a:lvl6pPr>
      <a:lvl7pPr marL="4561119" algn="l" defTabSz="1520373" rtl="0" eaLnBrk="1" latinLnBrk="0" hangingPunct="1">
        <a:defRPr sz="2993" kern="1200">
          <a:solidFill>
            <a:schemeClr val="tx1"/>
          </a:solidFill>
          <a:latin typeface="+mn-lt"/>
          <a:ea typeface="+mn-ea"/>
          <a:cs typeface="+mn-cs"/>
        </a:defRPr>
      </a:lvl7pPr>
      <a:lvl8pPr marL="5321305" algn="l" defTabSz="1520373" rtl="0" eaLnBrk="1" latinLnBrk="0" hangingPunct="1">
        <a:defRPr sz="2993" kern="1200">
          <a:solidFill>
            <a:schemeClr val="tx1"/>
          </a:solidFill>
          <a:latin typeface="+mn-lt"/>
          <a:ea typeface="+mn-ea"/>
          <a:cs typeface="+mn-cs"/>
        </a:defRPr>
      </a:lvl8pPr>
      <a:lvl9pPr marL="6081492" algn="l" defTabSz="1520373" rtl="0" eaLnBrk="1" latinLnBrk="0" hangingPunct="1">
        <a:defRPr sz="29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"/>
            <a:ext cx="17073001" cy="1140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06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"/>
            <a:ext cx="17073002" cy="1140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62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"/>
            <a:ext cx="17073002" cy="1140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78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"/>
            <a:ext cx="17071975" cy="114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0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"/>
            <a:ext cx="17073002" cy="1140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66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" y="1"/>
            <a:ext cx="17074029" cy="1140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0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"/>
            <a:ext cx="17073002" cy="1140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73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"/>
            <a:ext cx="17073002" cy="1140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55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" y="0"/>
            <a:ext cx="17073003" cy="1140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58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"/>
            <a:ext cx="17073002" cy="1140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39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" y="0"/>
            <a:ext cx="17073003" cy="1140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07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" y="1"/>
            <a:ext cx="17074029" cy="1140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74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"/>
            <a:ext cx="16842764" cy="1124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0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"/>
            <a:ext cx="17073002" cy="1140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29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" y="1"/>
            <a:ext cx="17074029" cy="1140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07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"/>
            <a:ext cx="17073002" cy="1140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12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" y="1"/>
            <a:ext cx="17074029" cy="1140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24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"/>
            <a:ext cx="17073002" cy="1140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93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" y="0"/>
            <a:ext cx="17073003" cy="1140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66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" y="0"/>
            <a:ext cx="17073003" cy="1140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34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"/>
            <a:ext cx="17073002" cy="1140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48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Custom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SUMI SINGH</dc:creator>
  <cp:lastModifiedBy>SUMI SINGH</cp:lastModifiedBy>
  <cp:revision>2</cp:revision>
  <dcterms:created xsi:type="dcterms:W3CDTF">2018-12-22T11:26:35Z</dcterms:created>
  <dcterms:modified xsi:type="dcterms:W3CDTF">2018-12-22T11:33:26Z</dcterms:modified>
</cp:coreProperties>
</file>