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44" r:id="rId4"/>
  </p:sldMasterIdLst>
  <p:notesMasterIdLst>
    <p:notesMasterId r:id="rId32"/>
  </p:notesMasterIdLst>
  <p:handoutMasterIdLst>
    <p:handoutMasterId r:id="rId33"/>
  </p:handoutMasterIdLst>
  <p:sldIdLst>
    <p:sldId id="260" r:id="rId5"/>
    <p:sldId id="262" r:id="rId6"/>
    <p:sldId id="285" r:id="rId7"/>
    <p:sldId id="263" r:id="rId8"/>
    <p:sldId id="264" r:id="rId9"/>
    <p:sldId id="265" r:id="rId10"/>
    <p:sldId id="266" r:id="rId11"/>
    <p:sldId id="281" r:id="rId12"/>
    <p:sldId id="282" r:id="rId13"/>
    <p:sldId id="284" r:id="rId14"/>
    <p:sldId id="286" r:id="rId15"/>
    <p:sldId id="288" r:id="rId16"/>
    <p:sldId id="287" r:id="rId17"/>
    <p:sldId id="276" r:id="rId18"/>
    <p:sldId id="277" r:id="rId19"/>
    <p:sldId id="280" r:id="rId20"/>
    <p:sldId id="278" r:id="rId21"/>
    <p:sldId id="279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D1B"/>
    <a:srgbClr val="168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9A070-5F49-4E38-9F52-2CDE63DF4B4E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6F39AB99-7236-40E0-B060-620369F568CA}">
      <dgm:prSet phldrT="[Text]"/>
      <dgm:spPr/>
      <dgm:t>
        <a:bodyPr/>
        <a:lstStyle/>
        <a:p>
          <a:r>
            <a:rPr lang="en-IN" dirty="0"/>
            <a:t>Lead Generation</a:t>
          </a:r>
        </a:p>
      </dgm:t>
    </dgm:pt>
    <dgm:pt modelId="{6DF37538-3FB6-40F6-9C8B-EF1D03CF26A2}" type="parTrans" cxnId="{6F3BC117-1DD7-4F4C-9325-2A20C0E97EAA}">
      <dgm:prSet/>
      <dgm:spPr/>
      <dgm:t>
        <a:bodyPr/>
        <a:lstStyle/>
        <a:p>
          <a:endParaRPr lang="en-IN"/>
        </a:p>
      </dgm:t>
    </dgm:pt>
    <dgm:pt modelId="{5F6F442C-41E1-4C14-B193-0D42446F3BC7}" type="sibTrans" cxnId="{6F3BC117-1DD7-4F4C-9325-2A20C0E97EAA}">
      <dgm:prSet/>
      <dgm:spPr/>
      <dgm:t>
        <a:bodyPr/>
        <a:lstStyle/>
        <a:p>
          <a:endParaRPr lang="en-IN"/>
        </a:p>
      </dgm:t>
    </dgm:pt>
    <dgm:pt modelId="{39783216-5F61-444A-8430-4EAF9CD38051}">
      <dgm:prSet phldrT="[Text]"/>
      <dgm:spPr/>
      <dgm:t>
        <a:bodyPr/>
        <a:lstStyle/>
        <a:p>
          <a:r>
            <a:rPr lang="en-IN" dirty="0"/>
            <a:t>Customer Support</a:t>
          </a:r>
        </a:p>
      </dgm:t>
    </dgm:pt>
    <dgm:pt modelId="{E801D143-C589-4527-BF87-6A626866209A}" type="parTrans" cxnId="{F4FE13A6-6FEE-409B-86DC-99B67949F9EC}">
      <dgm:prSet/>
      <dgm:spPr/>
      <dgm:t>
        <a:bodyPr/>
        <a:lstStyle/>
        <a:p>
          <a:endParaRPr lang="en-IN"/>
        </a:p>
      </dgm:t>
    </dgm:pt>
    <dgm:pt modelId="{CC4BD430-88D5-4C26-AD1D-51A71329CF9F}" type="sibTrans" cxnId="{F4FE13A6-6FEE-409B-86DC-99B67949F9EC}">
      <dgm:prSet/>
      <dgm:spPr/>
      <dgm:t>
        <a:bodyPr/>
        <a:lstStyle/>
        <a:p>
          <a:endParaRPr lang="en-IN"/>
        </a:p>
      </dgm:t>
    </dgm:pt>
    <dgm:pt modelId="{AFD5CD81-4653-43B6-B7CD-D668C1119CD8}">
      <dgm:prSet phldrT="[Text]"/>
      <dgm:spPr/>
      <dgm:t>
        <a:bodyPr/>
        <a:lstStyle/>
        <a:p>
          <a:r>
            <a:rPr lang="en-IN" dirty="0"/>
            <a:t>Order Booking</a:t>
          </a:r>
        </a:p>
      </dgm:t>
    </dgm:pt>
    <dgm:pt modelId="{78EA9368-FE63-4BB5-9F67-DC1BCC64F354}" type="parTrans" cxnId="{870F2647-EE45-4381-8A8E-3DC3CF49FF6E}">
      <dgm:prSet/>
      <dgm:spPr/>
      <dgm:t>
        <a:bodyPr/>
        <a:lstStyle/>
        <a:p>
          <a:endParaRPr lang="en-IN"/>
        </a:p>
      </dgm:t>
    </dgm:pt>
    <dgm:pt modelId="{70352B42-343C-4D48-9E37-0A2C0B402AC0}" type="sibTrans" cxnId="{870F2647-EE45-4381-8A8E-3DC3CF49FF6E}">
      <dgm:prSet/>
      <dgm:spPr/>
      <dgm:t>
        <a:bodyPr/>
        <a:lstStyle/>
        <a:p>
          <a:endParaRPr lang="en-IN"/>
        </a:p>
      </dgm:t>
    </dgm:pt>
    <dgm:pt modelId="{B8A04585-8C1F-4075-BFD3-426497ECFCB5}">
      <dgm:prSet phldrT="[Text]"/>
      <dgm:spPr/>
      <dgm:t>
        <a:bodyPr/>
        <a:lstStyle/>
        <a:p>
          <a:r>
            <a:rPr lang="en-IN" dirty="0"/>
            <a:t>Feedback Calling</a:t>
          </a:r>
        </a:p>
      </dgm:t>
    </dgm:pt>
    <dgm:pt modelId="{672D186C-EDF3-48CF-A95C-7EE5BEF8C2F4}" type="parTrans" cxnId="{48CC0FBC-3AAD-4CCD-A65F-4E408AFEF546}">
      <dgm:prSet/>
      <dgm:spPr/>
      <dgm:t>
        <a:bodyPr/>
        <a:lstStyle/>
        <a:p>
          <a:endParaRPr lang="en-IN"/>
        </a:p>
      </dgm:t>
    </dgm:pt>
    <dgm:pt modelId="{012C0195-B9AD-48EB-8B42-62B5C5FE10A1}" type="sibTrans" cxnId="{48CC0FBC-3AAD-4CCD-A65F-4E408AFEF546}">
      <dgm:prSet/>
      <dgm:spPr/>
      <dgm:t>
        <a:bodyPr/>
        <a:lstStyle/>
        <a:p>
          <a:endParaRPr lang="en-IN"/>
        </a:p>
      </dgm:t>
    </dgm:pt>
    <dgm:pt modelId="{7D085976-930D-43CB-A9CE-C62087458AB7}">
      <dgm:prSet phldrT="[Text]"/>
      <dgm:spPr/>
      <dgm:t>
        <a:bodyPr/>
        <a:lstStyle/>
        <a:p>
          <a:r>
            <a:rPr lang="en-IN" dirty="0"/>
            <a:t>Survey Calling</a:t>
          </a:r>
        </a:p>
      </dgm:t>
    </dgm:pt>
    <dgm:pt modelId="{8C6E2AF0-2B07-4473-9F6D-67232A58C030}" type="parTrans" cxnId="{4C953C42-F489-4910-A4B0-FB155CA2D66D}">
      <dgm:prSet/>
      <dgm:spPr/>
      <dgm:t>
        <a:bodyPr/>
        <a:lstStyle/>
        <a:p>
          <a:endParaRPr lang="en-IN"/>
        </a:p>
      </dgm:t>
    </dgm:pt>
    <dgm:pt modelId="{8716C3D6-A346-4A7B-A3D4-B96CD37A59A1}" type="sibTrans" cxnId="{4C953C42-F489-4910-A4B0-FB155CA2D66D}">
      <dgm:prSet/>
      <dgm:spPr/>
      <dgm:t>
        <a:bodyPr/>
        <a:lstStyle/>
        <a:p>
          <a:endParaRPr lang="en-IN"/>
        </a:p>
      </dgm:t>
    </dgm:pt>
    <dgm:pt modelId="{64080408-13EC-4DBC-8D32-2D0D2B2C57CF}" type="pres">
      <dgm:prSet presAssocID="{2F29A070-5F49-4E38-9F52-2CDE63DF4B4E}" presName="linear" presStyleCnt="0">
        <dgm:presLayoutVars>
          <dgm:animLvl val="lvl"/>
          <dgm:resizeHandles val="exact"/>
        </dgm:presLayoutVars>
      </dgm:prSet>
      <dgm:spPr/>
    </dgm:pt>
    <dgm:pt modelId="{14B87004-364F-40F7-8D2D-3ABF2DE2EEA2}" type="pres">
      <dgm:prSet presAssocID="{6F39AB99-7236-40E0-B060-620369F568C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B953BF-9807-48EA-89E8-9B1EA42837B2}" type="pres">
      <dgm:prSet presAssocID="{5F6F442C-41E1-4C14-B193-0D42446F3BC7}" presName="spacer" presStyleCnt="0"/>
      <dgm:spPr/>
    </dgm:pt>
    <dgm:pt modelId="{BCB60C05-CF10-4480-B1FA-9DECAEF89304}" type="pres">
      <dgm:prSet presAssocID="{39783216-5F61-444A-8430-4EAF9CD380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87770C-0294-4228-B192-37571BCD7044}" type="pres">
      <dgm:prSet presAssocID="{CC4BD430-88D5-4C26-AD1D-51A71329CF9F}" presName="spacer" presStyleCnt="0"/>
      <dgm:spPr/>
    </dgm:pt>
    <dgm:pt modelId="{7317B093-B1FE-49F4-A42D-476155FDEDFB}" type="pres">
      <dgm:prSet presAssocID="{AFD5CD81-4653-43B6-B7CD-D668C1119C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9934CD0-6F53-4E25-987F-B1573C2E1F59}" type="pres">
      <dgm:prSet presAssocID="{70352B42-343C-4D48-9E37-0A2C0B402AC0}" presName="spacer" presStyleCnt="0"/>
      <dgm:spPr/>
    </dgm:pt>
    <dgm:pt modelId="{F45F037C-B34B-4D04-90B6-236FB21E274E}" type="pres">
      <dgm:prSet presAssocID="{B8A04585-8C1F-4075-BFD3-426497ECFC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EB4FE6-DD74-4B68-9FCD-B0A343857BF3}" type="pres">
      <dgm:prSet presAssocID="{012C0195-B9AD-48EB-8B42-62B5C5FE10A1}" presName="spacer" presStyleCnt="0"/>
      <dgm:spPr/>
    </dgm:pt>
    <dgm:pt modelId="{58594E39-7860-47D9-ACC5-F837FD837917}" type="pres">
      <dgm:prSet presAssocID="{7D085976-930D-43CB-A9CE-C62087458A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3BC117-1DD7-4F4C-9325-2A20C0E97EAA}" srcId="{2F29A070-5F49-4E38-9F52-2CDE63DF4B4E}" destId="{6F39AB99-7236-40E0-B060-620369F568CA}" srcOrd="0" destOrd="0" parTransId="{6DF37538-3FB6-40F6-9C8B-EF1D03CF26A2}" sibTransId="{5F6F442C-41E1-4C14-B193-0D42446F3BC7}"/>
    <dgm:cxn modelId="{4FE27028-8EA8-4346-AC24-7E27F496A9D7}" type="presOf" srcId="{B8A04585-8C1F-4075-BFD3-426497ECFCB5}" destId="{F45F037C-B34B-4D04-90B6-236FB21E274E}" srcOrd="0" destOrd="0" presId="urn:microsoft.com/office/officeart/2005/8/layout/vList2"/>
    <dgm:cxn modelId="{4C953C42-F489-4910-A4B0-FB155CA2D66D}" srcId="{2F29A070-5F49-4E38-9F52-2CDE63DF4B4E}" destId="{7D085976-930D-43CB-A9CE-C62087458AB7}" srcOrd="4" destOrd="0" parTransId="{8C6E2AF0-2B07-4473-9F6D-67232A58C030}" sibTransId="{8716C3D6-A346-4A7B-A3D4-B96CD37A59A1}"/>
    <dgm:cxn modelId="{870F2647-EE45-4381-8A8E-3DC3CF49FF6E}" srcId="{2F29A070-5F49-4E38-9F52-2CDE63DF4B4E}" destId="{AFD5CD81-4653-43B6-B7CD-D668C1119CD8}" srcOrd="2" destOrd="0" parTransId="{78EA9368-FE63-4BB5-9F67-DC1BCC64F354}" sibTransId="{70352B42-343C-4D48-9E37-0A2C0B402AC0}"/>
    <dgm:cxn modelId="{BA03F592-A5C1-4CCD-A824-90D5A9274E9C}" type="presOf" srcId="{2F29A070-5F49-4E38-9F52-2CDE63DF4B4E}" destId="{64080408-13EC-4DBC-8D32-2D0D2B2C57CF}" srcOrd="0" destOrd="0" presId="urn:microsoft.com/office/officeart/2005/8/layout/vList2"/>
    <dgm:cxn modelId="{0422E09E-B219-4AA9-8BD4-D011A4E2E38F}" type="presOf" srcId="{6F39AB99-7236-40E0-B060-620369F568CA}" destId="{14B87004-364F-40F7-8D2D-3ABF2DE2EEA2}" srcOrd="0" destOrd="0" presId="urn:microsoft.com/office/officeart/2005/8/layout/vList2"/>
    <dgm:cxn modelId="{F4FE13A6-6FEE-409B-86DC-99B67949F9EC}" srcId="{2F29A070-5F49-4E38-9F52-2CDE63DF4B4E}" destId="{39783216-5F61-444A-8430-4EAF9CD38051}" srcOrd="1" destOrd="0" parTransId="{E801D143-C589-4527-BF87-6A626866209A}" sibTransId="{CC4BD430-88D5-4C26-AD1D-51A71329CF9F}"/>
    <dgm:cxn modelId="{67CD02AB-FFDE-4505-8BBB-19716B1ADB2F}" type="presOf" srcId="{7D085976-930D-43CB-A9CE-C62087458AB7}" destId="{58594E39-7860-47D9-ACC5-F837FD837917}" srcOrd="0" destOrd="0" presId="urn:microsoft.com/office/officeart/2005/8/layout/vList2"/>
    <dgm:cxn modelId="{48CC0FBC-3AAD-4CCD-A65F-4E408AFEF546}" srcId="{2F29A070-5F49-4E38-9F52-2CDE63DF4B4E}" destId="{B8A04585-8C1F-4075-BFD3-426497ECFCB5}" srcOrd="3" destOrd="0" parTransId="{672D186C-EDF3-48CF-A95C-7EE5BEF8C2F4}" sibTransId="{012C0195-B9AD-48EB-8B42-62B5C5FE10A1}"/>
    <dgm:cxn modelId="{95F07BE7-8FFE-43E8-996C-19DB829DD5BC}" type="presOf" srcId="{AFD5CD81-4653-43B6-B7CD-D668C1119CD8}" destId="{7317B093-B1FE-49F4-A42D-476155FDEDFB}" srcOrd="0" destOrd="0" presId="urn:microsoft.com/office/officeart/2005/8/layout/vList2"/>
    <dgm:cxn modelId="{E0AC2AEF-8D92-4A09-B6F5-7348F8339EA5}" type="presOf" srcId="{39783216-5F61-444A-8430-4EAF9CD38051}" destId="{BCB60C05-CF10-4480-B1FA-9DECAEF89304}" srcOrd="0" destOrd="0" presId="urn:microsoft.com/office/officeart/2005/8/layout/vList2"/>
    <dgm:cxn modelId="{C3E8F0B4-5208-416A-89A8-3897E32AE25A}" type="presParOf" srcId="{64080408-13EC-4DBC-8D32-2D0D2B2C57CF}" destId="{14B87004-364F-40F7-8D2D-3ABF2DE2EEA2}" srcOrd="0" destOrd="0" presId="urn:microsoft.com/office/officeart/2005/8/layout/vList2"/>
    <dgm:cxn modelId="{6DF79457-30D6-499B-BDBE-795284ED149A}" type="presParOf" srcId="{64080408-13EC-4DBC-8D32-2D0D2B2C57CF}" destId="{0FB953BF-9807-48EA-89E8-9B1EA42837B2}" srcOrd="1" destOrd="0" presId="urn:microsoft.com/office/officeart/2005/8/layout/vList2"/>
    <dgm:cxn modelId="{3229B816-23DD-4F5D-9C3B-383F6B40EFBA}" type="presParOf" srcId="{64080408-13EC-4DBC-8D32-2D0D2B2C57CF}" destId="{BCB60C05-CF10-4480-B1FA-9DECAEF89304}" srcOrd="2" destOrd="0" presId="urn:microsoft.com/office/officeart/2005/8/layout/vList2"/>
    <dgm:cxn modelId="{8F4CF088-E5D7-498C-9452-2FDF78EF7CC7}" type="presParOf" srcId="{64080408-13EC-4DBC-8D32-2D0D2B2C57CF}" destId="{E687770C-0294-4228-B192-37571BCD7044}" srcOrd="3" destOrd="0" presId="urn:microsoft.com/office/officeart/2005/8/layout/vList2"/>
    <dgm:cxn modelId="{DE1A2BF8-F98E-4ECB-8C7E-2EF214536560}" type="presParOf" srcId="{64080408-13EC-4DBC-8D32-2D0D2B2C57CF}" destId="{7317B093-B1FE-49F4-A42D-476155FDEDFB}" srcOrd="4" destOrd="0" presId="urn:microsoft.com/office/officeart/2005/8/layout/vList2"/>
    <dgm:cxn modelId="{025174FB-DD1C-48DF-91FF-AE24656F9DB8}" type="presParOf" srcId="{64080408-13EC-4DBC-8D32-2D0D2B2C57CF}" destId="{39934CD0-6F53-4E25-987F-B1573C2E1F59}" srcOrd="5" destOrd="0" presId="urn:microsoft.com/office/officeart/2005/8/layout/vList2"/>
    <dgm:cxn modelId="{BEFCE2C1-838E-4FF7-A78B-8C6CA7A51E75}" type="presParOf" srcId="{64080408-13EC-4DBC-8D32-2D0D2B2C57CF}" destId="{F45F037C-B34B-4D04-90B6-236FB21E274E}" srcOrd="6" destOrd="0" presId="urn:microsoft.com/office/officeart/2005/8/layout/vList2"/>
    <dgm:cxn modelId="{7D611B7C-C7E3-402E-9F24-09624E669244}" type="presParOf" srcId="{64080408-13EC-4DBC-8D32-2D0D2B2C57CF}" destId="{41EB4FE6-DD74-4B68-9FCD-B0A343857BF3}" srcOrd="7" destOrd="0" presId="urn:microsoft.com/office/officeart/2005/8/layout/vList2"/>
    <dgm:cxn modelId="{DEBAE739-411E-45CD-A274-3BA92B18E3E3}" type="presParOf" srcId="{64080408-13EC-4DBC-8D32-2D0D2B2C57CF}" destId="{58594E39-7860-47D9-ACC5-F837FD8379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3902A-A246-4EFA-8539-06BA81242E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D5B9C0E-AEBB-407F-8800-3B3CB7235E88}">
      <dgm:prSet phldrT="[Text]"/>
      <dgm:spPr/>
      <dgm:t>
        <a:bodyPr/>
        <a:lstStyle/>
        <a:p>
          <a:r>
            <a:rPr lang="en-IN" dirty="0"/>
            <a:t>Capture Lead : Website/Social Media/Sales Portals</a:t>
          </a:r>
        </a:p>
      </dgm:t>
    </dgm:pt>
    <dgm:pt modelId="{D2BCF541-74CE-487E-AB68-2A9AC8B4BF2A}" type="parTrans" cxnId="{69D984D1-FACF-440D-B503-B0269AE7136E}">
      <dgm:prSet/>
      <dgm:spPr/>
      <dgm:t>
        <a:bodyPr/>
        <a:lstStyle/>
        <a:p>
          <a:endParaRPr lang="en-IN"/>
        </a:p>
      </dgm:t>
    </dgm:pt>
    <dgm:pt modelId="{41F7AF1E-E2E7-4BED-A08B-319289651142}" type="sibTrans" cxnId="{69D984D1-FACF-440D-B503-B0269AE7136E}">
      <dgm:prSet/>
      <dgm:spPr/>
      <dgm:t>
        <a:bodyPr/>
        <a:lstStyle/>
        <a:p>
          <a:endParaRPr lang="en-IN"/>
        </a:p>
      </dgm:t>
    </dgm:pt>
    <dgm:pt modelId="{A73AD511-FE73-4EBC-B8B3-77BE3261CC9C}">
      <dgm:prSet phldrT="[Text]"/>
      <dgm:spPr/>
      <dgm:t>
        <a:bodyPr/>
        <a:lstStyle/>
        <a:p>
          <a:r>
            <a:rPr lang="en-IN" dirty="0"/>
            <a:t>Lead Assigning</a:t>
          </a:r>
        </a:p>
      </dgm:t>
    </dgm:pt>
    <dgm:pt modelId="{1588EF48-2062-4295-AFA4-81A5A92587D6}" type="parTrans" cxnId="{377C5966-B2B7-4B5D-A46D-2BF9E8BFFA16}">
      <dgm:prSet/>
      <dgm:spPr/>
      <dgm:t>
        <a:bodyPr/>
        <a:lstStyle/>
        <a:p>
          <a:endParaRPr lang="en-IN"/>
        </a:p>
      </dgm:t>
    </dgm:pt>
    <dgm:pt modelId="{4139F05A-1FD8-4937-B6CE-9306847348BD}" type="sibTrans" cxnId="{377C5966-B2B7-4B5D-A46D-2BF9E8BFFA16}">
      <dgm:prSet/>
      <dgm:spPr/>
      <dgm:t>
        <a:bodyPr/>
        <a:lstStyle/>
        <a:p>
          <a:endParaRPr lang="en-IN"/>
        </a:p>
      </dgm:t>
    </dgm:pt>
    <dgm:pt modelId="{59B02DE6-9B2C-4A58-AC41-79B2AD488AE2}">
      <dgm:prSet phldrT="[Text]"/>
      <dgm:spPr/>
      <dgm:t>
        <a:bodyPr/>
        <a:lstStyle/>
        <a:p>
          <a:r>
            <a:rPr lang="en-IN" dirty="0"/>
            <a:t>Lead Follow up</a:t>
          </a:r>
        </a:p>
      </dgm:t>
    </dgm:pt>
    <dgm:pt modelId="{DBC4CEDB-4659-4E29-B5C9-27B3D37AAA43}" type="parTrans" cxnId="{151073F4-CFE4-4C8B-9475-292A67C351AD}">
      <dgm:prSet/>
      <dgm:spPr/>
      <dgm:t>
        <a:bodyPr/>
        <a:lstStyle/>
        <a:p>
          <a:endParaRPr lang="en-IN"/>
        </a:p>
      </dgm:t>
    </dgm:pt>
    <dgm:pt modelId="{F37EE294-B45B-4D2E-ACF2-0664B8A1C772}" type="sibTrans" cxnId="{151073F4-CFE4-4C8B-9475-292A67C351AD}">
      <dgm:prSet/>
      <dgm:spPr/>
      <dgm:t>
        <a:bodyPr/>
        <a:lstStyle/>
        <a:p>
          <a:endParaRPr lang="en-IN"/>
        </a:p>
      </dgm:t>
    </dgm:pt>
    <dgm:pt modelId="{3EEB5ED9-466C-4323-9DBE-95A0BB1E65CD}">
      <dgm:prSet phldrT="[Text]"/>
      <dgm:spPr/>
      <dgm:t>
        <a:bodyPr/>
        <a:lstStyle/>
        <a:p>
          <a:r>
            <a:rPr lang="en-IN" dirty="0"/>
            <a:t>Send Proposal</a:t>
          </a:r>
        </a:p>
      </dgm:t>
    </dgm:pt>
    <dgm:pt modelId="{CF0E6A76-9A00-4A33-9200-FCC2346AE3FB}" type="parTrans" cxnId="{921A57FD-F17E-4592-B8BD-0633FAA292AF}">
      <dgm:prSet/>
      <dgm:spPr/>
      <dgm:t>
        <a:bodyPr/>
        <a:lstStyle/>
        <a:p>
          <a:endParaRPr lang="en-IN"/>
        </a:p>
      </dgm:t>
    </dgm:pt>
    <dgm:pt modelId="{DCCD75D5-522F-4475-A06C-9E47AEFC4D71}" type="sibTrans" cxnId="{921A57FD-F17E-4592-B8BD-0633FAA292AF}">
      <dgm:prSet/>
      <dgm:spPr/>
      <dgm:t>
        <a:bodyPr/>
        <a:lstStyle/>
        <a:p>
          <a:endParaRPr lang="en-IN"/>
        </a:p>
      </dgm:t>
    </dgm:pt>
    <dgm:pt modelId="{B5881ECF-5655-4D73-94CA-C55BFEF20C6E}">
      <dgm:prSet phldrT="[Text]"/>
      <dgm:spPr/>
      <dgm:t>
        <a:bodyPr/>
        <a:lstStyle/>
        <a:p>
          <a:r>
            <a:rPr lang="en-IN" dirty="0"/>
            <a:t>Close Lead</a:t>
          </a:r>
        </a:p>
      </dgm:t>
    </dgm:pt>
    <dgm:pt modelId="{667DC617-8B76-453B-B9E3-DAB8ED5C69CB}" type="parTrans" cxnId="{5E866D9C-AFC1-42A7-942D-73F74EC46068}">
      <dgm:prSet/>
      <dgm:spPr/>
      <dgm:t>
        <a:bodyPr/>
        <a:lstStyle/>
        <a:p>
          <a:endParaRPr lang="en-IN"/>
        </a:p>
      </dgm:t>
    </dgm:pt>
    <dgm:pt modelId="{7B36604E-E72A-4515-A0C3-8BE8531691E1}" type="sibTrans" cxnId="{5E866D9C-AFC1-42A7-942D-73F74EC46068}">
      <dgm:prSet/>
      <dgm:spPr/>
      <dgm:t>
        <a:bodyPr/>
        <a:lstStyle/>
        <a:p>
          <a:endParaRPr lang="en-IN"/>
        </a:p>
      </dgm:t>
    </dgm:pt>
    <dgm:pt modelId="{2D8700B3-F2C7-451E-9937-DBC382D0A13F}" type="pres">
      <dgm:prSet presAssocID="{7643902A-A246-4EFA-8539-06BA81242E0A}" presName="linear" presStyleCnt="0">
        <dgm:presLayoutVars>
          <dgm:animLvl val="lvl"/>
          <dgm:resizeHandles val="exact"/>
        </dgm:presLayoutVars>
      </dgm:prSet>
      <dgm:spPr/>
    </dgm:pt>
    <dgm:pt modelId="{9703E3BA-356D-467E-8208-670B198893A9}" type="pres">
      <dgm:prSet presAssocID="{BD5B9C0E-AEBB-407F-8800-3B3CB7235E8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D1D2F4-0775-41D0-9459-3B49E99DC427}" type="pres">
      <dgm:prSet presAssocID="{41F7AF1E-E2E7-4BED-A08B-319289651142}" presName="spacer" presStyleCnt="0"/>
      <dgm:spPr/>
    </dgm:pt>
    <dgm:pt modelId="{9E14C004-316D-4216-AABE-4D68F332F3BD}" type="pres">
      <dgm:prSet presAssocID="{A73AD511-FE73-4EBC-B8B3-77BE3261CC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FF4A9B-98BD-4EC3-BB8E-DEBAE5C89489}" type="pres">
      <dgm:prSet presAssocID="{4139F05A-1FD8-4937-B6CE-9306847348BD}" presName="spacer" presStyleCnt="0"/>
      <dgm:spPr/>
    </dgm:pt>
    <dgm:pt modelId="{DAED0873-86CA-45B4-AFA1-28F659C5A480}" type="pres">
      <dgm:prSet presAssocID="{59B02DE6-9B2C-4A58-AC41-79B2AD488A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8992C8-6828-4E00-82E3-7C231C8A8FE9}" type="pres">
      <dgm:prSet presAssocID="{F37EE294-B45B-4D2E-ACF2-0664B8A1C772}" presName="spacer" presStyleCnt="0"/>
      <dgm:spPr/>
    </dgm:pt>
    <dgm:pt modelId="{39AFEE09-B1D6-4DD9-B310-FE097A7AF652}" type="pres">
      <dgm:prSet presAssocID="{3EEB5ED9-466C-4323-9DBE-95A0BB1E65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A09270-57D7-4D59-A1F6-D2B65D0524F8}" type="pres">
      <dgm:prSet presAssocID="{DCCD75D5-522F-4475-A06C-9E47AEFC4D71}" presName="spacer" presStyleCnt="0"/>
      <dgm:spPr/>
    </dgm:pt>
    <dgm:pt modelId="{D9BC7D19-2870-4896-A88E-188F5D267148}" type="pres">
      <dgm:prSet presAssocID="{B5881ECF-5655-4D73-94CA-C55BFEF20C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E5EA53B-2533-4503-879D-7364AE742ECC}" type="presOf" srcId="{59B02DE6-9B2C-4A58-AC41-79B2AD488AE2}" destId="{DAED0873-86CA-45B4-AFA1-28F659C5A480}" srcOrd="0" destOrd="0" presId="urn:microsoft.com/office/officeart/2005/8/layout/vList2"/>
    <dgm:cxn modelId="{377C5966-B2B7-4B5D-A46D-2BF9E8BFFA16}" srcId="{7643902A-A246-4EFA-8539-06BA81242E0A}" destId="{A73AD511-FE73-4EBC-B8B3-77BE3261CC9C}" srcOrd="1" destOrd="0" parTransId="{1588EF48-2062-4295-AFA4-81A5A92587D6}" sibTransId="{4139F05A-1FD8-4937-B6CE-9306847348BD}"/>
    <dgm:cxn modelId="{DE662075-DDE7-4A8B-9F17-E69E4C86A072}" type="presOf" srcId="{B5881ECF-5655-4D73-94CA-C55BFEF20C6E}" destId="{D9BC7D19-2870-4896-A88E-188F5D267148}" srcOrd="0" destOrd="0" presId="urn:microsoft.com/office/officeart/2005/8/layout/vList2"/>
    <dgm:cxn modelId="{F294E27E-2620-4E19-A995-C48450331CED}" type="presOf" srcId="{BD5B9C0E-AEBB-407F-8800-3B3CB7235E88}" destId="{9703E3BA-356D-467E-8208-670B198893A9}" srcOrd="0" destOrd="0" presId="urn:microsoft.com/office/officeart/2005/8/layout/vList2"/>
    <dgm:cxn modelId="{61984397-678E-4AC7-9A4E-24D9C14FEAE3}" type="presOf" srcId="{3EEB5ED9-466C-4323-9DBE-95A0BB1E65CD}" destId="{39AFEE09-B1D6-4DD9-B310-FE097A7AF652}" srcOrd="0" destOrd="0" presId="urn:microsoft.com/office/officeart/2005/8/layout/vList2"/>
    <dgm:cxn modelId="{5E866D9C-AFC1-42A7-942D-73F74EC46068}" srcId="{7643902A-A246-4EFA-8539-06BA81242E0A}" destId="{B5881ECF-5655-4D73-94CA-C55BFEF20C6E}" srcOrd="4" destOrd="0" parTransId="{667DC617-8B76-453B-B9E3-DAB8ED5C69CB}" sibTransId="{7B36604E-E72A-4515-A0C3-8BE8531691E1}"/>
    <dgm:cxn modelId="{4CE3B3CA-D525-4A11-82BB-40EB758B7C93}" type="presOf" srcId="{7643902A-A246-4EFA-8539-06BA81242E0A}" destId="{2D8700B3-F2C7-451E-9937-DBC382D0A13F}" srcOrd="0" destOrd="0" presId="urn:microsoft.com/office/officeart/2005/8/layout/vList2"/>
    <dgm:cxn modelId="{00E54FCB-6A0E-4729-8003-540EBB0543AC}" type="presOf" srcId="{A73AD511-FE73-4EBC-B8B3-77BE3261CC9C}" destId="{9E14C004-316D-4216-AABE-4D68F332F3BD}" srcOrd="0" destOrd="0" presId="urn:microsoft.com/office/officeart/2005/8/layout/vList2"/>
    <dgm:cxn modelId="{69D984D1-FACF-440D-B503-B0269AE7136E}" srcId="{7643902A-A246-4EFA-8539-06BA81242E0A}" destId="{BD5B9C0E-AEBB-407F-8800-3B3CB7235E88}" srcOrd="0" destOrd="0" parTransId="{D2BCF541-74CE-487E-AB68-2A9AC8B4BF2A}" sibTransId="{41F7AF1E-E2E7-4BED-A08B-319289651142}"/>
    <dgm:cxn modelId="{151073F4-CFE4-4C8B-9475-292A67C351AD}" srcId="{7643902A-A246-4EFA-8539-06BA81242E0A}" destId="{59B02DE6-9B2C-4A58-AC41-79B2AD488AE2}" srcOrd="2" destOrd="0" parTransId="{DBC4CEDB-4659-4E29-B5C9-27B3D37AAA43}" sibTransId="{F37EE294-B45B-4D2E-ACF2-0664B8A1C772}"/>
    <dgm:cxn modelId="{921A57FD-F17E-4592-B8BD-0633FAA292AF}" srcId="{7643902A-A246-4EFA-8539-06BA81242E0A}" destId="{3EEB5ED9-466C-4323-9DBE-95A0BB1E65CD}" srcOrd="3" destOrd="0" parTransId="{CF0E6A76-9A00-4A33-9200-FCC2346AE3FB}" sibTransId="{DCCD75D5-522F-4475-A06C-9E47AEFC4D71}"/>
    <dgm:cxn modelId="{C6A4943B-1AC6-468C-B2C9-D97A48513467}" type="presParOf" srcId="{2D8700B3-F2C7-451E-9937-DBC382D0A13F}" destId="{9703E3BA-356D-467E-8208-670B198893A9}" srcOrd="0" destOrd="0" presId="urn:microsoft.com/office/officeart/2005/8/layout/vList2"/>
    <dgm:cxn modelId="{05208647-17F3-4D09-95DB-7B9FC9B63B34}" type="presParOf" srcId="{2D8700B3-F2C7-451E-9937-DBC382D0A13F}" destId="{D7D1D2F4-0775-41D0-9459-3B49E99DC427}" srcOrd="1" destOrd="0" presId="urn:microsoft.com/office/officeart/2005/8/layout/vList2"/>
    <dgm:cxn modelId="{34D3F9C6-6D88-4CB7-B68F-40105D9ED46D}" type="presParOf" srcId="{2D8700B3-F2C7-451E-9937-DBC382D0A13F}" destId="{9E14C004-316D-4216-AABE-4D68F332F3BD}" srcOrd="2" destOrd="0" presId="urn:microsoft.com/office/officeart/2005/8/layout/vList2"/>
    <dgm:cxn modelId="{AE11C12F-7A52-40DD-BB77-3268FB57213A}" type="presParOf" srcId="{2D8700B3-F2C7-451E-9937-DBC382D0A13F}" destId="{2DFF4A9B-98BD-4EC3-BB8E-DEBAE5C89489}" srcOrd="3" destOrd="0" presId="urn:microsoft.com/office/officeart/2005/8/layout/vList2"/>
    <dgm:cxn modelId="{8D8A1738-DEE9-4092-9441-ABD69A5D8170}" type="presParOf" srcId="{2D8700B3-F2C7-451E-9937-DBC382D0A13F}" destId="{DAED0873-86CA-45B4-AFA1-28F659C5A480}" srcOrd="4" destOrd="0" presId="urn:microsoft.com/office/officeart/2005/8/layout/vList2"/>
    <dgm:cxn modelId="{9799F09D-11A3-4D57-9900-9BE37B853790}" type="presParOf" srcId="{2D8700B3-F2C7-451E-9937-DBC382D0A13F}" destId="{758992C8-6828-4E00-82E3-7C231C8A8FE9}" srcOrd="5" destOrd="0" presId="urn:microsoft.com/office/officeart/2005/8/layout/vList2"/>
    <dgm:cxn modelId="{7179E2A0-8F8A-4701-B858-62A8DAAB8C78}" type="presParOf" srcId="{2D8700B3-F2C7-451E-9937-DBC382D0A13F}" destId="{39AFEE09-B1D6-4DD9-B310-FE097A7AF652}" srcOrd="6" destOrd="0" presId="urn:microsoft.com/office/officeart/2005/8/layout/vList2"/>
    <dgm:cxn modelId="{FB722F47-CBD2-49FD-9783-AA747BB9420E}" type="presParOf" srcId="{2D8700B3-F2C7-451E-9937-DBC382D0A13F}" destId="{27A09270-57D7-4D59-A1F6-D2B65D0524F8}" srcOrd="7" destOrd="0" presId="urn:microsoft.com/office/officeart/2005/8/layout/vList2"/>
    <dgm:cxn modelId="{A8D95AF9-CBC6-4330-9E2F-B2BC65AE893A}" type="presParOf" srcId="{2D8700B3-F2C7-451E-9937-DBC382D0A13F}" destId="{D9BC7D19-2870-4896-A88E-188F5D2671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3902A-A246-4EFA-8539-06BA81242E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D5B9C0E-AEBB-407F-8800-3B3CB7235E88}">
      <dgm:prSet phldrT="[Text]"/>
      <dgm:spPr/>
      <dgm:t>
        <a:bodyPr/>
        <a:lstStyle/>
        <a:p>
          <a:r>
            <a:rPr lang="en-IN" dirty="0"/>
            <a:t>Assist Clients</a:t>
          </a:r>
        </a:p>
      </dgm:t>
    </dgm:pt>
    <dgm:pt modelId="{D2BCF541-74CE-487E-AB68-2A9AC8B4BF2A}" type="parTrans" cxnId="{69D984D1-FACF-440D-B503-B0269AE7136E}">
      <dgm:prSet/>
      <dgm:spPr/>
      <dgm:t>
        <a:bodyPr/>
        <a:lstStyle/>
        <a:p>
          <a:endParaRPr lang="en-IN"/>
        </a:p>
      </dgm:t>
    </dgm:pt>
    <dgm:pt modelId="{41F7AF1E-E2E7-4BED-A08B-319289651142}" type="sibTrans" cxnId="{69D984D1-FACF-440D-B503-B0269AE7136E}">
      <dgm:prSet/>
      <dgm:spPr/>
      <dgm:t>
        <a:bodyPr/>
        <a:lstStyle/>
        <a:p>
          <a:endParaRPr lang="en-IN"/>
        </a:p>
      </dgm:t>
    </dgm:pt>
    <dgm:pt modelId="{A73AD511-FE73-4EBC-B8B3-77BE3261CC9C}">
      <dgm:prSet phldrT="[Text]"/>
      <dgm:spPr/>
      <dgm:t>
        <a:bodyPr/>
        <a:lstStyle/>
        <a:p>
          <a:r>
            <a:rPr lang="en-IN" dirty="0"/>
            <a:t>Create Tickets</a:t>
          </a:r>
        </a:p>
      </dgm:t>
    </dgm:pt>
    <dgm:pt modelId="{1588EF48-2062-4295-AFA4-81A5A92587D6}" type="parTrans" cxnId="{377C5966-B2B7-4B5D-A46D-2BF9E8BFFA16}">
      <dgm:prSet/>
      <dgm:spPr/>
      <dgm:t>
        <a:bodyPr/>
        <a:lstStyle/>
        <a:p>
          <a:endParaRPr lang="en-IN"/>
        </a:p>
      </dgm:t>
    </dgm:pt>
    <dgm:pt modelId="{4139F05A-1FD8-4937-B6CE-9306847348BD}" type="sibTrans" cxnId="{377C5966-B2B7-4B5D-A46D-2BF9E8BFFA16}">
      <dgm:prSet/>
      <dgm:spPr/>
      <dgm:t>
        <a:bodyPr/>
        <a:lstStyle/>
        <a:p>
          <a:endParaRPr lang="en-IN"/>
        </a:p>
      </dgm:t>
    </dgm:pt>
    <dgm:pt modelId="{59B02DE6-9B2C-4A58-AC41-79B2AD488AE2}">
      <dgm:prSet phldrT="[Text]"/>
      <dgm:spPr/>
      <dgm:t>
        <a:bodyPr/>
        <a:lstStyle/>
        <a:p>
          <a:r>
            <a:rPr lang="en-IN" dirty="0"/>
            <a:t>Information via IVR</a:t>
          </a:r>
        </a:p>
      </dgm:t>
    </dgm:pt>
    <dgm:pt modelId="{DBC4CEDB-4659-4E29-B5C9-27B3D37AAA43}" type="parTrans" cxnId="{151073F4-CFE4-4C8B-9475-292A67C351AD}">
      <dgm:prSet/>
      <dgm:spPr/>
      <dgm:t>
        <a:bodyPr/>
        <a:lstStyle/>
        <a:p>
          <a:endParaRPr lang="en-IN"/>
        </a:p>
      </dgm:t>
    </dgm:pt>
    <dgm:pt modelId="{F37EE294-B45B-4D2E-ACF2-0664B8A1C772}" type="sibTrans" cxnId="{151073F4-CFE4-4C8B-9475-292A67C351AD}">
      <dgm:prSet/>
      <dgm:spPr/>
      <dgm:t>
        <a:bodyPr/>
        <a:lstStyle/>
        <a:p>
          <a:endParaRPr lang="en-IN"/>
        </a:p>
      </dgm:t>
    </dgm:pt>
    <dgm:pt modelId="{3EEB5ED9-466C-4323-9DBE-95A0BB1E65CD}">
      <dgm:prSet phldrT="[Text]"/>
      <dgm:spPr/>
      <dgm:t>
        <a:bodyPr/>
        <a:lstStyle/>
        <a:p>
          <a:r>
            <a:rPr lang="en-IN" dirty="0"/>
            <a:t>Take Orders</a:t>
          </a:r>
        </a:p>
      </dgm:t>
    </dgm:pt>
    <dgm:pt modelId="{CF0E6A76-9A00-4A33-9200-FCC2346AE3FB}" type="parTrans" cxnId="{921A57FD-F17E-4592-B8BD-0633FAA292AF}">
      <dgm:prSet/>
      <dgm:spPr/>
      <dgm:t>
        <a:bodyPr/>
        <a:lstStyle/>
        <a:p>
          <a:endParaRPr lang="en-IN"/>
        </a:p>
      </dgm:t>
    </dgm:pt>
    <dgm:pt modelId="{DCCD75D5-522F-4475-A06C-9E47AEFC4D71}" type="sibTrans" cxnId="{921A57FD-F17E-4592-B8BD-0633FAA292AF}">
      <dgm:prSet/>
      <dgm:spPr/>
      <dgm:t>
        <a:bodyPr/>
        <a:lstStyle/>
        <a:p>
          <a:endParaRPr lang="en-IN"/>
        </a:p>
      </dgm:t>
    </dgm:pt>
    <dgm:pt modelId="{B5881ECF-5655-4D73-94CA-C55BFEF20C6E}">
      <dgm:prSet phldrT="[Text]"/>
      <dgm:spPr/>
      <dgm:t>
        <a:bodyPr/>
        <a:lstStyle/>
        <a:p>
          <a:r>
            <a:rPr lang="en-IN" dirty="0"/>
            <a:t>Assign Engineer</a:t>
          </a:r>
        </a:p>
      </dgm:t>
    </dgm:pt>
    <dgm:pt modelId="{667DC617-8B76-453B-B9E3-DAB8ED5C69CB}" type="parTrans" cxnId="{5E866D9C-AFC1-42A7-942D-73F74EC46068}">
      <dgm:prSet/>
      <dgm:spPr/>
      <dgm:t>
        <a:bodyPr/>
        <a:lstStyle/>
        <a:p>
          <a:endParaRPr lang="en-IN"/>
        </a:p>
      </dgm:t>
    </dgm:pt>
    <dgm:pt modelId="{7B36604E-E72A-4515-A0C3-8BE8531691E1}" type="sibTrans" cxnId="{5E866D9C-AFC1-42A7-942D-73F74EC46068}">
      <dgm:prSet/>
      <dgm:spPr/>
      <dgm:t>
        <a:bodyPr/>
        <a:lstStyle/>
        <a:p>
          <a:endParaRPr lang="en-IN"/>
        </a:p>
      </dgm:t>
    </dgm:pt>
    <dgm:pt modelId="{3D149657-D90F-443A-8F6F-5003E35DC61E}">
      <dgm:prSet phldrT="[Text]"/>
      <dgm:spPr/>
      <dgm:t>
        <a:bodyPr/>
        <a:lstStyle/>
        <a:p>
          <a:r>
            <a:rPr lang="en-IN" dirty="0"/>
            <a:t>Fix Appointments</a:t>
          </a:r>
        </a:p>
      </dgm:t>
    </dgm:pt>
    <dgm:pt modelId="{CC893B24-FCE8-4597-B078-30D84D9DF460}" type="parTrans" cxnId="{8B91BC1C-E9DD-4CDA-AEA4-3629CABE43EE}">
      <dgm:prSet/>
      <dgm:spPr/>
      <dgm:t>
        <a:bodyPr/>
        <a:lstStyle/>
        <a:p>
          <a:endParaRPr lang="en-IN"/>
        </a:p>
      </dgm:t>
    </dgm:pt>
    <dgm:pt modelId="{1F414ACD-AD67-4D1D-A5CF-218658180FFB}" type="sibTrans" cxnId="{8B91BC1C-E9DD-4CDA-AEA4-3629CABE43EE}">
      <dgm:prSet/>
      <dgm:spPr/>
      <dgm:t>
        <a:bodyPr/>
        <a:lstStyle/>
        <a:p>
          <a:endParaRPr lang="en-IN"/>
        </a:p>
      </dgm:t>
    </dgm:pt>
    <dgm:pt modelId="{402AA42E-1B55-44CF-A836-A1AB734EE90F}">
      <dgm:prSet phldrT="[Text]"/>
      <dgm:spPr/>
      <dgm:t>
        <a:bodyPr/>
        <a:lstStyle/>
        <a:p>
          <a:r>
            <a:rPr lang="en-IN" dirty="0"/>
            <a:t>Provide Training</a:t>
          </a:r>
        </a:p>
      </dgm:t>
    </dgm:pt>
    <dgm:pt modelId="{C761E517-6975-4625-AE3D-E5780C8AE40A}" type="parTrans" cxnId="{6ECD9405-9950-4221-A830-06B966E86F98}">
      <dgm:prSet/>
      <dgm:spPr/>
      <dgm:t>
        <a:bodyPr/>
        <a:lstStyle/>
        <a:p>
          <a:endParaRPr lang="en-IN"/>
        </a:p>
      </dgm:t>
    </dgm:pt>
    <dgm:pt modelId="{4B44B852-407F-40D9-BF1B-2EA14E44481F}" type="sibTrans" cxnId="{6ECD9405-9950-4221-A830-06B966E86F98}">
      <dgm:prSet/>
      <dgm:spPr/>
      <dgm:t>
        <a:bodyPr/>
        <a:lstStyle/>
        <a:p>
          <a:endParaRPr lang="en-IN"/>
        </a:p>
      </dgm:t>
    </dgm:pt>
    <dgm:pt modelId="{2D8700B3-F2C7-451E-9937-DBC382D0A13F}" type="pres">
      <dgm:prSet presAssocID="{7643902A-A246-4EFA-8539-06BA81242E0A}" presName="linear" presStyleCnt="0">
        <dgm:presLayoutVars>
          <dgm:animLvl val="lvl"/>
          <dgm:resizeHandles val="exact"/>
        </dgm:presLayoutVars>
      </dgm:prSet>
      <dgm:spPr/>
    </dgm:pt>
    <dgm:pt modelId="{9703E3BA-356D-467E-8208-670B198893A9}" type="pres">
      <dgm:prSet presAssocID="{BD5B9C0E-AEBB-407F-8800-3B3CB7235E8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7D1D2F4-0775-41D0-9459-3B49E99DC427}" type="pres">
      <dgm:prSet presAssocID="{41F7AF1E-E2E7-4BED-A08B-319289651142}" presName="spacer" presStyleCnt="0"/>
      <dgm:spPr/>
    </dgm:pt>
    <dgm:pt modelId="{9E14C004-316D-4216-AABE-4D68F332F3BD}" type="pres">
      <dgm:prSet presAssocID="{A73AD511-FE73-4EBC-B8B3-77BE3261CC9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DFF4A9B-98BD-4EC3-BB8E-DEBAE5C89489}" type="pres">
      <dgm:prSet presAssocID="{4139F05A-1FD8-4937-B6CE-9306847348BD}" presName="spacer" presStyleCnt="0"/>
      <dgm:spPr/>
    </dgm:pt>
    <dgm:pt modelId="{DAED0873-86CA-45B4-AFA1-28F659C5A480}" type="pres">
      <dgm:prSet presAssocID="{59B02DE6-9B2C-4A58-AC41-79B2AD488A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58992C8-6828-4E00-82E3-7C231C8A8FE9}" type="pres">
      <dgm:prSet presAssocID="{F37EE294-B45B-4D2E-ACF2-0664B8A1C772}" presName="spacer" presStyleCnt="0"/>
      <dgm:spPr/>
    </dgm:pt>
    <dgm:pt modelId="{39AFEE09-B1D6-4DD9-B310-FE097A7AF652}" type="pres">
      <dgm:prSet presAssocID="{3EEB5ED9-466C-4323-9DBE-95A0BB1E65C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A09270-57D7-4D59-A1F6-D2B65D0524F8}" type="pres">
      <dgm:prSet presAssocID="{DCCD75D5-522F-4475-A06C-9E47AEFC4D71}" presName="spacer" presStyleCnt="0"/>
      <dgm:spPr/>
    </dgm:pt>
    <dgm:pt modelId="{D9BC7D19-2870-4896-A88E-188F5D267148}" type="pres">
      <dgm:prSet presAssocID="{B5881ECF-5655-4D73-94CA-C55BFEF20C6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00B0014-4840-42B1-8453-B4578B576E11}" type="pres">
      <dgm:prSet presAssocID="{7B36604E-E72A-4515-A0C3-8BE8531691E1}" presName="spacer" presStyleCnt="0"/>
      <dgm:spPr/>
    </dgm:pt>
    <dgm:pt modelId="{F1D444A0-85CF-498A-AD93-36AB1997CE01}" type="pres">
      <dgm:prSet presAssocID="{3D149657-D90F-443A-8F6F-5003E35DC61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C0EDA7C-F17A-43E2-B1CA-0CABDFE72A85}" type="pres">
      <dgm:prSet presAssocID="{1F414ACD-AD67-4D1D-A5CF-218658180FFB}" presName="spacer" presStyleCnt="0"/>
      <dgm:spPr/>
    </dgm:pt>
    <dgm:pt modelId="{DCBFEF2B-96C8-4BFC-AE12-D4E6884007D5}" type="pres">
      <dgm:prSet presAssocID="{402AA42E-1B55-44CF-A836-A1AB734EE90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ECD9405-9950-4221-A830-06B966E86F98}" srcId="{7643902A-A246-4EFA-8539-06BA81242E0A}" destId="{402AA42E-1B55-44CF-A836-A1AB734EE90F}" srcOrd="6" destOrd="0" parTransId="{C761E517-6975-4625-AE3D-E5780C8AE40A}" sibTransId="{4B44B852-407F-40D9-BF1B-2EA14E44481F}"/>
    <dgm:cxn modelId="{8B91BC1C-E9DD-4CDA-AEA4-3629CABE43EE}" srcId="{7643902A-A246-4EFA-8539-06BA81242E0A}" destId="{3D149657-D90F-443A-8F6F-5003E35DC61E}" srcOrd="5" destOrd="0" parTransId="{CC893B24-FCE8-4597-B078-30D84D9DF460}" sibTransId="{1F414ACD-AD67-4D1D-A5CF-218658180FFB}"/>
    <dgm:cxn modelId="{DE5EA53B-2533-4503-879D-7364AE742ECC}" type="presOf" srcId="{59B02DE6-9B2C-4A58-AC41-79B2AD488AE2}" destId="{DAED0873-86CA-45B4-AFA1-28F659C5A480}" srcOrd="0" destOrd="0" presId="urn:microsoft.com/office/officeart/2005/8/layout/vList2"/>
    <dgm:cxn modelId="{377C5966-B2B7-4B5D-A46D-2BF9E8BFFA16}" srcId="{7643902A-A246-4EFA-8539-06BA81242E0A}" destId="{A73AD511-FE73-4EBC-B8B3-77BE3261CC9C}" srcOrd="1" destOrd="0" parTransId="{1588EF48-2062-4295-AFA4-81A5A92587D6}" sibTransId="{4139F05A-1FD8-4937-B6CE-9306847348BD}"/>
    <dgm:cxn modelId="{DE662075-DDE7-4A8B-9F17-E69E4C86A072}" type="presOf" srcId="{B5881ECF-5655-4D73-94CA-C55BFEF20C6E}" destId="{D9BC7D19-2870-4896-A88E-188F5D267148}" srcOrd="0" destOrd="0" presId="urn:microsoft.com/office/officeart/2005/8/layout/vList2"/>
    <dgm:cxn modelId="{9BD4A37A-E688-42D0-8C20-A602D3C2FDA8}" type="presOf" srcId="{3D149657-D90F-443A-8F6F-5003E35DC61E}" destId="{F1D444A0-85CF-498A-AD93-36AB1997CE01}" srcOrd="0" destOrd="0" presId="urn:microsoft.com/office/officeart/2005/8/layout/vList2"/>
    <dgm:cxn modelId="{F294E27E-2620-4E19-A995-C48450331CED}" type="presOf" srcId="{BD5B9C0E-AEBB-407F-8800-3B3CB7235E88}" destId="{9703E3BA-356D-467E-8208-670B198893A9}" srcOrd="0" destOrd="0" presId="urn:microsoft.com/office/officeart/2005/8/layout/vList2"/>
    <dgm:cxn modelId="{61984397-678E-4AC7-9A4E-24D9C14FEAE3}" type="presOf" srcId="{3EEB5ED9-466C-4323-9DBE-95A0BB1E65CD}" destId="{39AFEE09-B1D6-4DD9-B310-FE097A7AF652}" srcOrd="0" destOrd="0" presId="urn:microsoft.com/office/officeart/2005/8/layout/vList2"/>
    <dgm:cxn modelId="{5E866D9C-AFC1-42A7-942D-73F74EC46068}" srcId="{7643902A-A246-4EFA-8539-06BA81242E0A}" destId="{B5881ECF-5655-4D73-94CA-C55BFEF20C6E}" srcOrd="4" destOrd="0" parTransId="{667DC617-8B76-453B-B9E3-DAB8ED5C69CB}" sibTransId="{7B36604E-E72A-4515-A0C3-8BE8531691E1}"/>
    <dgm:cxn modelId="{4CE3B3CA-D525-4A11-82BB-40EB758B7C93}" type="presOf" srcId="{7643902A-A246-4EFA-8539-06BA81242E0A}" destId="{2D8700B3-F2C7-451E-9937-DBC382D0A13F}" srcOrd="0" destOrd="0" presId="urn:microsoft.com/office/officeart/2005/8/layout/vList2"/>
    <dgm:cxn modelId="{00E54FCB-6A0E-4729-8003-540EBB0543AC}" type="presOf" srcId="{A73AD511-FE73-4EBC-B8B3-77BE3261CC9C}" destId="{9E14C004-316D-4216-AABE-4D68F332F3BD}" srcOrd="0" destOrd="0" presId="urn:microsoft.com/office/officeart/2005/8/layout/vList2"/>
    <dgm:cxn modelId="{69D984D1-FACF-440D-B503-B0269AE7136E}" srcId="{7643902A-A246-4EFA-8539-06BA81242E0A}" destId="{BD5B9C0E-AEBB-407F-8800-3B3CB7235E88}" srcOrd="0" destOrd="0" parTransId="{D2BCF541-74CE-487E-AB68-2A9AC8B4BF2A}" sibTransId="{41F7AF1E-E2E7-4BED-A08B-319289651142}"/>
    <dgm:cxn modelId="{07EADAD4-69EB-431A-83B4-E4F3A0FDF4F8}" type="presOf" srcId="{402AA42E-1B55-44CF-A836-A1AB734EE90F}" destId="{DCBFEF2B-96C8-4BFC-AE12-D4E6884007D5}" srcOrd="0" destOrd="0" presId="urn:microsoft.com/office/officeart/2005/8/layout/vList2"/>
    <dgm:cxn modelId="{151073F4-CFE4-4C8B-9475-292A67C351AD}" srcId="{7643902A-A246-4EFA-8539-06BA81242E0A}" destId="{59B02DE6-9B2C-4A58-AC41-79B2AD488AE2}" srcOrd="2" destOrd="0" parTransId="{DBC4CEDB-4659-4E29-B5C9-27B3D37AAA43}" sibTransId="{F37EE294-B45B-4D2E-ACF2-0664B8A1C772}"/>
    <dgm:cxn modelId="{921A57FD-F17E-4592-B8BD-0633FAA292AF}" srcId="{7643902A-A246-4EFA-8539-06BA81242E0A}" destId="{3EEB5ED9-466C-4323-9DBE-95A0BB1E65CD}" srcOrd="3" destOrd="0" parTransId="{CF0E6A76-9A00-4A33-9200-FCC2346AE3FB}" sibTransId="{DCCD75D5-522F-4475-A06C-9E47AEFC4D71}"/>
    <dgm:cxn modelId="{C6A4943B-1AC6-468C-B2C9-D97A48513467}" type="presParOf" srcId="{2D8700B3-F2C7-451E-9937-DBC382D0A13F}" destId="{9703E3BA-356D-467E-8208-670B198893A9}" srcOrd="0" destOrd="0" presId="urn:microsoft.com/office/officeart/2005/8/layout/vList2"/>
    <dgm:cxn modelId="{05208647-17F3-4D09-95DB-7B9FC9B63B34}" type="presParOf" srcId="{2D8700B3-F2C7-451E-9937-DBC382D0A13F}" destId="{D7D1D2F4-0775-41D0-9459-3B49E99DC427}" srcOrd="1" destOrd="0" presId="urn:microsoft.com/office/officeart/2005/8/layout/vList2"/>
    <dgm:cxn modelId="{34D3F9C6-6D88-4CB7-B68F-40105D9ED46D}" type="presParOf" srcId="{2D8700B3-F2C7-451E-9937-DBC382D0A13F}" destId="{9E14C004-316D-4216-AABE-4D68F332F3BD}" srcOrd="2" destOrd="0" presId="urn:microsoft.com/office/officeart/2005/8/layout/vList2"/>
    <dgm:cxn modelId="{AE11C12F-7A52-40DD-BB77-3268FB57213A}" type="presParOf" srcId="{2D8700B3-F2C7-451E-9937-DBC382D0A13F}" destId="{2DFF4A9B-98BD-4EC3-BB8E-DEBAE5C89489}" srcOrd="3" destOrd="0" presId="urn:microsoft.com/office/officeart/2005/8/layout/vList2"/>
    <dgm:cxn modelId="{8D8A1738-DEE9-4092-9441-ABD69A5D8170}" type="presParOf" srcId="{2D8700B3-F2C7-451E-9937-DBC382D0A13F}" destId="{DAED0873-86CA-45B4-AFA1-28F659C5A480}" srcOrd="4" destOrd="0" presId="urn:microsoft.com/office/officeart/2005/8/layout/vList2"/>
    <dgm:cxn modelId="{9799F09D-11A3-4D57-9900-9BE37B853790}" type="presParOf" srcId="{2D8700B3-F2C7-451E-9937-DBC382D0A13F}" destId="{758992C8-6828-4E00-82E3-7C231C8A8FE9}" srcOrd="5" destOrd="0" presId="urn:microsoft.com/office/officeart/2005/8/layout/vList2"/>
    <dgm:cxn modelId="{7179E2A0-8F8A-4701-B858-62A8DAAB8C78}" type="presParOf" srcId="{2D8700B3-F2C7-451E-9937-DBC382D0A13F}" destId="{39AFEE09-B1D6-4DD9-B310-FE097A7AF652}" srcOrd="6" destOrd="0" presId="urn:microsoft.com/office/officeart/2005/8/layout/vList2"/>
    <dgm:cxn modelId="{FB722F47-CBD2-49FD-9783-AA747BB9420E}" type="presParOf" srcId="{2D8700B3-F2C7-451E-9937-DBC382D0A13F}" destId="{27A09270-57D7-4D59-A1F6-D2B65D0524F8}" srcOrd="7" destOrd="0" presId="urn:microsoft.com/office/officeart/2005/8/layout/vList2"/>
    <dgm:cxn modelId="{A8D95AF9-CBC6-4330-9E2F-B2BC65AE893A}" type="presParOf" srcId="{2D8700B3-F2C7-451E-9937-DBC382D0A13F}" destId="{D9BC7D19-2870-4896-A88E-188F5D267148}" srcOrd="8" destOrd="0" presId="urn:microsoft.com/office/officeart/2005/8/layout/vList2"/>
    <dgm:cxn modelId="{C654927C-CCF3-41D0-A7F9-272440E7DF5A}" type="presParOf" srcId="{2D8700B3-F2C7-451E-9937-DBC382D0A13F}" destId="{B00B0014-4840-42B1-8453-B4578B576E11}" srcOrd="9" destOrd="0" presId="urn:microsoft.com/office/officeart/2005/8/layout/vList2"/>
    <dgm:cxn modelId="{CF672D29-4DF1-4935-89A1-408B0C0BB7EE}" type="presParOf" srcId="{2D8700B3-F2C7-451E-9937-DBC382D0A13F}" destId="{F1D444A0-85CF-498A-AD93-36AB1997CE01}" srcOrd="10" destOrd="0" presId="urn:microsoft.com/office/officeart/2005/8/layout/vList2"/>
    <dgm:cxn modelId="{79D52BC3-37B9-47CE-AF9B-72C5A7A6AB40}" type="presParOf" srcId="{2D8700B3-F2C7-451E-9937-DBC382D0A13F}" destId="{3C0EDA7C-F17A-43E2-B1CA-0CABDFE72A85}" srcOrd="11" destOrd="0" presId="urn:microsoft.com/office/officeart/2005/8/layout/vList2"/>
    <dgm:cxn modelId="{7500F3C1-CBCF-425B-ADE9-9ACAD6F63017}" type="presParOf" srcId="{2D8700B3-F2C7-451E-9937-DBC382D0A13F}" destId="{DCBFEF2B-96C8-4BFC-AE12-D4E6884007D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7DC5A-4AD3-4A44-B94C-4958510674FB}" type="doc">
      <dgm:prSet loTypeId="urn:microsoft.com/office/officeart/2011/layout/HexagonRadial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57E91-E7B2-4713-A40A-BF6976FA9A33}">
      <dgm:prSet phldrT="[Text]" custT="1"/>
      <dgm:spPr/>
      <dgm:t>
        <a:bodyPr/>
        <a:lstStyle/>
        <a:p>
          <a:r>
            <a:rPr lang="en-IN" sz="2400" dirty="0"/>
            <a:t>Customer Support</a:t>
          </a:r>
        </a:p>
      </dgm:t>
    </dgm:pt>
    <dgm:pt modelId="{2CE242DA-9730-4085-BEB7-7F68273C8B8B}" type="parTrans" cxnId="{767CE013-01D4-4BF5-ABDA-E0E869811F4F}">
      <dgm:prSet/>
      <dgm:spPr/>
      <dgm:t>
        <a:bodyPr/>
        <a:lstStyle/>
        <a:p>
          <a:endParaRPr lang="en-IN"/>
        </a:p>
      </dgm:t>
    </dgm:pt>
    <dgm:pt modelId="{9186BE2D-FD8B-4588-A06C-1D0815E26F2C}" type="sibTrans" cxnId="{767CE013-01D4-4BF5-ABDA-E0E869811F4F}">
      <dgm:prSet/>
      <dgm:spPr/>
      <dgm:t>
        <a:bodyPr/>
        <a:lstStyle/>
        <a:p>
          <a:endParaRPr lang="en-IN"/>
        </a:p>
      </dgm:t>
    </dgm:pt>
    <dgm:pt modelId="{64BD0C33-95F9-4E0C-BD77-B1B6382F3EA4}">
      <dgm:prSet phldrT="[Text]" custT="1"/>
      <dgm:spPr/>
      <dgm:t>
        <a:bodyPr/>
        <a:lstStyle/>
        <a:p>
          <a:r>
            <a:rPr lang="en-IN" sz="2400" dirty="0"/>
            <a:t>Hospitals</a:t>
          </a:r>
        </a:p>
      </dgm:t>
    </dgm:pt>
    <dgm:pt modelId="{BB673A73-DBD3-4477-A74E-210769CAEB28}" type="parTrans" cxnId="{FE1B2326-76CB-445C-92AF-DC67782915BD}">
      <dgm:prSet/>
      <dgm:spPr/>
      <dgm:t>
        <a:bodyPr/>
        <a:lstStyle/>
        <a:p>
          <a:endParaRPr lang="en-IN"/>
        </a:p>
      </dgm:t>
    </dgm:pt>
    <dgm:pt modelId="{5124D20D-CB4A-4B67-A499-F7640FDB0025}" type="sibTrans" cxnId="{FE1B2326-76CB-445C-92AF-DC67782915BD}">
      <dgm:prSet/>
      <dgm:spPr/>
      <dgm:t>
        <a:bodyPr/>
        <a:lstStyle/>
        <a:p>
          <a:endParaRPr lang="en-IN"/>
        </a:p>
      </dgm:t>
    </dgm:pt>
    <dgm:pt modelId="{4694285B-F29D-432E-A0E2-ECECA9422B79}">
      <dgm:prSet phldrT="[Text]" custT="1"/>
      <dgm:spPr/>
      <dgm:t>
        <a:bodyPr/>
        <a:lstStyle/>
        <a:p>
          <a:r>
            <a:rPr lang="en-IN" sz="2400" dirty="0"/>
            <a:t>Education</a:t>
          </a:r>
        </a:p>
      </dgm:t>
    </dgm:pt>
    <dgm:pt modelId="{47C8FEE5-0196-4C55-86C9-4787E31E5ADC}" type="parTrans" cxnId="{0F0082A1-2B64-4201-A2FC-35CA1852E099}">
      <dgm:prSet/>
      <dgm:spPr/>
      <dgm:t>
        <a:bodyPr/>
        <a:lstStyle/>
        <a:p>
          <a:endParaRPr lang="en-IN"/>
        </a:p>
      </dgm:t>
    </dgm:pt>
    <dgm:pt modelId="{A13F2851-F827-4C56-9C0B-89B47566205B}" type="sibTrans" cxnId="{0F0082A1-2B64-4201-A2FC-35CA1852E099}">
      <dgm:prSet/>
      <dgm:spPr/>
      <dgm:t>
        <a:bodyPr/>
        <a:lstStyle/>
        <a:p>
          <a:endParaRPr lang="en-IN"/>
        </a:p>
      </dgm:t>
    </dgm:pt>
    <dgm:pt modelId="{894B89C0-0847-4140-A2E6-6650A39CB1F3}">
      <dgm:prSet phldrT="[Text]" custT="1"/>
      <dgm:spPr/>
      <dgm:t>
        <a:bodyPr/>
        <a:lstStyle/>
        <a:p>
          <a:r>
            <a:rPr lang="en-IN" sz="2400" dirty="0"/>
            <a:t>Insurance</a:t>
          </a:r>
        </a:p>
      </dgm:t>
    </dgm:pt>
    <dgm:pt modelId="{8DD59D11-3667-45F0-8C10-AB0526434694}" type="parTrans" cxnId="{D5EED51E-D5A0-4DE2-ADE0-0B321B9C888D}">
      <dgm:prSet/>
      <dgm:spPr/>
      <dgm:t>
        <a:bodyPr/>
        <a:lstStyle/>
        <a:p>
          <a:endParaRPr lang="en-IN"/>
        </a:p>
      </dgm:t>
    </dgm:pt>
    <dgm:pt modelId="{4C53F3E3-AA27-4C8C-860F-74CB3CE8037A}" type="sibTrans" cxnId="{D5EED51E-D5A0-4DE2-ADE0-0B321B9C888D}">
      <dgm:prSet/>
      <dgm:spPr/>
      <dgm:t>
        <a:bodyPr/>
        <a:lstStyle/>
        <a:p>
          <a:endParaRPr lang="en-IN"/>
        </a:p>
      </dgm:t>
    </dgm:pt>
    <dgm:pt modelId="{2D9278C8-76F3-4D4D-AA0E-238DBA6F146A}">
      <dgm:prSet phldrT="[Text]" custT="1"/>
      <dgm:spPr/>
      <dgm:t>
        <a:bodyPr/>
        <a:lstStyle/>
        <a:p>
          <a:r>
            <a:rPr lang="en-IN" sz="2400" dirty="0"/>
            <a:t>Auto Industry</a:t>
          </a:r>
        </a:p>
      </dgm:t>
    </dgm:pt>
    <dgm:pt modelId="{42EB04B4-9CC7-4F0B-911B-B3021838E51C}" type="parTrans" cxnId="{9D74042C-B7E0-448D-AF7B-18FC29B861E7}">
      <dgm:prSet/>
      <dgm:spPr/>
      <dgm:t>
        <a:bodyPr/>
        <a:lstStyle/>
        <a:p>
          <a:endParaRPr lang="en-IN"/>
        </a:p>
      </dgm:t>
    </dgm:pt>
    <dgm:pt modelId="{5D3A6EF4-748F-473A-A3FD-3EBDFF9A1797}" type="sibTrans" cxnId="{9D74042C-B7E0-448D-AF7B-18FC29B861E7}">
      <dgm:prSet/>
      <dgm:spPr/>
      <dgm:t>
        <a:bodyPr/>
        <a:lstStyle/>
        <a:p>
          <a:endParaRPr lang="en-IN"/>
        </a:p>
      </dgm:t>
    </dgm:pt>
    <dgm:pt modelId="{B6965C69-FDB3-4432-9709-834ED2280EBC}">
      <dgm:prSet phldrT="[Text]" custT="1"/>
      <dgm:spPr/>
      <dgm:t>
        <a:bodyPr/>
        <a:lstStyle/>
        <a:p>
          <a:r>
            <a:rPr lang="en-IN" sz="2400" dirty="0"/>
            <a:t>Manufacturing</a:t>
          </a:r>
        </a:p>
      </dgm:t>
    </dgm:pt>
    <dgm:pt modelId="{258492E3-CD1A-47B8-B372-C8CC8461C697}" type="parTrans" cxnId="{04E2FCAE-5A2F-4C8C-9A70-50C1DC570B9B}">
      <dgm:prSet/>
      <dgm:spPr/>
      <dgm:t>
        <a:bodyPr/>
        <a:lstStyle/>
        <a:p>
          <a:endParaRPr lang="en-IN"/>
        </a:p>
      </dgm:t>
    </dgm:pt>
    <dgm:pt modelId="{CA73AD12-0975-47F3-8F5A-117A67E1EF2D}" type="sibTrans" cxnId="{04E2FCAE-5A2F-4C8C-9A70-50C1DC570B9B}">
      <dgm:prSet/>
      <dgm:spPr/>
      <dgm:t>
        <a:bodyPr/>
        <a:lstStyle/>
        <a:p>
          <a:endParaRPr lang="en-IN"/>
        </a:p>
      </dgm:t>
    </dgm:pt>
    <dgm:pt modelId="{9C60796E-E058-4CD6-8C9E-D97727D35E86}">
      <dgm:prSet phldrT="[Text]" custT="1"/>
      <dgm:spPr/>
      <dgm:t>
        <a:bodyPr/>
        <a:lstStyle/>
        <a:p>
          <a:r>
            <a:rPr lang="en-IN" sz="2400" dirty="0"/>
            <a:t>Travel</a:t>
          </a:r>
        </a:p>
      </dgm:t>
    </dgm:pt>
    <dgm:pt modelId="{20DD5D67-5BD8-4C1A-ACF9-11E9A2488BE0}" type="parTrans" cxnId="{2B48B78A-BAA4-43CB-B676-BE5FD415AC65}">
      <dgm:prSet/>
      <dgm:spPr/>
      <dgm:t>
        <a:bodyPr/>
        <a:lstStyle/>
        <a:p>
          <a:endParaRPr lang="en-IN"/>
        </a:p>
      </dgm:t>
    </dgm:pt>
    <dgm:pt modelId="{82628602-BC88-4FA7-9F6B-5787B6F7EC46}" type="sibTrans" cxnId="{2B48B78A-BAA4-43CB-B676-BE5FD415AC65}">
      <dgm:prSet/>
      <dgm:spPr/>
      <dgm:t>
        <a:bodyPr/>
        <a:lstStyle/>
        <a:p>
          <a:endParaRPr lang="en-IN"/>
        </a:p>
      </dgm:t>
    </dgm:pt>
    <dgm:pt modelId="{1EFD2004-6398-403E-98B0-0C83B1B83C77}" type="pres">
      <dgm:prSet presAssocID="{59A7DC5A-4AD3-4A44-B94C-4958510674F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7421AC1-D4D8-46C9-A2AE-CE18FCE8BB5E}" type="pres">
      <dgm:prSet presAssocID="{B6F57E91-E7B2-4713-A40A-BF6976FA9A33}" presName="Parent" presStyleLbl="node0" presStyleIdx="0" presStyleCnt="1" custScaleX="105101">
        <dgm:presLayoutVars>
          <dgm:chMax val="6"/>
          <dgm:chPref val="6"/>
        </dgm:presLayoutVars>
      </dgm:prSet>
      <dgm:spPr/>
    </dgm:pt>
    <dgm:pt modelId="{9DC82EC1-453F-499C-A156-4F5817AE154B}" type="pres">
      <dgm:prSet presAssocID="{64BD0C33-95F9-4E0C-BD77-B1B6382F3EA4}" presName="Accent1" presStyleCnt="0"/>
      <dgm:spPr/>
    </dgm:pt>
    <dgm:pt modelId="{BFF69140-C7BF-4D17-A349-8DB780A44AE6}" type="pres">
      <dgm:prSet presAssocID="{64BD0C33-95F9-4E0C-BD77-B1B6382F3EA4}" presName="Accent" presStyleLbl="bgShp" presStyleIdx="0" presStyleCnt="6"/>
      <dgm:spPr/>
    </dgm:pt>
    <dgm:pt modelId="{1B96A06E-5968-429A-9899-FD45418D683F}" type="pres">
      <dgm:prSet presAssocID="{64BD0C33-95F9-4E0C-BD77-B1B6382F3EA4}" presName="Child1" presStyleLbl="node1" presStyleIdx="0" presStyleCnt="6" custScaleX="115611" custScaleY="110000">
        <dgm:presLayoutVars>
          <dgm:chMax val="0"/>
          <dgm:chPref val="0"/>
          <dgm:bulletEnabled val="1"/>
        </dgm:presLayoutVars>
      </dgm:prSet>
      <dgm:spPr/>
    </dgm:pt>
    <dgm:pt modelId="{3359C4A9-86C8-4421-B060-EFC212244CFF}" type="pres">
      <dgm:prSet presAssocID="{894B89C0-0847-4140-A2E6-6650A39CB1F3}" presName="Accent2" presStyleCnt="0"/>
      <dgm:spPr/>
    </dgm:pt>
    <dgm:pt modelId="{535FFDF0-3E94-45FA-AC03-75421F5F1C29}" type="pres">
      <dgm:prSet presAssocID="{894B89C0-0847-4140-A2E6-6650A39CB1F3}" presName="Accent" presStyleLbl="bgShp" presStyleIdx="1" presStyleCnt="6" custScaleX="105101"/>
      <dgm:spPr/>
    </dgm:pt>
    <dgm:pt modelId="{D3CDD986-B0A9-44A8-816A-7E83E2B4CC65}" type="pres">
      <dgm:prSet presAssocID="{894B89C0-0847-4140-A2E6-6650A39CB1F3}" presName="Child2" presStyleLbl="node1" presStyleIdx="1" presStyleCnt="6" custScaleX="115611" custScaleY="110000" custLinFactNeighborX="7950" custLinFactNeighborY="-2754">
        <dgm:presLayoutVars>
          <dgm:chMax val="0"/>
          <dgm:chPref val="0"/>
          <dgm:bulletEnabled val="1"/>
        </dgm:presLayoutVars>
      </dgm:prSet>
      <dgm:spPr/>
    </dgm:pt>
    <dgm:pt modelId="{A96966DF-0527-49F5-87D7-23400F813E13}" type="pres">
      <dgm:prSet presAssocID="{2D9278C8-76F3-4D4D-AA0E-238DBA6F146A}" presName="Accent3" presStyleCnt="0"/>
      <dgm:spPr/>
    </dgm:pt>
    <dgm:pt modelId="{D5F78027-1880-42B8-ADFC-DBB06FC15EBA}" type="pres">
      <dgm:prSet presAssocID="{2D9278C8-76F3-4D4D-AA0E-238DBA6F146A}" presName="Accent" presStyleLbl="bgShp" presStyleIdx="2" presStyleCnt="6" custScaleX="105101"/>
      <dgm:spPr/>
    </dgm:pt>
    <dgm:pt modelId="{99DC5A28-7A7D-4758-A02A-D4AD8926A7FA}" type="pres">
      <dgm:prSet presAssocID="{2D9278C8-76F3-4D4D-AA0E-238DBA6F146A}" presName="Child3" presStyleLbl="node1" presStyleIdx="2" presStyleCnt="6" custScaleX="115611" custScaleY="110000" custLinFactNeighborX="7155" custLinFactNeighborY="2754">
        <dgm:presLayoutVars>
          <dgm:chMax val="0"/>
          <dgm:chPref val="0"/>
          <dgm:bulletEnabled val="1"/>
        </dgm:presLayoutVars>
      </dgm:prSet>
      <dgm:spPr/>
    </dgm:pt>
    <dgm:pt modelId="{CAD8CE9A-9F05-4D63-AB9A-27F65D4306DE}" type="pres">
      <dgm:prSet presAssocID="{B6965C69-FDB3-4432-9709-834ED2280EBC}" presName="Accent4" presStyleCnt="0"/>
      <dgm:spPr/>
    </dgm:pt>
    <dgm:pt modelId="{15649C3F-7AED-4D4F-8D77-53647B333312}" type="pres">
      <dgm:prSet presAssocID="{B6965C69-FDB3-4432-9709-834ED2280EBC}" presName="Accent" presStyleLbl="bgShp" presStyleIdx="3" presStyleCnt="6" custScaleX="105101"/>
      <dgm:spPr/>
    </dgm:pt>
    <dgm:pt modelId="{B6268374-2423-4A46-A5B0-8228FD9CDDEF}" type="pres">
      <dgm:prSet presAssocID="{B6965C69-FDB3-4432-9709-834ED2280EBC}" presName="Child4" presStyleLbl="node1" presStyleIdx="3" presStyleCnt="6" custScaleX="115611" custScaleY="110000">
        <dgm:presLayoutVars>
          <dgm:chMax val="0"/>
          <dgm:chPref val="0"/>
          <dgm:bulletEnabled val="1"/>
        </dgm:presLayoutVars>
      </dgm:prSet>
      <dgm:spPr/>
    </dgm:pt>
    <dgm:pt modelId="{0F568D7F-5607-4F99-ABD9-87914851D79F}" type="pres">
      <dgm:prSet presAssocID="{4694285B-F29D-432E-A0E2-ECECA9422B79}" presName="Accent5" presStyleCnt="0"/>
      <dgm:spPr/>
    </dgm:pt>
    <dgm:pt modelId="{C9D9F45B-B267-47AA-8B0B-F5335EB320A2}" type="pres">
      <dgm:prSet presAssocID="{4694285B-F29D-432E-A0E2-ECECA9422B79}" presName="Accent" presStyleLbl="bgShp" presStyleIdx="4" presStyleCnt="6" custScaleX="105101"/>
      <dgm:spPr/>
    </dgm:pt>
    <dgm:pt modelId="{67C86FF4-E2BF-49C5-9831-233FD01A26FD}" type="pres">
      <dgm:prSet presAssocID="{4694285B-F29D-432E-A0E2-ECECA9422B79}" presName="Child5" presStyleLbl="node1" presStyleIdx="4" presStyleCnt="6" custScaleX="127172" custScaleY="121000" custLinFactNeighborX="-11130" custLinFactNeighborY="8262">
        <dgm:presLayoutVars>
          <dgm:chMax val="0"/>
          <dgm:chPref val="0"/>
          <dgm:bulletEnabled val="1"/>
        </dgm:presLayoutVars>
      </dgm:prSet>
      <dgm:spPr/>
    </dgm:pt>
    <dgm:pt modelId="{8B619C1D-A526-463D-BA73-2D4F5C3B75C8}" type="pres">
      <dgm:prSet presAssocID="{9C60796E-E058-4CD6-8C9E-D97727D35E86}" presName="Accent6" presStyleCnt="0"/>
      <dgm:spPr/>
    </dgm:pt>
    <dgm:pt modelId="{9A645869-8AED-4674-B4F0-CEBDD3C6919C}" type="pres">
      <dgm:prSet presAssocID="{9C60796E-E058-4CD6-8C9E-D97727D35E86}" presName="Accent" presStyleLbl="bgShp" presStyleIdx="5" presStyleCnt="6" custScaleX="105101"/>
      <dgm:spPr/>
    </dgm:pt>
    <dgm:pt modelId="{91CEFC16-6A1B-44FF-A25D-A0A556159F4F}" type="pres">
      <dgm:prSet presAssocID="{9C60796E-E058-4CD6-8C9E-D97727D35E86}" presName="Child6" presStyleLbl="node1" presStyleIdx="5" presStyleCnt="6" custScaleX="115611" custScaleY="110000" custLinFactNeighborX="-7155" custLinFactNeighborY="-2754">
        <dgm:presLayoutVars>
          <dgm:chMax val="0"/>
          <dgm:chPref val="0"/>
          <dgm:bulletEnabled val="1"/>
        </dgm:presLayoutVars>
      </dgm:prSet>
      <dgm:spPr/>
    </dgm:pt>
  </dgm:ptLst>
  <dgm:cxnLst>
    <dgm:cxn modelId="{767CE013-01D4-4BF5-ABDA-E0E869811F4F}" srcId="{59A7DC5A-4AD3-4A44-B94C-4958510674FB}" destId="{B6F57E91-E7B2-4713-A40A-BF6976FA9A33}" srcOrd="0" destOrd="0" parTransId="{2CE242DA-9730-4085-BEB7-7F68273C8B8B}" sibTransId="{9186BE2D-FD8B-4588-A06C-1D0815E26F2C}"/>
    <dgm:cxn modelId="{80640C14-BDD9-432F-85D4-C9DD63202148}" type="presOf" srcId="{64BD0C33-95F9-4E0C-BD77-B1B6382F3EA4}" destId="{1B96A06E-5968-429A-9899-FD45418D683F}" srcOrd="0" destOrd="0" presId="urn:microsoft.com/office/officeart/2011/layout/HexagonRadial"/>
    <dgm:cxn modelId="{04A0411D-B3C5-49DB-B4F8-7E3BBD66710A}" type="presOf" srcId="{59A7DC5A-4AD3-4A44-B94C-4958510674FB}" destId="{1EFD2004-6398-403E-98B0-0C83B1B83C77}" srcOrd="0" destOrd="0" presId="urn:microsoft.com/office/officeart/2011/layout/HexagonRadial"/>
    <dgm:cxn modelId="{D5EED51E-D5A0-4DE2-ADE0-0B321B9C888D}" srcId="{B6F57E91-E7B2-4713-A40A-BF6976FA9A33}" destId="{894B89C0-0847-4140-A2E6-6650A39CB1F3}" srcOrd="1" destOrd="0" parTransId="{8DD59D11-3667-45F0-8C10-AB0526434694}" sibTransId="{4C53F3E3-AA27-4C8C-860F-74CB3CE8037A}"/>
    <dgm:cxn modelId="{FE1B2326-76CB-445C-92AF-DC67782915BD}" srcId="{B6F57E91-E7B2-4713-A40A-BF6976FA9A33}" destId="{64BD0C33-95F9-4E0C-BD77-B1B6382F3EA4}" srcOrd="0" destOrd="0" parTransId="{BB673A73-DBD3-4477-A74E-210769CAEB28}" sibTransId="{5124D20D-CB4A-4B67-A499-F7640FDB0025}"/>
    <dgm:cxn modelId="{9D74042C-B7E0-448D-AF7B-18FC29B861E7}" srcId="{B6F57E91-E7B2-4713-A40A-BF6976FA9A33}" destId="{2D9278C8-76F3-4D4D-AA0E-238DBA6F146A}" srcOrd="2" destOrd="0" parTransId="{42EB04B4-9CC7-4F0B-911B-B3021838E51C}" sibTransId="{5D3A6EF4-748F-473A-A3FD-3EBDFF9A1797}"/>
    <dgm:cxn modelId="{EF4CDA65-AAEF-47AB-8DDE-F2ADCC4CAAE0}" type="presOf" srcId="{2D9278C8-76F3-4D4D-AA0E-238DBA6F146A}" destId="{99DC5A28-7A7D-4758-A02A-D4AD8926A7FA}" srcOrd="0" destOrd="0" presId="urn:microsoft.com/office/officeart/2011/layout/HexagonRadial"/>
    <dgm:cxn modelId="{55CF4946-0110-4F0E-85E5-7A87252BD1B7}" type="presOf" srcId="{894B89C0-0847-4140-A2E6-6650A39CB1F3}" destId="{D3CDD986-B0A9-44A8-816A-7E83E2B4CC65}" srcOrd="0" destOrd="0" presId="urn:microsoft.com/office/officeart/2011/layout/HexagonRadial"/>
    <dgm:cxn modelId="{430F0771-2B87-4F8E-9A3D-CEEEF292E706}" type="presOf" srcId="{4694285B-F29D-432E-A0E2-ECECA9422B79}" destId="{67C86FF4-E2BF-49C5-9831-233FD01A26FD}" srcOrd="0" destOrd="0" presId="urn:microsoft.com/office/officeart/2011/layout/HexagonRadial"/>
    <dgm:cxn modelId="{2B48B78A-BAA4-43CB-B676-BE5FD415AC65}" srcId="{B6F57E91-E7B2-4713-A40A-BF6976FA9A33}" destId="{9C60796E-E058-4CD6-8C9E-D97727D35E86}" srcOrd="5" destOrd="0" parTransId="{20DD5D67-5BD8-4C1A-ACF9-11E9A2488BE0}" sibTransId="{82628602-BC88-4FA7-9F6B-5787B6F7EC46}"/>
    <dgm:cxn modelId="{1A0E7593-5FE6-44CE-A95E-89EF9DF35187}" type="presOf" srcId="{B6965C69-FDB3-4432-9709-834ED2280EBC}" destId="{B6268374-2423-4A46-A5B0-8228FD9CDDEF}" srcOrd="0" destOrd="0" presId="urn:microsoft.com/office/officeart/2011/layout/HexagonRadial"/>
    <dgm:cxn modelId="{0F0082A1-2B64-4201-A2FC-35CA1852E099}" srcId="{B6F57E91-E7B2-4713-A40A-BF6976FA9A33}" destId="{4694285B-F29D-432E-A0E2-ECECA9422B79}" srcOrd="4" destOrd="0" parTransId="{47C8FEE5-0196-4C55-86C9-4787E31E5ADC}" sibTransId="{A13F2851-F827-4C56-9C0B-89B47566205B}"/>
    <dgm:cxn modelId="{BDB822A9-506D-45E9-8B55-4E845CA47F47}" type="presOf" srcId="{9C60796E-E058-4CD6-8C9E-D97727D35E86}" destId="{91CEFC16-6A1B-44FF-A25D-A0A556159F4F}" srcOrd="0" destOrd="0" presId="urn:microsoft.com/office/officeart/2011/layout/HexagonRadial"/>
    <dgm:cxn modelId="{04E2FCAE-5A2F-4C8C-9A70-50C1DC570B9B}" srcId="{B6F57E91-E7B2-4713-A40A-BF6976FA9A33}" destId="{B6965C69-FDB3-4432-9709-834ED2280EBC}" srcOrd="3" destOrd="0" parTransId="{258492E3-CD1A-47B8-B372-C8CC8461C697}" sibTransId="{CA73AD12-0975-47F3-8F5A-117A67E1EF2D}"/>
    <dgm:cxn modelId="{D01FA5B0-BE9C-489C-8396-82384B2247F5}" type="presOf" srcId="{B6F57E91-E7B2-4713-A40A-BF6976FA9A33}" destId="{87421AC1-D4D8-46C9-A2AE-CE18FCE8BB5E}" srcOrd="0" destOrd="0" presId="urn:microsoft.com/office/officeart/2011/layout/HexagonRadial"/>
    <dgm:cxn modelId="{3F7F5B12-D584-4D55-ADE5-46664F8C3932}" type="presParOf" srcId="{1EFD2004-6398-403E-98B0-0C83B1B83C77}" destId="{87421AC1-D4D8-46C9-A2AE-CE18FCE8BB5E}" srcOrd="0" destOrd="0" presId="urn:microsoft.com/office/officeart/2011/layout/HexagonRadial"/>
    <dgm:cxn modelId="{5B229967-8981-40E9-8230-33EEB67034AF}" type="presParOf" srcId="{1EFD2004-6398-403E-98B0-0C83B1B83C77}" destId="{9DC82EC1-453F-499C-A156-4F5817AE154B}" srcOrd="1" destOrd="0" presId="urn:microsoft.com/office/officeart/2011/layout/HexagonRadial"/>
    <dgm:cxn modelId="{466D84EA-C7D7-40A6-B269-DD9BA725258A}" type="presParOf" srcId="{9DC82EC1-453F-499C-A156-4F5817AE154B}" destId="{BFF69140-C7BF-4D17-A349-8DB780A44AE6}" srcOrd="0" destOrd="0" presId="urn:microsoft.com/office/officeart/2011/layout/HexagonRadial"/>
    <dgm:cxn modelId="{785BD034-455F-4B1B-A435-B04C49B690B8}" type="presParOf" srcId="{1EFD2004-6398-403E-98B0-0C83B1B83C77}" destId="{1B96A06E-5968-429A-9899-FD45418D683F}" srcOrd="2" destOrd="0" presId="urn:microsoft.com/office/officeart/2011/layout/HexagonRadial"/>
    <dgm:cxn modelId="{23636856-E7B7-4B89-BA70-954208707854}" type="presParOf" srcId="{1EFD2004-6398-403E-98B0-0C83B1B83C77}" destId="{3359C4A9-86C8-4421-B060-EFC212244CFF}" srcOrd="3" destOrd="0" presId="urn:microsoft.com/office/officeart/2011/layout/HexagonRadial"/>
    <dgm:cxn modelId="{52C67481-7879-46EF-AB6C-5314928A6602}" type="presParOf" srcId="{3359C4A9-86C8-4421-B060-EFC212244CFF}" destId="{535FFDF0-3E94-45FA-AC03-75421F5F1C29}" srcOrd="0" destOrd="0" presId="urn:microsoft.com/office/officeart/2011/layout/HexagonRadial"/>
    <dgm:cxn modelId="{B91A494B-0D79-40B1-A014-4FB3E446B62D}" type="presParOf" srcId="{1EFD2004-6398-403E-98B0-0C83B1B83C77}" destId="{D3CDD986-B0A9-44A8-816A-7E83E2B4CC65}" srcOrd="4" destOrd="0" presId="urn:microsoft.com/office/officeart/2011/layout/HexagonRadial"/>
    <dgm:cxn modelId="{849F451B-A7BE-4978-9437-C75662590C58}" type="presParOf" srcId="{1EFD2004-6398-403E-98B0-0C83B1B83C77}" destId="{A96966DF-0527-49F5-87D7-23400F813E13}" srcOrd="5" destOrd="0" presId="urn:microsoft.com/office/officeart/2011/layout/HexagonRadial"/>
    <dgm:cxn modelId="{05349720-D7EF-4A36-8F59-6091F6F19901}" type="presParOf" srcId="{A96966DF-0527-49F5-87D7-23400F813E13}" destId="{D5F78027-1880-42B8-ADFC-DBB06FC15EBA}" srcOrd="0" destOrd="0" presId="urn:microsoft.com/office/officeart/2011/layout/HexagonRadial"/>
    <dgm:cxn modelId="{11ADCE10-E330-4AB8-AC69-CBB599BE7686}" type="presParOf" srcId="{1EFD2004-6398-403E-98B0-0C83B1B83C77}" destId="{99DC5A28-7A7D-4758-A02A-D4AD8926A7FA}" srcOrd="6" destOrd="0" presId="urn:microsoft.com/office/officeart/2011/layout/HexagonRadial"/>
    <dgm:cxn modelId="{17DBCFF5-D02E-471D-8848-2CE16686674C}" type="presParOf" srcId="{1EFD2004-6398-403E-98B0-0C83B1B83C77}" destId="{CAD8CE9A-9F05-4D63-AB9A-27F65D4306DE}" srcOrd="7" destOrd="0" presId="urn:microsoft.com/office/officeart/2011/layout/HexagonRadial"/>
    <dgm:cxn modelId="{7775FCC6-8EE5-482F-B11F-1E8048397245}" type="presParOf" srcId="{CAD8CE9A-9F05-4D63-AB9A-27F65D4306DE}" destId="{15649C3F-7AED-4D4F-8D77-53647B333312}" srcOrd="0" destOrd="0" presId="urn:microsoft.com/office/officeart/2011/layout/HexagonRadial"/>
    <dgm:cxn modelId="{051E0FD4-FEF7-48A0-B66C-0F1EDF8EDCFF}" type="presParOf" srcId="{1EFD2004-6398-403E-98B0-0C83B1B83C77}" destId="{B6268374-2423-4A46-A5B0-8228FD9CDDEF}" srcOrd="8" destOrd="0" presId="urn:microsoft.com/office/officeart/2011/layout/HexagonRadial"/>
    <dgm:cxn modelId="{C5157274-CDC9-451B-BDA0-2E3A8CF3B941}" type="presParOf" srcId="{1EFD2004-6398-403E-98B0-0C83B1B83C77}" destId="{0F568D7F-5607-4F99-ABD9-87914851D79F}" srcOrd="9" destOrd="0" presId="urn:microsoft.com/office/officeart/2011/layout/HexagonRadial"/>
    <dgm:cxn modelId="{210B3ED1-2B06-40A5-BDC2-0DBCD4E15715}" type="presParOf" srcId="{0F568D7F-5607-4F99-ABD9-87914851D79F}" destId="{C9D9F45B-B267-47AA-8B0B-F5335EB320A2}" srcOrd="0" destOrd="0" presId="urn:microsoft.com/office/officeart/2011/layout/HexagonRadial"/>
    <dgm:cxn modelId="{B776424B-77FF-409E-A2B0-B24238B00E00}" type="presParOf" srcId="{1EFD2004-6398-403E-98B0-0C83B1B83C77}" destId="{67C86FF4-E2BF-49C5-9831-233FD01A26FD}" srcOrd="10" destOrd="0" presId="urn:microsoft.com/office/officeart/2011/layout/HexagonRadial"/>
    <dgm:cxn modelId="{34A893F0-4476-4D47-BD30-691BB1C9B8D6}" type="presParOf" srcId="{1EFD2004-6398-403E-98B0-0C83B1B83C77}" destId="{8B619C1D-A526-463D-BA73-2D4F5C3B75C8}" srcOrd="11" destOrd="0" presId="urn:microsoft.com/office/officeart/2011/layout/HexagonRadial"/>
    <dgm:cxn modelId="{16FBA6CD-2105-4345-A6C4-9662B2CEE34C}" type="presParOf" srcId="{8B619C1D-A526-463D-BA73-2D4F5C3B75C8}" destId="{9A645869-8AED-4674-B4F0-CEBDD3C6919C}" srcOrd="0" destOrd="0" presId="urn:microsoft.com/office/officeart/2011/layout/HexagonRadial"/>
    <dgm:cxn modelId="{E297B8B8-5C05-44C5-90ED-19A2C5DF79A9}" type="presParOf" srcId="{1EFD2004-6398-403E-98B0-0C83B1B83C77}" destId="{91CEFC16-6A1B-44FF-A25D-A0A556159F4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7004-364F-40F7-8D2D-3ABF2DE2EEA2}">
      <dsp:nvSpPr>
        <dsp:cNvPr id="0" name=""/>
        <dsp:cNvSpPr/>
      </dsp:nvSpPr>
      <dsp:spPr>
        <a:xfrm>
          <a:off x="0" y="3248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Lead Generation</a:t>
          </a:r>
        </a:p>
      </dsp:txBody>
      <dsp:txXfrm>
        <a:off x="38838" y="71319"/>
        <a:ext cx="7933093" cy="717924"/>
      </dsp:txXfrm>
    </dsp:sp>
    <dsp:sp modelId="{BCB60C05-CF10-4480-B1FA-9DECAEF89304}">
      <dsp:nvSpPr>
        <dsp:cNvPr id="0" name=""/>
        <dsp:cNvSpPr/>
      </dsp:nvSpPr>
      <dsp:spPr>
        <a:xfrm>
          <a:off x="0" y="92600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Customer Support</a:t>
          </a:r>
        </a:p>
      </dsp:txBody>
      <dsp:txXfrm>
        <a:off x="38838" y="964839"/>
        <a:ext cx="7933093" cy="717924"/>
      </dsp:txXfrm>
    </dsp:sp>
    <dsp:sp modelId="{7317B093-B1FE-49F4-A42D-476155FDEDFB}">
      <dsp:nvSpPr>
        <dsp:cNvPr id="0" name=""/>
        <dsp:cNvSpPr/>
      </dsp:nvSpPr>
      <dsp:spPr>
        <a:xfrm>
          <a:off x="0" y="181952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Order Booking</a:t>
          </a:r>
        </a:p>
      </dsp:txBody>
      <dsp:txXfrm>
        <a:off x="38838" y="1858359"/>
        <a:ext cx="7933093" cy="717924"/>
      </dsp:txXfrm>
    </dsp:sp>
    <dsp:sp modelId="{F45F037C-B34B-4D04-90B6-236FB21E274E}">
      <dsp:nvSpPr>
        <dsp:cNvPr id="0" name=""/>
        <dsp:cNvSpPr/>
      </dsp:nvSpPr>
      <dsp:spPr>
        <a:xfrm>
          <a:off x="0" y="271304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Feedback Calling</a:t>
          </a:r>
        </a:p>
      </dsp:txBody>
      <dsp:txXfrm>
        <a:off x="38838" y="2751879"/>
        <a:ext cx="7933093" cy="717924"/>
      </dsp:txXfrm>
    </dsp:sp>
    <dsp:sp modelId="{58594E39-7860-47D9-ACC5-F837FD837917}">
      <dsp:nvSpPr>
        <dsp:cNvPr id="0" name=""/>
        <dsp:cNvSpPr/>
      </dsp:nvSpPr>
      <dsp:spPr>
        <a:xfrm>
          <a:off x="0" y="360656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Survey Calling</a:t>
          </a:r>
        </a:p>
      </dsp:txBody>
      <dsp:txXfrm>
        <a:off x="38838" y="3645399"/>
        <a:ext cx="7933093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E3BA-356D-467E-8208-670B198893A9}">
      <dsp:nvSpPr>
        <dsp:cNvPr id="0" name=""/>
        <dsp:cNvSpPr/>
      </dsp:nvSpPr>
      <dsp:spPr>
        <a:xfrm>
          <a:off x="0" y="28192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Capture Lead : Website/Social Media/Sales Portals</a:t>
          </a:r>
        </a:p>
      </dsp:txBody>
      <dsp:txXfrm>
        <a:off x="43350" y="325270"/>
        <a:ext cx="3752287" cy="801330"/>
      </dsp:txXfrm>
    </dsp:sp>
    <dsp:sp modelId="{9E14C004-316D-4216-AABE-4D68F332F3BD}">
      <dsp:nvSpPr>
        <dsp:cNvPr id="0" name=""/>
        <dsp:cNvSpPr/>
      </dsp:nvSpPr>
      <dsp:spPr>
        <a:xfrm>
          <a:off x="0" y="123619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Lead Assigning</a:t>
          </a:r>
        </a:p>
      </dsp:txBody>
      <dsp:txXfrm>
        <a:off x="43350" y="1279540"/>
        <a:ext cx="3752287" cy="801330"/>
      </dsp:txXfrm>
    </dsp:sp>
    <dsp:sp modelId="{DAED0873-86CA-45B4-AFA1-28F659C5A480}">
      <dsp:nvSpPr>
        <dsp:cNvPr id="0" name=""/>
        <dsp:cNvSpPr/>
      </dsp:nvSpPr>
      <dsp:spPr>
        <a:xfrm>
          <a:off x="0" y="219046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Lead Follow up</a:t>
          </a:r>
        </a:p>
      </dsp:txBody>
      <dsp:txXfrm>
        <a:off x="43350" y="2233810"/>
        <a:ext cx="3752287" cy="801330"/>
      </dsp:txXfrm>
    </dsp:sp>
    <dsp:sp modelId="{39AFEE09-B1D6-4DD9-B310-FE097A7AF652}">
      <dsp:nvSpPr>
        <dsp:cNvPr id="0" name=""/>
        <dsp:cNvSpPr/>
      </dsp:nvSpPr>
      <dsp:spPr>
        <a:xfrm>
          <a:off x="0" y="314473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Send Proposal</a:t>
          </a:r>
        </a:p>
      </dsp:txBody>
      <dsp:txXfrm>
        <a:off x="43350" y="3188080"/>
        <a:ext cx="3752287" cy="801330"/>
      </dsp:txXfrm>
    </dsp:sp>
    <dsp:sp modelId="{D9BC7D19-2870-4896-A88E-188F5D267148}">
      <dsp:nvSpPr>
        <dsp:cNvPr id="0" name=""/>
        <dsp:cNvSpPr/>
      </dsp:nvSpPr>
      <dsp:spPr>
        <a:xfrm>
          <a:off x="0" y="4099001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Close Lead</a:t>
          </a:r>
        </a:p>
      </dsp:txBody>
      <dsp:txXfrm>
        <a:off x="43350" y="4142351"/>
        <a:ext cx="3752287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E3BA-356D-467E-8208-670B198893A9}">
      <dsp:nvSpPr>
        <dsp:cNvPr id="0" name=""/>
        <dsp:cNvSpPr/>
      </dsp:nvSpPr>
      <dsp:spPr>
        <a:xfrm>
          <a:off x="0" y="881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Assist Clients</a:t>
          </a:r>
        </a:p>
      </dsp:txBody>
      <dsp:txXfrm>
        <a:off x="33127" y="41943"/>
        <a:ext cx="3772733" cy="612346"/>
      </dsp:txXfrm>
    </dsp:sp>
    <dsp:sp modelId="{9E14C004-316D-4216-AABE-4D68F332F3BD}">
      <dsp:nvSpPr>
        <dsp:cNvPr id="0" name=""/>
        <dsp:cNvSpPr/>
      </dsp:nvSpPr>
      <dsp:spPr>
        <a:xfrm>
          <a:off x="0" y="77093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Create Tickets</a:t>
          </a:r>
        </a:p>
      </dsp:txBody>
      <dsp:txXfrm>
        <a:off x="33127" y="804063"/>
        <a:ext cx="3772733" cy="612346"/>
      </dsp:txXfrm>
    </dsp:sp>
    <dsp:sp modelId="{DAED0873-86CA-45B4-AFA1-28F659C5A480}">
      <dsp:nvSpPr>
        <dsp:cNvPr id="0" name=""/>
        <dsp:cNvSpPr/>
      </dsp:nvSpPr>
      <dsp:spPr>
        <a:xfrm>
          <a:off x="0" y="153305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Information via IVR</a:t>
          </a:r>
        </a:p>
      </dsp:txBody>
      <dsp:txXfrm>
        <a:off x="33127" y="1566183"/>
        <a:ext cx="3772733" cy="612346"/>
      </dsp:txXfrm>
    </dsp:sp>
    <dsp:sp modelId="{39AFEE09-B1D6-4DD9-B310-FE097A7AF652}">
      <dsp:nvSpPr>
        <dsp:cNvPr id="0" name=""/>
        <dsp:cNvSpPr/>
      </dsp:nvSpPr>
      <dsp:spPr>
        <a:xfrm>
          <a:off x="0" y="229517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Take Orders</a:t>
          </a:r>
        </a:p>
      </dsp:txBody>
      <dsp:txXfrm>
        <a:off x="33127" y="2328303"/>
        <a:ext cx="3772733" cy="612346"/>
      </dsp:txXfrm>
    </dsp:sp>
    <dsp:sp modelId="{D9BC7D19-2870-4896-A88E-188F5D267148}">
      <dsp:nvSpPr>
        <dsp:cNvPr id="0" name=""/>
        <dsp:cNvSpPr/>
      </dsp:nvSpPr>
      <dsp:spPr>
        <a:xfrm>
          <a:off x="0" y="305729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Assign Engineer</a:t>
          </a:r>
        </a:p>
      </dsp:txBody>
      <dsp:txXfrm>
        <a:off x="33127" y="3090423"/>
        <a:ext cx="3772733" cy="612346"/>
      </dsp:txXfrm>
    </dsp:sp>
    <dsp:sp modelId="{F1D444A0-85CF-498A-AD93-36AB1997CE01}">
      <dsp:nvSpPr>
        <dsp:cNvPr id="0" name=""/>
        <dsp:cNvSpPr/>
      </dsp:nvSpPr>
      <dsp:spPr>
        <a:xfrm>
          <a:off x="0" y="381941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Fix Appointments</a:t>
          </a:r>
        </a:p>
      </dsp:txBody>
      <dsp:txXfrm>
        <a:off x="33127" y="3852543"/>
        <a:ext cx="3772733" cy="612346"/>
      </dsp:txXfrm>
    </dsp:sp>
    <dsp:sp modelId="{DCBFEF2B-96C8-4BFC-AE12-D4E6884007D5}">
      <dsp:nvSpPr>
        <dsp:cNvPr id="0" name=""/>
        <dsp:cNvSpPr/>
      </dsp:nvSpPr>
      <dsp:spPr>
        <a:xfrm>
          <a:off x="0" y="4581535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Provide Training</a:t>
          </a:r>
        </a:p>
      </dsp:txBody>
      <dsp:txXfrm>
        <a:off x="33127" y="4614662"/>
        <a:ext cx="3772733" cy="612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21AC1-D4D8-46C9-A2AE-CE18FCE8BB5E}">
      <dsp:nvSpPr>
        <dsp:cNvPr id="0" name=""/>
        <dsp:cNvSpPr/>
      </dsp:nvSpPr>
      <dsp:spPr>
        <a:xfrm>
          <a:off x="2200495" y="1699763"/>
          <a:ext cx="2270679" cy="18688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Customer Support</a:t>
          </a:r>
        </a:p>
      </dsp:txBody>
      <dsp:txXfrm>
        <a:off x="2567700" y="2001993"/>
        <a:ext cx="1536269" cy="1264437"/>
      </dsp:txXfrm>
    </dsp:sp>
    <dsp:sp modelId="{535FFDF0-3E94-45FA-AC03-75421F5F1C29}">
      <dsp:nvSpPr>
        <dsp:cNvPr id="0" name=""/>
        <dsp:cNvSpPr/>
      </dsp:nvSpPr>
      <dsp:spPr>
        <a:xfrm>
          <a:off x="3587680" y="805622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96A06E-5968-429A-9899-FD45418D683F}">
      <dsp:nvSpPr>
        <dsp:cNvPr id="0" name=""/>
        <dsp:cNvSpPr/>
      </dsp:nvSpPr>
      <dsp:spPr>
        <a:xfrm>
          <a:off x="2316413" y="-76584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Hospitals</a:t>
          </a:r>
        </a:p>
      </dsp:txBody>
      <dsp:txXfrm>
        <a:off x="2647441" y="195895"/>
        <a:ext cx="1384828" cy="1139894"/>
      </dsp:txXfrm>
    </dsp:sp>
    <dsp:sp modelId="{D5F78027-1880-42B8-ADFC-DBB06FC15EBA}">
      <dsp:nvSpPr>
        <dsp:cNvPr id="0" name=""/>
        <dsp:cNvSpPr/>
      </dsp:nvSpPr>
      <dsp:spPr>
        <a:xfrm>
          <a:off x="4539012" y="2118645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CDD986-B0A9-44A8-816A-7E83E2B4CC65}">
      <dsp:nvSpPr>
        <dsp:cNvPr id="0" name=""/>
        <dsp:cNvSpPr/>
      </dsp:nvSpPr>
      <dsp:spPr>
        <a:xfrm>
          <a:off x="4080915" y="823321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Insurance</a:t>
          </a:r>
        </a:p>
      </dsp:txBody>
      <dsp:txXfrm>
        <a:off x="4411943" y="1095800"/>
        <a:ext cx="1384828" cy="1139894"/>
      </dsp:txXfrm>
    </dsp:sp>
    <dsp:sp modelId="{15649C3F-7AED-4D4F-8D77-53647B333312}">
      <dsp:nvSpPr>
        <dsp:cNvPr id="0" name=""/>
        <dsp:cNvSpPr/>
      </dsp:nvSpPr>
      <dsp:spPr>
        <a:xfrm>
          <a:off x="3878155" y="3600801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DC5A28-7A7D-4758-A02A-D4AD8926A7FA}">
      <dsp:nvSpPr>
        <dsp:cNvPr id="0" name=""/>
        <dsp:cNvSpPr/>
      </dsp:nvSpPr>
      <dsp:spPr>
        <a:xfrm>
          <a:off x="4066839" y="2759723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Auto Industry</a:t>
          </a:r>
        </a:p>
      </dsp:txBody>
      <dsp:txXfrm>
        <a:off x="4397867" y="3032202"/>
        <a:ext cx="1384828" cy="1139894"/>
      </dsp:txXfrm>
    </dsp:sp>
    <dsp:sp modelId="{C9D9F45B-B267-47AA-8B0B-F5335EB320A2}">
      <dsp:nvSpPr>
        <dsp:cNvPr id="0" name=""/>
        <dsp:cNvSpPr/>
      </dsp:nvSpPr>
      <dsp:spPr>
        <a:xfrm>
          <a:off x="2238828" y="3754655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268374-2423-4A46-A5B0-8228FD9CDDEF}">
      <dsp:nvSpPr>
        <dsp:cNvPr id="0" name=""/>
        <dsp:cNvSpPr/>
      </dsp:nvSpPr>
      <dsp:spPr>
        <a:xfrm>
          <a:off x="2316413" y="3660683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Manufacturing</a:t>
          </a:r>
        </a:p>
      </dsp:txBody>
      <dsp:txXfrm>
        <a:off x="2647441" y="3933162"/>
        <a:ext cx="1384828" cy="1139894"/>
      </dsp:txXfrm>
    </dsp:sp>
    <dsp:sp modelId="{9A645869-8AED-4674-B4F0-CEBDD3C6919C}">
      <dsp:nvSpPr>
        <dsp:cNvPr id="0" name=""/>
        <dsp:cNvSpPr/>
      </dsp:nvSpPr>
      <dsp:spPr>
        <a:xfrm>
          <a:off x="1271917" y="2442159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C86FF4-E2BF-49C5-9831-233FD01A26FD}">
      <dsp:nvSpPr>
        <dsp:cNvPr id="0" name=""/>
        <dsp:cNvSpPr/>
      </dsp:nvSpPr>
      <dsp:spPr>
        <a:xfrm>
          <a:off x="385728" y="2760899"/>
          <a:ext cx="2251571" cy="1853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Education</a:t>
          </a:r>
        </a:p>
      </dsp:txBody>
      <dsp:txXfrm>
        <a:off x="749858" y="3060626"/>
        <a:ext cx="1523311" cy="1253884"/>
      </dsp:txXfrm>
    </dsp:sp>
    <dsp:sp modelId="{91CEFC16-6A1B-44FF-A25D-A0A556159F4F}">
      <dsp:nvSpPr>
        <dsp:cNvPr id="0" name=""/>
        <dsp:cNvSpPr/>
      </dsp:nvSpPr>
      <dsp:spPr>
        <a:xfrm>
          <a:off x="558448" y="821214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Travel</a:t>
          </a:r>
        </a:p>
      </dsp:txBody>
      <dsp:txXfrm>
        <a:off x="889476" y="1093693"/>
        <a:ext cx="1384828" cy="113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BB3B-DDCC-4BA8-B384-6D814D568C89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710C-02FF-4D10-B04B-E760FF840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7834-F4BE-48C3-B69E-B67C82C5D609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E4AF-373C-429A-8AD0-F68B6D291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1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20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9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10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2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22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0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1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7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9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84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4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69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5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98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7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02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7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9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1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8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7718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98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45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3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0373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005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752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39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640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922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334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3/17/2020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09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f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E247ED7-1B92-4A42-B9EC-2C85E1B9A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134275"/>
            <a:ext cx="8045373" cy="742279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to company profile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9" y="2480926"/>
            <a:ext cx="9744222" cy="1642284"/>
          </a:xfrm>
          <a:prstGeom prst="rect">
            <a:avLst/>
          </a:prstGeom>
        </p:spPr>
      </p:pic>
      <p:sp>
        <p:nvSpPr>
          <p:cNvPr id="53" name="Title 3">
            <a:extLst>
              <a:ext uri="{FF2B5EF4-FFF2-40B4-BE49-F238E27FC236}">
                <a16:creationId xmlns:a16="http://schemas.microsoft.com/office/drawing/2014/main" id="{0A81EF01-7BCA-4EC3-9C42-4221A033D177}"/>
              </a:ext>
            </a:extLst>
          </p:cNvPr>
          <p:cNvSpPr txBox="1">
            <a:spLocks/>
          </p:cNvSpPr>
          <p:nvPr/>
        </p:nvSpPr>
        <p:spPr>
          <a:xfrm>
            <a:off x="5547571" y="3708022"/>
            <a:ext cx="6647974" cy="1277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Since 1997…</a:t>
            </a:r>
          </a:p>
        </p:txBody>
      </p:sp>
    </p:spTree>
    <p:extLst>
      <p:ext uri="{BB962C8B-B14F-4D97-AF65-F5344CB8AC3E}">
        <p14:creationId xmlns:p14="http://schemas.microsoft.com/office/powerpoint/2010/main" val="229067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8386507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Omni channel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4F51B-5286-4CDB-9976-D1C4194E6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05" y="3751399"/>
            <a:ext cx="6801963" cy="3252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DD1B87-8800-4B0F-BD90-488978390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941" y="795544"/>
            <a:ext cx="6075255" cy="2860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D27D8-10F7-4570-87B4-D38FB11BE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66" y="795543"/>
            <a:ext cx="5113374" cy="2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8386507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Omni channel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F5885A-962F-40C0-B7ED-7B9A87EA8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12" y="636516"/>
            <a:ext cx="11062575" cy="62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8386507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Omni channel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B04A5A-444A-4345-914E-92494413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0" y="765669"/>
            <a:ext cx="11270041" cy="58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8386507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Omni channel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1CB2C-BFFF-431B-A565-35DBD2720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44" y="580846"/>
            <a:ext cx="7427312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4908873" y="527214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698806" y="2219325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2350" y="0"/>
            <a:ext cx="7447301" cy="862481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8F553-3E94-4A8E-B615-7CE9A60E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40" y="715563"/>
            <a:ext cx="8994320" cy="59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89145" y="1135828"/>
            <a:ext cx="4919709" cy="11080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Insurance</a:t>
            </a:r>
            <a:br>
              <a:rPr lang="en-US" sz="3600" dirty="0">
                <a:solidFill>
                  <a:srgbClr val="E38D1B"/>
                </a:solidFill>
              </a:rPr>
            </a:br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8A4B2-AC10-4160-996D-48CB89C9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5" y="726084"/>
            <a:ext cx="6285372" cy="5965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EA534-A866-4440-9193-D482CFB1D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132" y="3233907"/>
            <a:ext cx="6482077" cy="34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6380279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INSURANCE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8C59A-93C0-4163-91CB-D0B566DF4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1" y="766824"/>
            <a:ext cx="3314207" cy="5836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FD39F6-1B92-4027-95FF-9893B58C8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931" y="766824"/>
            <a:ext cx="3314207" cy="5836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633A03-FB1C-475B-936A-C8EC7DEE8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897" y="766825"/>
            <a:ext cx="3314207" cy="58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17196" y="-64134"/>
            <a:ext cx="4919709" cy="808221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D6CE4-17FD-456C-87F6-27BD33F6E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86" y="663139"/>
            <a:ext cx="8324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6380279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Survey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F41260-5F27-4960-A5DA-726E4E3E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421" y="586593"/>
            <a:ext cx="8051158" cy="64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4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6CCF4-5450-443C-9EF4-2C65A1777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1322916"/>
            <a:ext cx="11254154" cy="5340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0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469658" y="1886333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952498" y="5013341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24396" y="483672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67051" y="1824763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1283" y="309596"/>
            <a:ext cx="4929434" cy="88764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E38D1B"/>
                </a:solidFill>
              </a:rPr>
              <a:t>OUR SOLUTIONS</a:t>
            </a:r>
          </a:p>
        </p:txBody>
      </p:sp>
      <p:sp>
        <p:nvSpPr>
          <p:cNvPr id="134" name="Oval 133" descr="Third Tier Hierarchy Color Connectors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F32A7-A9DD-4713-A462-842715B29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4" y="1190750"/>
            <a:ext cx="5351166" cy="5351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4119D-8972-465D-998C-1C26842E8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246" y="1197238"/>
            <a:ext cx="5351166" cy="53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5152738" y="1082294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52C86-38FD-4B8B-9B8A-A6B8159E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401148"/>
            <a:ext cx="11057206" cy="5272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10212000" y="428214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341258" y="4938736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10076362" y="313933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95422" y="487800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193857" y="86852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2692583" y="1837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GROWTH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66959" y="439333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162143" y="13392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112118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1122118" y="323479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D2937-4C71-4C3B-8EB3-AD9934EB2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3" y="701177"/>
            <a:ext cx="4688522" cy="3124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016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3B6C2-E700-438C-B3DF-E51C4FEE7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472" y="701177"/>
            <a:ext cx="4685007" cy="3124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016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AC6B0-DE9E-43A1-82E1-270D34B38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033" y="3772028"/>
            <a:ext cx="4775935" cy="31831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3604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83919" y="4898433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10092500" y="17002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970828" y="485888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537" y="82409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F495C-D295-44AA-AC17-478A1E8ED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053" y="1160209"/>
            <a:ext cx="3527369" cy="5288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76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24C649-BB22-42A6-A453-240496AB8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43" y="1160024"/>
            <a:ext cx="3527369" cy="52923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6944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2920046" y="413987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10212000" y="386158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841172" y="23997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4076531" y="506927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91888" y="386158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clients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8D0BF4-864D-419F-A45F-A001A9EDC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65" y="845228"/>
            <a:ext cx="10944270" cy="57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3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751042" y="2829605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827429" y="487800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798116" y="41273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1183856" y="4787486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01770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clients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8846C-956F-4E02-B20D-8E0AC351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82" y="750569"/>
            <a:ext cx="9800271" cy="58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5232518" y="496213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10151521" y="3801159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525569" y="38189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686432" y="479115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513704" y="172937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clients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409BB-E8B7-4C78-BEFB-7D14A142F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05" y="831159"/>
            <a:ext cx="9184591" cy="58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80ECF-D5AE-49D4-B4D0-33E66109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8" y="874069"/>
            <a:ext cx="11469505" cy="5386054"/>
          </a:xfrm>
          <a:prstGeom prst="rect">
            <a:avLst/>
          </a:prstGeom>
        </p:spPr>
      </p:pic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567298" y="3570780"/>
            <a:ext cx="1543831" cy="14514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721986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850752" y="313933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246723" y="4623813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216479" y="1989371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TESTIMONIALS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6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10154387" y="4394986"/>
            <a:ext cx="1543831" cy="14514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8088836" y="483289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078836" y="4503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666305" y="442764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541693" y="1074971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6018" y="3787342"/>
            <a:ext cx="6599963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Contact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5C61F4A0-EC1D-4DF3-AECC-403C6E852A57}"/>
              </a:ext>
            </a:extLst>
          </p:cNvPr>
          <p:cNvSpPr txBox="1">
            <a:spLocks/>
          </p:cNvSpPr>
          <p:nvPr/>
        </p:nvSpPr>
        <p:spPr>
          <a:xfrm>
            <a:off x="1874456" y="4685082"/>
            <a:ext cx="8443085" cy="2126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sz="3600" cap="none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Softwares</a:t>
            </a:r>
            <a:endParaRPr lang="en-US" sz="3600" cap="none" spc="-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419, 4</a:t>
            </a:r>
            <a:r>
              <a:rPr lang="en-US" sz="2400" cap="none" spc="-15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Floor, M3M Urbana, Sector 67, Gurgaon, Haryana-122018</a:t>
            </a:r>
          </a:p>
          <a:p>
            <a:pPr algn="l"/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: 0124-4310735, 9810018735</a:t>
            </a:r>
          </a:p>
          <a:p>
            <a:pPr algn="l"/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: sales@sansoftwares.com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0F19D5B-1EEC-4C4B-952D-0C4B2B075146}"/>
              </a:ext>
            </a:extLst>
          </p:cNvPr>
          <p:cNvSpPr txBox="1">
            <a:spLocks/>
          </p:cNvSpPr>
          <p:nvPr/>
        </p:nvSpPr>
        <p:spPr>
          <a:xfrm>
            <a:off x="2796018" y="1699289"/>
            <a:ext cx="6599963" cy="86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317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469658" y="1886333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952498" y="5013341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24396" y="483672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67051" y="1824763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5548" y="356890"/>
            <a:ext cx="7780904" cy="887642"/>
          </a:xfrm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rgbClr val="E38D1B"/>
                </a:solidFill>
              </a:rPr>
              <a:t>Clients Using SanIPPBX</a:t>
            </a:r>
          </a:p>
        </p:txBody>
      </p:sp>
      <p:sp>
        <p:nvSpPr>
          <p:cNvPr id="134" name="Oval 133" descr="Third Tier Hierarchy Color Connectors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6E7E9-2F6E-4C45-9B50-AB443EBA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15" y="2674707"/>
            <a:ext cx="2501955" cy="1000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BDF6A-562A-4335-A6A5-954BD057C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509" y="1195962"/>
            <a:ext cx="1513908" cy="1192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E9482-B37E-4D1B-ADF7-029FDC97B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642" y="1309786"/>
            <a:ext cx="2034649" cy="1186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5F065-A771-44B4-AA21-395DB02CE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397" y="1197940"/>
            <a:ext cx="1816937" cy="1353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84D302-B58D-4E4E-AE0F-67DC021B8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79" y="5654665"/>
            <a:ext cx="2819747" cy="1116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27071E-FCED-42F1-A319-BA4E35A21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05" y="1076302"/>
            <a:ext cx="1471225" cy="14712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B5B344-80E8-4071-A69D-319E39B950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6402" y="2647271"/>
            <a:ext cx="2926574" cy="10160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9444E7-7699-4504-B152-6B84D46754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492" y="2696270"/>
            <a:ext cx="2871871" cy="12432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C15454-CA33-46D3-A3F2-B3744E3CA9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1866" y="1185638"/>
            <a:ext cx="3143250" cy="571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0DF93E-256E-4472-9825-8B89C66D35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1" y="2005952"/>
            <a:ext cx="2662137" cy="18402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D8097C-F06F-4484-B0EE-9E1A67C16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240" y="3812618"/>
            <a:ext cx="2686050" cy="17240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3AD4F7-FD7C-465F-ADB9-FEA2943230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0265" y="3916627"/>
            <a:ext cx="2596508" cy="14035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B0AF60-819E-4AA4-96FF-4BE3522E46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4098007"/>
            <a:ext cx="3139255" cy="10202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FA36A4-69ED-42C3-A72D-C172E0F179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53675" y="4050507"/>
            <a:ext cx="1897691" cy="18750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F89056-8AF2-4905-8300-00FAAC97EB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8147" y="5376736"/>
            <a:ext cx="2400300" cy="146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0267FE-7A2B-47E9-90DD-EAA9FC1A04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5381" y="5350477"/>
            <a:ext cx="2752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541201" y="3577124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964903" y="490298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973353" y="4533442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819843" y="202807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63353" y="595860"/>
            <a:ext cx="8265295" cy="86248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38D1B"/>
                </a:solidFill>
              </a:rPr>
              <a:t>Who require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6C8375D5-7960-4D02-BF71-AC754423D9DF}"/>
              </a:ext>
            </a:extLst>
          </p:cNvPr>
          <p:cNvSpPr txBox="1">
            <a:spLocks/>
          </p:cNvSpPr>
          <p:nvPr/>
        </p:nvSpPr>
        <p:spPr>
          <a:xfrm>
            <a:off x="1963353" y="1255213"/>
            <a:ext cx="8265295" cy="86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center solution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5AE742-E420-4065-A11E-8149DBAE7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525634"/>
              </p:ext>
            </p:extLst>
          </p:nvPr>
        </p:nvGraphicFramePr>
        <p:xfrm>
          <a:off x="2090616" y="2234490"/>
          <a:ext cx="8010769" cy="443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67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798116" y="3871044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43292" y="5053651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727751" y="10042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484249" y="4403074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67520" y="109042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63353" y="595860"/>
            <a:ext cx="8265295" cy="86248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38D1B"/>
                </a:solidFill>
              </a:rPr>
              <a:t>Solution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AECF3-1D52-4892-B87C-65B06C28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1475639"/>
            <a:ext cx="9888330" cy="5172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413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572403" y="4878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390580" y="5155496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360579" y="65607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we can help in lead generation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1FE0D2-7CF0-4496-9CD2-3A95A7E41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310314"/>
              </p:ext>
            </p:extLst>
          </p:nvPr>
        </p:nvGraphicFramePr>
        <p:xfrm>
          <a:off x="404528" y="1437600"/>
          <a:ext cx="3838987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E5642B-095D-4D51-9A40-5447654C6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025" y="1684260"/>
            <a:ext cx="7424141" cy="479828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45365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we can help in customer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1FE0D2-7CF0-4496-9CD2-3A95A7E41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545333"/>
              </p:ext>
            </p:extLst>
          </p:nvPr>
        </p:nvGraphicFramePr>
        <p:xfrm>
          <a:off x="7972947" y="1437600"/>
          <a:ext cx="3838987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9447C8-8B54-47E6-B067-371BDEB5B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192378"/>
              </p:ext>
            </p:extLst>
          </p:nvPr>
        </p:nvGraphicFramePr>
        <p:xfrm>
          <a:off x="442281" y="1334558"/>
          <a:ext cx="6569830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5942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4419" y="-64134"/>
            <a:ext cx="7514008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Order booking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endParaRPr lang="en-US" sz="3600" dirty="0">
              <a:solidFill>
                <a:srgbClr val="E38D1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7681D-ACB3-4573-9F05-612E9B2EF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96" y="668726"/>
            <a:ext cx="10870409" cy="61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4419" y="-64134"/>
            <a:ext cx="7514008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LEAD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endParaRPr lang="en-US" sz="3600" dirty="0">
              <a:solidFill>
                <a:srgbClr val="E38D1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BD448F-0FF7-4DA4-B199-51A373E2D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83" y="607639"/>
            <a:ext cx="10863635" cy="61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333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B67D6E6-D1D9-437E-BD08-E13DACBDF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B6C6B5-25A7-4002-8DA6-82C2DD0691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7FB66-5AEF-4592-ADF0-E0DD5FFC51DC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Widescreen</PresentationFormat>
  <Paragraphs>85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Impact</vt:lpstr>
      <vt:lpstr>Badge</vt:lpstr>
      <vt:lpstr>PowerPoint Presentation</vt:lpstr>
      <vt:lpstr>OUR SOLUTIONS</vt:lpstr>
      <vt:lpstr>Clients Using SanIPPBX</vt:lpstr>
      <vt:lpstr>Who require</vt:lpstr>
      <vt:lpstr>Solution Architecture</vt:lpstr>
      <vt:lpstr>we can help in lead generation</vt:lpstr>
      <vt:lpstr>we can help in customer support</vt:lpstr>
      <vt:lpstr>Order booking crm</vt:lpstr>
      <vt:lpstr>LEAD crm</vt:lpstr>
      <vt:lpstr>Omni channel integration</vt:lpstr>
      <vt:lpstr>Omni channel integration</vt:lpstr>
      <vt:lpstr>Omni channel integration</vt:lpstr>
      <vt:lpstr>Omni channel integration</vt:lpstr>
      <vt:lpstr>Crm layout</vt:lpstr>
      <vt:lpstr>Insurance crm layout</vt:lpstr>
      <vt:lpstr>INSURANCE crm APP</vt:lpstr>
      <vt:lpstr>crm layout</vt:lpstr>
      <vt:lpstr>Survey crm layout</vt:lpstr>
      <vt:lpstr>OUR TEAM</vt:lpstr>
      <vt:lpstr>OUR GROWTH CHART</vt:lpstr>
      <vt:lpstr>OUR office</vt:lpstr>
      <vt:lpstr>OUR office</vt:lpstr>
      <vt:lpstr>OUR clients</vt:lpstr>
      <vt:lpstr>OUR clients</vt:lpstr>
      <vt:lpstr>OUR clients</vt:lpstr>
      <vt:lpstr>TESTIMONIALS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2019-09-06T05:33:41Z</dcterms:created>
  <dcterms:modified xsi:type="dcterms:W3CDTF">2020-03-17T08:13:27Z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