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Default Extension="gif" ContentType="image/gif"/>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67" r:id="rId4"/>
    <p:sldId id="275" r:id="rId5"/>
    <p:sldId id="276" r:id="rId6"/>
    <p:sldId id="274" r:id="rId7"/>
    <p:sldId id="277" r:id="rId8"/>
    <p:sldId id="281" r:id="rId9"/>
    <p:sldId id="284" r:id="rId10"/>
    <p:sldId id="282" r:id="rId11"/>
    <p:sldId id="256" r:id="rId12"/>
    <p:sldId id="283" r:id="rId13"/>
    <p:sldId id="285" r:id="rId14"/>
    <p:sldId id="288" r:id="rId15"/>
    <p:sldId id="287" r:id="rId16"/>
    <p:sldId id="257" r:id="rId17"/>
    <p:sldId id="264" r:id="rId18"/>
    <p:sldId id="260" r:id="rId19"/>
    <p:sldId id="261" r:id="rId20"/>
    <p:sldId id="263" r:id="rId21"/>
    <p:sldId id="262" r:id="rId22"/>
    <p:sldId id="290" r:id="rId23"/>
    <p:sldId id="268" r:id="rId24"/>
    <p:sldId id="271" r:id="rId25"/>
    <p:sldId id="272" r:id="rId26"/>
    <p:sldId id="273" r:id="rId27"/>
    <p:sldId id="280" r:id="rId28"/>
    <p:sldId id="265" r:id="rId29"/>
    <p:sldId id="279" r:id="rId30"/>
    <p:sldId id="286" r:id="rId31"/>
    <p:sldId id="289" r:id="rId32"/>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2" autoAdjust="0"/>
    <p:restoredTop sz="94624" autoAdjust="0"/>
  </p:normalViewPr>
  <p:slideViewPr>
    <p:cSldViewPr>
      <p:cViewPr varScale="1">
        <p:scale>
          <a:sx n="70" d="100"/>
          <a:sy n="70" d="100"/>
        </p:scale>
        <p:origin x="-13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7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7D10C8-17CA-4B89-BE44-BF19F4283707}"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D5107202-FD0B-4E74-9531-1AB7A94B05AD}">
      <dgm:prSet phldrT="[Text]"/>
      <dgm:spPr/>
      <dgm:t>
        <a:bodyPr vert="horz" lIns="91440"/>
        <a:lstStyle/>
        <a:p>
          <a:r>
            <a:rPr lang="en-US" dirty="0" smtClean="0"/>
            <a:t>CRM</a:t>
          </a:r>
          <a:endParaRPr lang="en-US" dirty="0"/>
        </a:p>
      </dgm:t>
    </dgm:pt>
    <dgm:pt modelId="{4E02AC56-E180-40EF-9F01-C32561EB33D1}" type="parTrans" cxnId="{C82FD442-8637-412B-8E3B-B172627D1B1F}">
      <dgm:prSet/>
      <dgm:spPr/>
      <dgm:t>
        <a:bodyPr/>
        <a:lstStyle/>
        <a:p>
          <a:endParaRPr lang="en-US"/>
        </a:p>
      </dgm:t>
    </dgm:pt>
    <dgm:pt modelId="{0751621A-298C-49CB-B9AF-4846006479E4}" type="sibTrans" cxnId="{C82FD442-8637-412B-8E3B-B172627D1B1F}">
      <dgm:prSet/>
      <dgm:spPr/>
      <dgm:t>
        <a:bodyPr/>
        <a:lstStyle/>
        <a:p>
          <a:endParaRPr lang="en-US"/>
        </a:p>
      </dgm:t>
    </dgm:pt>
    <dgm:pt modelId="{7761F723-EADF-482D-BF43-83A6769C892C}">
      <dgm:prSet phldrT="[Text]" custT="1"/>
      <dgm:spPr/>
      <dgm:t>
        <a:bodyPr vert="horz" lIns="91440"/>
        <a:lstStyle/>
        <a:p>
          <a:r>
            <a:rPr lang="en-US" sz="1600" b="1" dirty="0" smtClean="0"/>
            <a:t>Process </a:t>
          </a:r>
          <a:r>
            <a:rPr lang="en-US" sz="1400" b="1" dirty="0" smtClean="0"/>
            <a:t>Designer</a:t>
          </a:r>
          <a:endParaRPr lang="en-US" sz="1400" b="1" dirty="0"/>
        </a:p>
      </dgm:t>
    </dgm:pt>
    <dgm:pt modelId="{36DABE0B-BF7F-4575-81CD-687E33E65CF0}" type="parTrans" cxnId="{97D37366-8472-43F7-B7EE-6A90F1E4C634}">
      <dgm:prSet/>
      <dgm:spPr/>
      <dgm:t>
        <a:bodyPr vert="horz" lIns="91440"/>
        <a:lstStyle/>
        <a:p>
          <a:endParaRPr lang="en-US"/>
        </a:p>
      </dgm:t>
    </dgm:pt>
    <dgm:pt modelId="{FB2A1B71-ACD1-4F7A-93EF-8E286EFA04DB}" type="sibTrans" cxnId="{97D37366-8472-43F7-B7EE-6A90F1E4C634}">
      <dgm:prSet/>
      <dgm:spPr/>
      <dgm:t>
        <a:bodyPr/>
        <a:lstStyle/>
        <a:p>
          <a:endParaRPr lang="en-US"/>
        </a:p>
      </dgm:t>
    </dgm:pt>
    <dgm:pt modelId="{0E376E5E-FCCD-41E0-9CBA-B91BDFDF1954}">
      <dgm:prSet phldrT="[Text]" custT="1"/>
      <dgm:spPr/>
      <dgm:t>
        <a:bodyPr vert="horz" lIns="0" tIns="0" rIns="0" bIns="0"/>
        <a:lstStyle/>
        <a:p>
          <a:r>
            <a:rPr lang="en-US" sz="1600" b="1" dirty="0" smtClean="0"/>
            <a:t>Multi Campaign</a:t>
          </a:r>
          <a:endParaRPr lang="en-US" sz="1600" b="1" dirty="0"/>
        </a:p>
      </dgm:t>
    </dgm:pt>
    <dgm:pt modelId="{8E20DF58-D8A6-40D4-B38A-7454C04A61D5}" type="parTrans" cxnId="{79F31AD5-D154-4DF5-9DBA-8870400E590C}">
      <dgm:prSet/>
      <dgm:spPr/>
      <dgm:t>
        <a:bodyPr/>
        <a:lstStyle/>
        <a:p>
          <a:endParaRPr lang="en-US"/>
        </a:p>
      </dgm:t>
    </dgm:pt>
    <dgm:pt modelId="{23377B2D-49CC-4EB3-9925-53C684DBD52C}" type="sibTrans" cxnId="{79F31AD5-D154-4DF5-9DBA-8870400E590C}">
      <dgm:prSet/>
      <dgm:spPr/>
      <dgm:t>
        <a:bodyPr/>
        <a:lstStyle/>
        <a:p>
          <a:endParaRPr lang="en-US"/>
        </a:p>
      </dgm:t>
    </dgm:pt>
    <dgm:pt modelId="{7E5C7259-C6AA-461F-BE55-4FDC2CE0323D}">
      <dgm:prSet phldrT="[Text]" custT="1"/>
      <dgm:spPr/>
      <dgm:t>
        <a:bodyPr vert="horz" lIns="0" tIns="0" rIns="0" bIns="0"/>
        <a:lstStyle/>
        <a:p>
          <a:r>
            <a:rPr lang="en-US" sz="1600" b="1" dirty="0" smtClean="0"/>
            <a:t>Branch Wise </a:t>
          </a:r>
          <a:r>
            <a:rPr lang="en-US" sz="1400" b="1" dirty="0" smtClean="0"/>
            <a:t>Allocation</a:t>
          </a:r>
          <a:endParaRPr lang="en-US" sz="1400" b="1" dirty="0"/>
        </a:p>
      </dgm:t>
    </dgm:pt>
    <dgm:pt modelId="{7B5396E5-805E-49AC-AD8B-3D307B1CAE24}" type="parTrans" cxnId="{F51A02AF-93AF-4FCC-BCF2-9652CAB565EF}">
      <dgm:prSet/>
      <dgm:spPr/>
      <dgm:t>
        <a:bodyPr/>
        <a:lstStyle/>
        <a:p>
          <a:endParaRPr lang="en-US"/>
        </a:p>
      </dgm:t>
    </dgm:pt>
    <dgm:pt modelId="{164BD0BD-6B02-46B5-B07D-AF07526EAEB0}" type="sibTrans" cxnId="{F51A02AF-93AF-4FCC-BCF2-9652CAB565EF}">
      <dgm:prSet/>
      <dgm:spPr/>
      <dgm:t>
        <a:bodyPr/>
        <a:lstStyle/>
        <a:p>
          <a:endParaRPr lang="en-US"/>
        </a:p>
      </dgm:t>
    </dgm:pt>
    <dgm:pt modelId="{25C69353-B5A8-430E-B320-E44A1713EDA8}">
      <dgm:prSet phldrT="[Text]" custT="1"/>
      <dgm:spPr/>
      <dgm:t>
        <a:bodyPr vert="horz" lIns="0" tIns="0" rIns="0" bIns="0"/>
        <a:lstStyle/>
        <a:p>
          <a:r>
            <a:rPr lang="en-US" sz="1400" b="1" dirty="0" smtClean="0"/>
            <a:t>Supervisor</a:t>
          </a:r>
        </a:p>
        <a:p>
          <a:r>
            <a:rPr lang="en-US" sz="1600" b="1" dirty="0" smtClean="0"/>
            <a:t>Console</a:t>
          </a:r>
          <a:endParaRPr lang="en-US" sz="1600" b="1" dirty="0"/>
        </a:p>
      </dgm:t>
    </dgm:pt>
    <dgm:pt modelId="{390DC9D0-8991-4963-8760-D68F015B8A04}" type="parTrans" cxnId="{D5931840-FF68-4398-8DEE-81FC8F854FFD}">
      <dgm:prSet/>
      <dgm:spPr/>
      <dgm:t>
        <a:bodyPr/>
        <a:lstStyle/>
        <a:p>
          <a:endParaRPr lang="en-US"/>
        </a:p>
      </dgm:t>
    </dgm:pt>
    <dgm:pt modelId="{B6A7804A-6476-47F5-9F83-7D8D0D324FA9}" type="sibTrans" cxnId="{D5931840-FF68-4398-8DEE-81FC8F854FFD}">
      <dgm:prSet/>
      <dgm:spPr/>
      <dgm:t>
        <a:bodyPr/>
        <a:lstStyle/>
        <a:p>
          <a:endParaRPr lang="en-US"/>
        </a:p>
      </dgm:t>
    </dgm:pt>
    <dgm:pt modelId="{76BF9D2D-83D5-4804-909A-5C1BE9EB2B43}">
      <dgm:prSet phldrT="[Text]" custT="1"/>
      <dgm:spPr/>
      <dgm:t>
        <a:bodyPr vert="horz" lIns="91440"/>
        <a:lstStyle/>
        <a:p>
          <a:r>
            <a:rPr lang="en-US" sz="1600" b="1" dirty="0" smtClean="0"/>
            <a:t>Lead Management</a:t>
          </a:r>
          <a:endParaRPr lang="en-US" sz="1600" b="1" dirty="0"/>
        </a:p>
      </dgm:t>
    </dgm:pt>
    <dgm:pt modelId="{F0FAF565-3BCD-4853-AB85-BEEEEAD156C3}" type="parTrans" cxnId="{64D5CFDD-A513-4CEA-9051-84CA3FC3FE73}">
      <dgm:prSet/>
      <dgm:spPr/>
      <dgm:t>
        <a:bodyPr/>
        <a:lstStyle/>
        <a:p>
          <a:endParaRPr lang="en-US"/>
        </a:p>
      </dgm:t>
    </dgm:pt>
    <dgm:pt modelId="{0E353C82-71CE-4CE6-8929-6C51FB36BFBA}" type="sibTrans" cxnId="{64D5CFDD-A513-4CEA-9051-84CA3FC3FE73}">
      <dgm:prSet/>
      <dgm:spPr/>
      <dgm:t>
        <a:bodyPr/>
        <a:lstStyle/>
        <a:p>
          <a:endParaRPr lang="en-US"/>
        </a:p>
      </dgm:t>
    </dgm:pt>
    <dgm:pt modelId="{B7C28B5A-8145-4A52-AC35-F13657452EED}">
      <dgm:prSet phldrT="[Text]" custT="1"/>
      <dgm:spPr/>
      <dgm:t>
        <a:bodyPr vert="horz" lIns="91440"/>
        <a:lstStyle/>
        <a:p>
          <a:r>
            <a:rPr lang="en-US" sz="1600" b="1" dirty="0" smtClean="0"/>
            <a:t>Over 100’s of Inbuilt Reports</a:t>
          </a:r>
          <a:endParaRPr lang="en-US" sz="1600" b="1" dirty="0"/>
        </a:p>
      </dgm:t>
    </dgm:pt>
    <dgm:pt modelId="{CE8350D1-E353-4B91-ABAB-BC23AC73F731}" type="parTrans" cxnId="{70DA45F3-66A7-422A-8F87-C41184C2D0CC}">
      <dgm:prSet/>
      <dgm:spPr/>
      <dgm:t>
        <a:bodyPr/>
        <a:lstStyle/>
        <a:p>
          <a:endParaRPr lang="en-US"/>
        </a:p>
      </dgm:t>
    </dgm:pt>
    <dgm:pt modelId="{650B6AC4-6E88-454C-B017-A5BFFEFDA353}" type="sibTrans" cxnId="{70DA45F3-66A7-422A-8F87-C41184C2D0CC}">
      <dgm:prSet/>
      <dgm:spPr/>
      <dgm:t>
        <a:bodyPr/>
        <a:lstStyle/>
        <a:p>
          <a:endParaRPr lang="en-US"/>
        </a:p>
      </dgm:t>
    </dgm:pt>
    <dgm:pt modelId="{C4DC550D-C2C3-4B58-8422-014FA40FC0B7}">
      <dgm:prSet phldrT="[Text]" custT="1"/>
      <dgm:spPr/>
      <dgm:t>
        <a:bodyPr vert="horz" lIns="0" tIns="0" rIns="0" bIns="0"/>
        <a:lstStyle/>
        <a:p>
          <a:r>
            <a:rPr lang="en-US" sz="1600" b="1" dirty="0" smtClean="0"/>
            <a:t>Report Designer</a:t>
          </a:r>
          <a:endParaRPr lang="en-US" sz="1600" b="1" dirty="0"/>
        </a:p>
      </dgm:t>
    </dgm:pt>
    <dgm:pt modelId="{0F38304C-5A77-4CDA-9D62-8166EEC646D7}" type="parTrans" cxnId="{B97E5C91-C9CB-43BC-A35E-282D7DFD4811}">
      <dgm:prSet/>
      <dgm:spPr/>
      <dgm:t>
        <a:bodyPr/>
        <a:lstStyle/>
        <a:p>
          <a:endParaRPr lang="en-US"/>
        </a:p>
      </dgm:t>
    </dgm:pt>
    <dgm:pt modelId="{3D073B6F-6403-49D2-BC64-2FAC2A2B8072}" type="sibTrans" cxnId="{B97E5C91-C9CB-43BC-A35E-282D7DFD4811}">
      <dgm:prSet/>
      <dgm:spPr/>
      <dgm:t>
        <a:bodyPr/>
        <a:lstStyle/>
        <a:p>
          <a:endParaRPr lang="en-US"/>
        </a:p>
      </dgm:t>
    </dgm:pt>
    <dgm:pt modelId="{A7524C4B-A4FE-4A56-9F73-5842267C75D6}">
      <dgm:prSet phldrT="[Text]" custT="1"/>
      <dgm:spPr/>
      <dgm:t>
        <a:bodyPr vert="horz" lIns="91440"/>
        <a:lstStyle/>
        <a:p>
          <a:r>
            <a:rPr lang="en-US" sz="1600" b="1" dirty="0" smtClean="0"/>
            <a:t>Queue Graph</a:t>
          </a:r>
          <a:endParaRPr lang="en-US" sz="1600" b="1" dirty="0"/>
        </a:p>
      </dgm:t>
    </dgm:pt>
    <dgm:pt modelId="{F8B59675-4494-4B7F-AC75-8812F612726B}" type="parTrans" cxnId="{7C7F3FEA-4E97-40B2-8F04-95127DCAF95B}">
      <dgm:prSet/>
      <dgm:spPr/>
      <dgm:t>
        <a:bodyPr/>
        <a:lstStyle/>
        <a:p>
          <a:endParaRPr lang="en-US"/>
        </a:p>
      </dgm:t>
    </dgm:pt>
    <dgm:pt modelId="{471A80DE-E2FA-4506-AD8B-4D5BFED444B8}" type="sibTrans" cxnId="{7C7F3FEA-4E97-40B2-8F04-95127DCAF95B}">
      <dgm:prSet/>
      <dgm:spPr/>
      <dgm:t>
        <a:bodyPr/>
        <a:lstStyle/>
        <a:p>
          <a:endParaRPr lang="en-US"/>
        </a:p>
      </dgm:t>
    </dgm:pt>
    <dgm:pt modelId="{2D961159-4640-49C4-8786-EDC9B59C564E}">
      <dgm:prSet phldrT="[Text]" custT="1"/>
      <dgm:spPr/>
      <dgm:t>
        <a:bodyPr vert="horz" lIns="0" tIns="0" rIns="0" bIns="0"/>
        <a:lstStyle/>
        <a:p>
          <a:r>
            <a:rPr lang="en-US" sz="1600" b="1" dirty="0" smtClean="0"/>
            <a:t>Back Office Management</a:t>
          </a:r>
          <a:endParaRPr lang="en-US" sz="1600" b="1" dirty="0"/>
        </a:p>
      </dgm:t>
    </dgm:pt>
    <dgm:pt modelId="{D2898906-24F6-4E43-BC37-EF7322048717}" type="parTrans" cxnId="{92A69F53-D714-420E-B56C-7671B05626D8}">
      <dgm:prSet/>
      <dgm:spPr/>
      <dgm:t>
        <a:bodyPr/>
        <a:lstStyle/>
        <a:p>
          <a:endParaRPr lang="en-US"/>
        </a:p>
      </dgm:t>
    </dgm:pt>
    <dgm:pt modelId="{BDE0DEFB-94D9-4AAD-ACDC-F97DB005C9A8}" type="sibTrans" cxnId="{92A69F53-D714-420E-B56C-7671B05626D8}">
      <dgm:prSet/>
      <dgm:spPr/>
      <dgm:t>
        <a:bodyPr/>
        <a:lstStyle/>
        <a:p>
          <a:endParaRPr lang="en-US"/>
        </a:p>
      </dgm:t>
    </dgm:pt>
    <dgm:pt modelId="{03E9D476-7B33-47DC-B3B0-B4112BB464FC}" type="pres">
      <dgm:prSet presAssocID="{397D10C8-17CA-4B89-BE44-BF19F4283707}" presName="cycle" presStyleCnt="0">
        <dgm:presLayoutVars>
          <dgm:chMax val="1"/>
          <dgm:dir/>
          <dgm:animLvl val="ctr"/>
          <dgm:resizeHandles val="exact"/>
        </dgm:presLayoutVars>
      </dgm:prSet>
      <dgm:spPr/>
      <dgm:t>
        <a:bodyPr/>
        <a:lstStyle/>
        <a:p>
          <a:endParaRPr lang="en-US"/>
        </a:p>
      </dgm:t>
    </dgm:pt>
    <dgm:pt modelId="{475539DE-62CA-4198-A0FD-713845E50346}" type="pres">
      <dgm:prSet presAssocID="{D5107202-FD0B-4E74-9531-1AB7A94B05AD}" presName="centerShape" presStyleLbl="node0" presStyleIdx="0" presStyleCnt="1" custScaleX="198193" custScaleY="181677"/>
      <dgm:spPr/>
      <dgm:t>
        <a:bodyPr/>
        <a:lstStyle/>
        <a:p>
          <a:endParaRPr lang="en-US"/>
        </a:p>
      </dgm:t>
    </dgm:pt>
    <dgm:pt modelId="{E90B849F-5F2E-45F0-AA85-95F6EC3DAB53}" type="pres">
      <dgm:prSet presAssocID="{36DABE0B-BF7F-4575-81CD-687E33E65CF0}" presName="Name9" presStyleLbl="parChTrans1D2" presStyleIdx="0" presStyleCnt="9"/>
      <dgm:spPr/>
      <dgm:t>
        <a:bodyPr/>
        <a:lstStyle/>
        <a:p>
          <a:endParaRPr lang="en-US"/>
        </a:p>
      </dgm:t>
    </dgm:pt>
    <dgm:pt modelId="{17739092-039B-428E-AEF3-8FC12690F6E6}" type="pres">
      <dgm:prSet presAssocID="{36DABE0B-BF7F-4575-81CD-687E33E65CF0}" presName="connTx" presStyleLbl="parChTrans1D2" presStyleIdx="0" presStyleCnt="9"/>
      <dgm:spPr/>
      <dgm:t>
        <a:bodyPr/>
        <a:lstStyle/>
        <a:p>
          <a:endParaRPr lang="en-US"/>
        </a:p>
      </dgm:t>
    </dgm:pt>
    <dgm:pt modelId="{1636ECBE-0084-40AC-B8AC-C940F6F11159}" type="pres">
      <dgm:prSet presAssocID="{7761F723-EADF-482D-BF43-83A6769C892C}" presName="node" presStyleLbl="node1" presStyleIdx="0" presStyleCnt="9">
        <dgm:presLayoutVars>
          <dgm:bulletEnabled val="1"/>
        </dgm:presLayoutVars>
      </dgm:prSet>
      <dgm:spPr/>
      <dgm:t>
        <a:bodyPr/>
        <a:lstStyle/>
        <a:p>
          <a:endParaRPr lang="en-US"/>
        </a:p>
      </dgm:t>
    </dgm:pt>
    <dgm:pt modelId="{33A76914-0CD5-47AE-AACA-3772ABFAC287}" type="pres">
      <dgm:prSet presAssocID="{8E20DF58-D8A6-40D4-B38A-7454C04A61D5}" presName="Name9" presStyleLbl="parChTrans1D2" presStyleIdx="1" presStyleCnt="9"/>
      <dgm:spPr/>
      <dgm:t>
        <a:bodyPr/>
        <a:lstStyle/>
        <a:p>
          <a:endParaRPr lang="en-US"/>
        </a:p>
      </dgm:t>
    </dgm:pt>
    <dgm:pt modelId="{16B006AE-3BEB-468F-8EFC-D4672278A7CE}" type="pres">
      <dgm:prSet presAssocID="{8E20DF58-D8A6-40D4-B38A-7454C04A61D5}" presName="connTx" presStyleLbl="parChTrans1D2" presStyleIdx="1" presStyleCnt="9"/>
      <dgm:spPr/>
      <dgm:t>
        <a:bodyPr/>
        <a:lstStyle/>
        <a:p>
          <a:endParaRPr lang="en-US"/>
        </a:p>
      </dgm:t>
    </dgm:pt>
    <dgm:pt modelId="{D7D2CB17-369C-4782-9AC3-795FFE5301AE}" type="pres">
      <dgm:prSet presAssocID="{0E376E5E-FCCD-41E0-9CBA-B91BDFDF1954}" presName="node" presStyleLbl="node1" presStyleIdx="1" presStyleCnt="9" custScaleX="111365">
        <dgm:presLayoutVars>
          <dgm:bulletEnabled val="1"/>
        </dgm:presLayoutVars>
      </dgm:prSet>
      <dgm:spPr/>
      <dgm:t>
        <a:bodyPr/>
        <a:lstStyle/>
        <a:p>
          <a:endParaRPr lang="en-US"/>
        </a:p>
      </dgm:t>
    </dgm:pt>
    <dgm:pt modelId="{BA171E1F-C7BE-4882-A057-8A08AF024280}" type="pres">
      <dgm:prSet presAssocID="{7B5396E5-805E-49AC-AD8B-3D307B1CAE24}" presName="Name9" presStyleLbl="parChTrans1D2" presStyleIdx="2" presStyleCnt="9"/>
      <dgm:spPr/>
      <dgm:t>
        <a:bodyPr/>
        <a:lstStyle/>
        <a:p>
          <a:endParaRPr lang="en-US"/>
        </a:p>
      </dgm:t>
    </dgm:pt>
    <dgm:pt modelId="{29B4394F-4252-4C70-8650-CFBCCD4B074F}" type="pres">
      <dgm:prSet presAssocID="{7B5396E5-805E-49AC-AD8B-3D307B1CAE24}" presName="connTx" presStyleLbl="parChTrans1D2" presStyleIdx="2" presStyleCnt="9"/>
      <dgm:spPr/>
      <dgm:t>
        <a:bodyPr/>
        <a:lstStyle/>
        <a:p>
          <a:endParaRPr lang="en-US"/>
        </a:p>
      </dgm:t>
    </dgm:pt>
    <dgm:pt modelId="{CE13D148-50EE-4920-BBED-E5E865BCF89E}" type="pres">
      <dgm:prSet presAssocID="{7E5C7259-C6AA-461F-BE55-4FDC2CE0323D}" presName="node" presStyleLbl="node1" presStyleIdx="2" presStyleCnt="9" custScaleX="104637">
        <dgm:presLayoutVars>
          <dgm:bulletEnabled val="1"/>
        </dgm:presLayoutVars>
      </dgm:prSet>
      <dgm:spPr/>
      <dgm:t>
        <a:bodyPr/>
        <a:lstStyle/>
        <a:p>
          <a:endParaRPr lang="en-US"/>
        </a:p>
      </dgm:t>
    </dgm:pt>
    <dgm:pt modelId="{61527AE2-F361-4E8F-BF92-21241B512C28}" type="pres">
      <dgm:prSet presAssocID="{390DC9D0-8991-4963-8760-D68F015B8A04}" presName="Name9" presStyleLbl="parChTrans1D2" presStyleIdx="3" presStyleCnt="9"/>
      <dgm:spPr/>
      <dgm:t>
        <a:bodyPr/>
        <a:lstStyle/>
        <a:p>
          <a:endParaRPr lang="en-US"/>
        </a:p>
      </dgm:t>
    </dgm:pt>
    <dgm:pt modelId="{9FD9A394-CDEB-4FFE-9913-7B1C46603EB6}" type="pres">
      <dgm:prSet presAssocID="{390DC9D0-8991-4963-8760-D68F015B8A04}" presName="connTx" presStyleLbl="parChTrans1D2" presStyleIdx="3" presStyleCnt="9"/>
      <dgm:spPr/>
      <dgm:t>
        <a:bodyPr/>
        <a:lstStyle/>
        <a:p>
          <a:endParaRPr lang="en-US"/>
        </a:p>
      </dgm:t>
    </dgm:pt>
    <dgm:pt modelId="{3691045B-924C-4A47-852A-7B50F3BFBA21}" type="pres">
      <dgm:prSet presAssocID="{25C69353-B5A8-430E-B320-E44A1713EDA8}" presName="node" presStyleLbl="node1" presStyleIdx="3" presStyleCnt="9" custScaleX="111594">
        <dgm:presLayoutVars>
          <dgm:bulletEnabled val="1"/>
        </dgm:presLayoutVars>
      </dgm:prSet>
      <dgm:spPr/>
      <dgm:t>
        <a:bodyPr/>
        <a:lstStyle/>
        <a:p>
          <a:endParaRPr lang="en-US"/>
        </a:p>
      </dgm:t>
    </dgm:pt>
    <dgm:pt modelId="{C54198B7-FDA9-4BEE-AD9C-65F7179CCAAE}" type="pres">
      <dgm:prSet presAssocID="{F0FAF565-3BCD-4853-AB85-BEEEEAD156C3}" presName="Name9" presStyleLbl="parChTrans1D2" presStyleIdx="4" presStyleCnt="9"/>
      <dgm:spPr/>
      <dgm:t>
        <a:bodyPr/>
        <a:lstStyle/>
        <a:p>
          <a:endParaRPr lang="en-US"/>
        </a:p>
      </dgm:t>
    </dgm:pt>
    <dgm:pt modelId="{41E15336-892D-4C55-AAC3-E4C41348EEED}" type="pres">
      <dgm:prSet presAssocID="{F0FAF565-3BCD-4853-AB85-BEEEEAD156C3}" presName="connTx" presStyleLbl="parChTrans1D2" presStyleIdx="4" presStyleCnt="9"/>
      <dgm:spPr/>
      <dgm:t>
        <a:bodyPr/>
        <a:lstStyle/>
        <a:p>
          <a:endParaRPr lang="en-US"/>
        </a:p>
      </dgm:t>
    </dgm:pt>
    <dgm:pt modelId="{4162AC8A-E66D-4592-B0A1-17FC524ECECC}" type="pres">
      <dgm:prSet presAssocID="{76BF9D2D-83D5-4804-909A-5C1BE9EB2B43}" presName="node" presStyleLbl="node1" presStyleIdx="4" presStyleCnt="9">
        <dgm:presLayoutVars>
          <dgm:bulletEnabled val="1"/>
        </dgm:presLayoutVars>
      </dgm:prSet>
      <dgm:spPr/>
      <dgm:t>
        <a:bodyPr/>
        <a:lstStyle/>
        <a:p>
          <a:endParaRPr lang="en-US"/>
        </a:p>
      </dgm:t>
    </dgm:pt>
    <dgm:pt modelId="{170823F6-C5F2-484D-B993-5FBA515A6D0F}" type="pres">
      <dgm:prSet presAssocID="{CE8350D1-E353-4B91-ABAB-BC23AC73F731}" presName="Name9" presStyleLbl="parChTrans1D2" presStyleIdx="5" presStyleCnt="9"/>
      <dgm:spPr/>
      <dgm:t>
        <a:bodyPr/>
        <a:lstStyle/>
        <a:p>
          <a:endParaRPr lang="en-US"/>
        </a:p>
      </dgm:t>
    </dgm:pt>
    <dgm:pt modelId="{557FD31B-0DC7-4564-9185-D79E5D2AC2BE}" type="pres">
      <dgm:prSet presAssocID="{CE8350D1-E353-4B91-ABAB-BC23AC73F731}" presName="connTx" presStyleLbl="parChTrans1D2" presStyleIdx="5" presStyleCnt="9"/>
      <dgm:spPr/>
      <dgm:t>
        <a:bodyPr/>
        <a:lstStyle/>
        <a:p>
          <a:endParaRPr lang="en-US"/>
        </a:p>
      </dgm:t>
    </dgm:pt>
    <dgm:pt modelId="{06333826-5F0D-47D6-88CE-D6BB0E2FD23A}" type="pres">
      <dgm:prSet presAssocID="{B7C28B5A-8145-4A52-AC35-F13657452EED}" presName="node" presStyleLbl="node1" presStyleIdx="5" presStyleCnt="9">
        <dgm:presLayoutVars>
          <dgm:bulletEnabled val="1"/>
        </dgm:presLayoutVars>
      </dgm:prSet>
      <dgm:spPr/>
      <dgm:t>
        <a:bodyPr/>
        <a:lstStyle/>
        <a:p>
          <a:endParaRPr lang="en-US"/>
        </a:p>
      </dgm:t>
    </dgm:pt>
    <dgm:pt modelId="{8BCBB9DC-EFD0-4C44-BCB3-A33ABF1EC016}" type="pres">
      <dgm:prSet presAssocID="{0F38304C-5A77-4CDA-9D62-8166EEC646D7}" presName="Name9" presStyleLbl="parChTrans1D2" presStyleIdx="6" presStyleCnt="9"/>
      <dgm:spPr/>
      <dgm:t>
        <a:bodyPr/>
        <a:lstStyle/>
        <a:p>
          <a:endParaRPr lang="en-US"/>
        </a:p>
      </dgm:t>
    </dgm:pt>
    <dgm:pt modelId="{D7EE71DB-F798-4EA2-9F6B-A2D5B3D4673A}" type="pres">
      <dgm:prSet presAssocID="{0F38304C-5A77-4CDA-9D62-8166EEC646D7}" presName="connTx" presStyleLbl="parChTrans1D2" presStyleIdx="6" presStyleCnt="9"/>
      <dgm:spPr/>
      <dgm:t>
        <a:bodyPr/>
        <a:lstStyle/>
        <a:p>
          <a:endParaRPr lang="en-US"/>
        </a:p>
      </dgm:t>
    </dgm:pt>
    <dgm:pt modelId="{8D7675C0-A0BB-4C4A-B7ED-D13357349996}" type="pres">
      <dgm:prSet presAssocID="{C4DC550D-C2C3-4B58-8422-014FA40FC0B7}" presName="node" presStyleLbl="node1" presStyleIdx="6" presStyleCnt="9">
        <dgm:presLayoutVars>
          <dgm:bulletEnabled val="1"/>
        </dgm:presLayoutVars>
      </dgm:prSet>
      <dgm:spPr/>
      <dgm:t>
        <a:bodyPr/>
        <a:lstStyle/>
        <a:p>
          <a:endParaRPr lang="en-US"/>
        </a:p>
      </dgm:t>
    </dgm:pt>
    <dgm:pt modelId="{AA2AF8CF-53F1-4A1F-852F-A646A3AB0165}" type="pres">
      <dgm:prSet presAssocID="{F8B59675-4494-4B7F-AC75-8812F612726B}" presName="Name9" presStyleLbl="parChTrans1D2" presStyleIdx="7" presStyleCnt="9"/>
      <dgm:spPr/>
      <dgm:t>
        <a:bodyPr/>
        <a:lstStyle/>
        <a:p>
          <a:endParaRPr lang="en-US"/>
        </a:p>
      </dgm:t>
    </dgm:pt>
    <dgm:pt modelId="{07114F04-6891-4DEF-9728-73B092D35C35}" type="pres">
      <dgm:prSet presAssocID="{F8B59675-4494-4B7F-AC75-8812F612726B}" presName="connTx" presStyleLbl="parChTrans1D2" presStyleIdx="7" presStyleCnt="9"/>
      <dgm:spPr/>
      <dgm:t>
        <a:bodyPr/>
        <a:lstStyle/>
        <a:p>
          <a:endParaRPr lang="en-US"/>
        </a:p>
      </dgm:t>
    </dgm:pt>
    <dgm:pt modelId="{EEC34616-FC71-4C8E-BA56-614A0F28A853}" type="pres">
      <dgm:prSet presAssocID="{A7524C4B-A4FE-4A56-9F73-5842267C75D6}" presName="node" presStyleLbl="node1" presStyleIdx="7" presStyleCnt="9">
        <dgm:presLayoutVars>
          <dgm:bulletEnabled val="1"/>
        </dgm:presLayoutVars>
      </dgm:prSet>
      <dgm:spPr/>
      <dgm:t>
        <a:bodyPr/>
        <a:lstStyle/>
        <a:p>
          <a:endParaRPr lang="en-US"/>
        </a:p>
      </dgm:t>
    </dgm:pt>
    <dgm:pt modelId="{D8A542A8-76C3-44E2-A2EB-53929AA51CE2}" type="pres">
      <dgm:prSet presAssocID="{D2898906-24F6-4E43-BC37-EF7322048717}" presName="Name9" presStyleLbl="parChTrans1D2" presStyleIdx="8" presStyleCnt="9"/>
      <dgm:spPr/>
      <dgm:t>
        <a:bodyPr/>
        <a:lstStyle/>
        <a:p>
          <a:endParaRPr lang="en-US"/>
        </a:p>
      </dgm:t>
    </dgm:pt>
    <dgm:pt modelId="{4F2AD47F-778B-4672-8A9B-8604982CBA46}" type="pres">
      <dgm:prSet presAssocID="{D2898906-24F6-4E43-BC37-EF7322048717}" presName="connTx" presStyleLbl="parChTrans1D2" presStyleIdx="8" presStyleCnt="9"/>
      <dgm:spPr/>
      <dgm:t>
        <a:bodyPr/>
        <a:lstStyle/>
        <a:p>
          <a:endParaRPr lang="en-US"/>
        </a:p>
      </dgm:t>
    </dgm:pt>
    <dgm:pt modelId="{32C21374-C64F-45AF-99C8-C8A23CFAAC87}" type="pres">
      <dgm:prSet presAssocID="{2D961159-4640-49C4-8786-EDC9B59C564E}" presName="node" presStyleLbl="node1" presStyleIdx="8" presStyleCnt="9">
        <dgm:presLayoutVars>
          <dgm:bulletEnabled val="1"/>
        </dgm:presLayoutVars>
      </dgm:prSet>
      <dgm:spPr/>
      <dgm:t>
        <a:bodyPr/>
        <a:lstStyle/>
        <a:p>
          <a:endParaRPr lang="en-US"/>
        </a:p>
      </dgm:t>
    </dgm:pt>
  </dgm:ptLst>
  <dgm:cxnLst>
    <dgm:cxn modelId="{70DA45F3-66A7-422A-8F87-C41184C2D0CC}" srcId="{D5107202-FD0B-4E74-9531-1AB7A94B05AD}" destId="{B7C28B5A-8145-4A52-AC35-F13657452EED}" srcOrd="5" destOrd="0" parTransId="{CE8350D1-E353-4B91-ABAB-BC23AC73F731}" sibTransId="{650B6AC4-6E88-454C-B017-A5BFFEFDA353}"/>
    <dgm:cxn modelId="{BEE5466F-F88F-4516-8EEC-CF8542DD2AAA}" type="presOf" srcId="{B7C28B5A-8145-4A52-AC35-F13657452EED}" destId="{06333826-5F0D-47D6-88CE-D6BB0E2FD23A}" srcOrd="0" destOrd="0" presId="urn:microsoft.com/office/officeart/2005/8/layout/radial1"/>
    <dgm:cxn modelId="{2C8C6767-08B3-4906-AF63-59721313C259}" type="presOf" srcId="{390DC9D0-8991-4963-8760-D68F015B8A04}" destId="{61527AE2-F361-4E8F-BF92-21241B512C28}" srcOrd="0" destOrd="0" presId="urn:microsoft.com/office/officeart/2005/8/layout/radial1"/>
    <dgm:cxn modelId="{F51A02AF-93AF-4FCC-BCF2-9652CAB565EF}" srcId="{D5107202-FD0B-4E74-9531-1AB7A94B05AD}" destId="{7E5C7259-C6AA-461F-BE55-4FDC2CE0323D}" srcOrd="2" destOrd="0" parTransId="{7B5396E5-805E-49AC-AD8B-3D307B1CAE24}" sibTransId="{164BD0BD-6B02-46B5-B07D-AF07526EAEB0}"/>
    <dgm:cxn modelId="{96959729-9F43-486F-845B-251376182D36}" type="presOf" srcId="{7B5396E5-805E-49AC-AD8B-3D307B1CAE24}" destId="{BA171E1F-C7BE-4882-A057-8A08AF024280}" srcOrd="0" destOrd="0" presId="urn:microsoft.com/office/officeart/2005/8/layout/radial1"/>
    <dgm:cxn modelId="{195470DC-7C16-477B-AE0B-159394939848}" type="presOf" srcId="{D2898906-24F6-4E43-BC37-EF7322048717}" destId="{4F2AD47F-778B-4672-8A9B-8604982CBA46}" srcOrd="1" destOrd="0" presId="urn:microsoft.com/office/officeart/2005/8/layout/radial1"/>
    <dgm:cxn modelId="{C82FD442-8637-412B-8E3B-B172627D1B1F}" srcId="{397D10C8-17CA-4B89-BE44-BF19F4283707}" destId="{D5107202-FD0B-4E74-9531-1AB7A94B05AD}" srcOrd="0" destOrd="0" parTransId="{4E02AC56-E180-40EF-9F01-C32561EB33D1}" sibTransId="{0751621A-298C-49CB-B9AF-4846006479E4}"/>
    <dgm:cxn modelId="{D7F02582-EED2-41C6-B405-A98A7A88CA51}" type="presOf" srcId="{CE8350D1-E353-4B91-ABAB-BC23AC73F731}" destId="{557FD31B-0DC7-4564-9185-D79E5D2AC2BE}" srcOrd="1" destOrd="0" presId="urn:microsoft.com/office/officeart/2005/8/layout/radial1"/>
    <dgm:cxn modelId="{CD9A008E-0123-4A38-B3E1-B29FC8E3C833}" type="presOf" srcId="{7E5C7259-C6AA-461F-BE55-4FDC2CE0323D}" destId="{CE13D148-50EE-4920-BBED-E5E865BCF89E}" srcOrd="0" destOrd="0" presId="urn:microsoft.com/office/officeart/2005/8/layout/radial1"/>
    <dgm:cxn modelId="{1DC4A3C4-B533-4376-8F4A-04281163250D}" type="presOf" srcId="{7761F723-EADF-482D-BF43-83A6769C892C}" destId="{1636ECBE-0084-40AC-B8AC-C940F6F11159}" srcOrd="0" destOrd="0" presId="urn:microsoft.com/office/officeart/2005/8/layout/radial1"/>
    <dgm:cxn modelId="{64D5CFDD-A513-4CEA-9051-84CA3FC3FE73}" srcId="{D5107202-FD0B-4E74-9531-1AB7A94B05AD}" destId="{76BF9D2D-83D5-4804-909A-5C1BE9EB2B43}" srcOrd="4" destOrd="0" parTransId="{F0FAF565-3BCD-4853-AB85-BEEEEAD156C3}" sibTransId="{0E353C82-71CE-4CE6-8929-6C51FB36BFBA}"/>
    <dgm:cxn modelId="{52C1972A-4DE0-4A5A-81D8-D1366CF80E29}" type="presOf" srcId="{D2898906-24F6-4E43-BC37-EF7322048717}" destId="{D8A542A8-76C3-44E2-A2EB-53929AA51CE2}" srcOrd="0" destOrd="0" presId="urn:microsoft.com/office/officeart/2005/8/layout/radial1"/>
    <dgm:cxn modelId="{38ADC6F1-9F3B-4C88-8FC2-108FEC2C1875}" type="presOf" srcId="{2D961159-4640-49C4-8786-EDC9B59C564E}" destId="{32C21374-C64F-45AF-99C8-C8A23CFAAC87}" srcOrd="0" destOrd="0" presId="urn:microsoft.com/office/officeart/2005/8/layout/radial1"/>
    <dgm:cxn modelId="{4C1D6A3C-B913-44EC-AE51-039AE2F79B90}" type="presOf" srcId="{25C69353-B5A8-430E-B320-E44A1713EDA8}" destId="{3691045B-924C-4A47-852A-7B50F3BFBA21}" srcOrd="0" destOrd="0" presId="urn:microsoft.com/office/officeart/2005/8/layout/radial1"/>
    <dgm:cxn modelId="{97D37366-8472-43F7-B7EE-6A90F1E4C634}" srcId="{D5107202-FD0B-4E74-9531-1AB7A94B05AD}" destId="{7761F723-EADF-482D-BF43-83A6769C892C}" srcOrd="0" destOrd="0" parTransId="{36DABE0B-BF7F-4575-81CD-687E33E65CF0}" sibTransId="{FB2A1B71-ACD1-4F7A-93EF-8E286EFA04DB}"/>
    <dgm:cxn modelId="{B0FD32C2-5644-437D-9DEA-B7C3DA0CA06E}" type="presOf" srcId="{C4DC550D-C2C3-4B58-8422-014FA40FC0B7}" destId="{8D7675C0-A0BB-4C4A-B7ED-D13357349996}" srcOrd="0" destOrd="0" presId="urn:microsoft.com/office/officeart/2005/8/layout/radial1"/>
    <dgm:cxn modelId="{44C0C58C-4C00-41D7-B189-4A0545AE4C71}" type="presOf" srcId="{36DABE0B-BF7F-4575-81CD-687E33E65CF0}" destId="{E90B849F-5F2E-45F0-AA85-95F6EC3DAB53}" srcOrd="0" destOrd="0" presId="urn:microsoft.com/office/officeart/2005/8/layout/radial1"/>
    <dgm:cxn modelId="{7C7F3FEA-4E97-40B2-8F04-95127DCAF95B}" srcId="{D5107202-FD0B-4E74-9531-1AB7A94B05AD}" destId="{A7524C4B-A4FE-4A56-9F73-5842267C75D6}" srcOrd="7" destOrd="0" parTransId="{F8B59675-4494-4B7F-AC75-8812F612726B}" sibTransId="{471A80DE-E2FA-4506-AD8B-4D5BFED444B8}"/>
    <dgm:cxn modelId="{55C7D239-7647-4539-A28A-0E6806548302}" type="presOf" srcId="{76BF9D2D-83D5-4804-909A-5C1BE9EB2B43}" destId="{4162AC8A-E66D-4592-B0A1-17FC524ECECC}" srcOrd="0" destOrd="0" presId="urn:microsoft.com/office/officeart/2005/8/layout/radial1"/>
    <dgm:cxn modelId="{D5931840-FF68-4398-8DEE-81FC8F854FFD}" srcId="{D5107202-FD0B-4E74-9531-1AB7A94B05AD}" destId="{25C69353-B5A8-430E-B320-E44A1713EDA8}" srcOrd="3" destOrd="0" parTransId="{390DC9D0-8991-4963-8760-D68F015B8A04}" sibTransId="{B6A7804A-6476-47F5-9F83-7D8D0D324FA9}"/>
    <dgm:cxn modelId="{DA9F651E-67DA-434C-9369-000A3BC156F6}" type="presOf" srcId="{F0FAF565-3BCD-4853-AB85-BEEEEAD156C3}" destId="{C54198B7-FDA9-4BEE-AD9C-65F7179CCAAE}" srcOrd="0" destOrd="0" presId="urn:microsoft.com/office/officeart/2005/8/layout/radial1"/>
    <dgm:cxn modelId="{86A8FDDF-6E90-4824-99CE-A01D3AFAD3B5}" type="presOf" srcId="{0F38304C-5A77-4CDA-9D62-8166EEC646D7}" destId="{D7EE71DB-F798-4EA2-9F6B-A2D5B3D4673A}" srcOrd="1" destOrd="0" presId="urn:microsoft.com/office/officeart/2005/8/layout/radial1"/>
    <dgm:cxn modelId="{BDDDA7F3-CF84-442E-B80A-E0031D37BCCF}" type="presOf" srcId="{397D10C8-17CA-4B89-BE44-BF19F4283707}" destId="{03E9D476-7B33-47DC-B3B0-B4112BB464FC}" srcOrd="0" destOrd="0" presId="urn:microsoft.com/office/officeart/2005/8/layout/radial1"/>
    <dgm:cxn modelId="{52A35F26-6313-496A-A76C-30C7EF2BF763}" type="presOf" srcId="{CE8350D1-E353-4B91-ABAB-BC23AC73F731}" destId="{170823F6-C5F2-484D-B993-5FBA515A6D0F}" srcOrd="0" destOrd="0" presId="urn:microsoft.com/office/officeart/2005/8/layout/radial1"/>
    <dgm:cxn modelId="{54B77299-241E-432C-8C17-78DD45DD4B31}" type="presOf" srcId="{F8B59675-4494-4B7F-AC75-8812F612726B}" destId="{07114F04-6891-4DEF-9728-73B092D35C35}" srcOrd="1" destOrd="0" presId="urn:microsoft.com/office/officeart/2005/8/layout/radial1"/>
    <dgm:cxn modelId="{E0516952-F310-4A4F-8474-2DBEB7B524C4}" type="presOf" srcId="{A7524C4B-A4FE-4A56-9F73-5842267C75D6}" destId="{EEC34616-FC71-4C8E-BA56-614A0F28A853}" srcOrd="0" destOrd="0" presId="urn:microsoft.com/office/officeart/2005/8/layout/radial1"/>
    <dgm:cxn modelId="{4AD23A1A-9771-4568-8357-8BA5EAC3C57D}" type="presOf" srcId="{0F38304C-5A77-4CDA-9D62-8166EEC646D7}" destId="{8BCBB9DC-EFD0-4C44-BCB3-A33ABF1EC016}" srcOrd="0" destOrd="0" presId="urn:microsoft.com/office/officeart/2005/8/layout/radial1"/>
    <dgm:cxn modelId="{22BDD6D5-B9C5-439B-9F0C-2C20DAF6675B}" type="presOf" srcId="{390DC9D0-8991-4963-8760-D68F015B8A04}" destId="{9FD9A394-CDEB-4FFE-9913-7B1C46603EB6}" srcOrd="1" destOrd="0" presId="urn:microsoft.com/office/officeart/2005/8/layout/radial1"/>
    <dgm:cxn modelId="{50CD60F8-E273-4987-AC72-681A8C9FF32E}" type="presOf" srcId="{8E20DF58-D8A6-40D4-B38A-7454C04A61D5}" destId="{33A76914-0CD5-47AE-AACA-3772ABFAC287}" srcOrd="0" destOrd="0" presId="urn:microsoft.com/office/officeart/2005/8/layout/radial1"/>
    <dgm:cxn modelId="{73F10F6A-E954-4025-A751-9660C3A273DB}" type="presOf" srcId="{7B5396E5-805E-49AC-AD8B-3D307B1CAE24}" destId="{29B4394F-4252-4C70-8650-CFBCCD4B074F}" srcOrd="1" destOrd="0" presId="urn:microsoft.com/office/officeart/2005/8/layout/radial1"/>
    <dgm:cxn modelId="{F6DC1AE3-C750-47A6-BC45-762DCC66F457}" type="presOf" srcId="{8E20DF58-D8A6-40D4-B38A-7454C04A61D5}" destId="{16B006AE-3BEB-468F-8EFC-D4672278A7CE}" srcOrd="1" destOrd="0" presId="urn:microsoft.com/office/officeart/2005/8/layout/radial1"/>
    <dgm:cxn modelId="{72BB1BA2-FE5A-4236-B5B8-8A1EBE9F039D}" type="presOf" srcId="{D5107202-FD0B-4E74-9531-1AB7A94B05AD}" destId="{475539DE-62CA-4198-A0FD-713845E50346}" srcOrd="0" destOrd="0" presId="urn:microsoft.com/office/officeart/2005/8/layout/radial1"/>
    <dgm:cxn modelId="{3B3D77E9-945E-477E-9850-045515274E8A}" type="presOf" srcId="{36DABE0B-BF7F-4575-81CD-687E33E65CF0}" destId="{17739092-039B-428E-AEF3-8FC12690F6E6}" srcOrd="1" destOrd="0" presId="urn:microsoft.com/office/officeart/2005/8/layout/radial1"/>
    <dgm:cxn modelId="{8ADDACF3-0685-4B14-9913-76A2D2DAF22B}" type="presOf" srcId="{0E376E5E-FCCD-41E0-9CBA-B91BDFDF1954}" destId="{D7D2CB17-369C-4782-9AC3-795FFE5301AE}" srcOrd="0" destOrd="0" presId="urn:microsoft.com/office/officeart/2005/8/layout/radial1"/>
    <dgm:cxn modelId="{2E56338D-B3CE-4B66-9814-A28EFEECAFDC}" type="presOf" srcId="{F0FAF565-3BCD-4853-AB85-BEEEEAD156C3}" destId="{41E15336-892D-4C55-AAC3-E4C41348EEED}" srcOrd="1" destOrd="0" presId="urn:microsoft.com/office/officeart/2005/8/layout/radial1"/>
    <dgm:cxn modelId="{79F31AD5-D154-4DF5-9DBA-8870400E590C}" srcId="{D5107202-FD0B-4E74-9531-1AB7A94B05AD}" destId="{0E376E5E-FCCD-41E0-9CBA-B91BDFDF1954}" srcOrd="1" destOrd="0" parTransId="{8E20DF58-D8A6-40D4-B38A-7454C04A61D5}" sibTransId="{23377B2D-49CC-4EB3-9925-53C684DBD52C}"/>
    <dgm:cxn modelId="{B97E5C91-C9CB-43BC-A35E-282D7DFD4811}" srcId="{D5107202-FD0B-4E74-9531-1AB7A94B05AD}" destId="{C4DC550D-C2C3-4B58-8422-014FA40FC0B7}" srcOrd="6" destOrd="0" parTransId="{0F38304C-5A77-4CDA-9D62-8166EEC646D7}" sibTransId="{3D073B6F-6403-49D2-BC64-2FAC2A2B8072}"/>
    <dgm:cxn modelId="{949D20F2-0D9C-4375-9216-A55F05E71463}" type="presOf" srcId="{F8B59675-4494-4B7F-AC75-8812F612726B}" destId="{AA2AF8CF-53F1-4A1F-852F-A646A3AB0165}" srcOrd="0" destOrd="0" presId="urn:microsoft.com/office/officeart/2005/8/layout/radial1"/>
    <dgm:cxn modelId="{92A69F53-D714-420E-B56C-7671B05626D8}" srcId="{D5107202-FD0B-4E74-9531-1AB7A94B05AD}" destId="{2D961159-4640-49C4-8786-EDC9B59C564E}" srcOrd="8" destOrd="0" parTransId="{D2898906-24F6-4E43-BC37-EF7322048717}" sibTransId="{BDE0DEFB-94D9-4AAD-ACDC-F97DB005C9A8}"/>
    <dgm:cxn modelId="{64F02651-4351-4D21-9C66-DB9F99FEE3E7}" type="presParOf" srcId="{03E9D476-7B33-47DC-B3B0-B4112BB464FC}" destId="{475539DE-62CA-4198-A0FD-713845E50346}" srcOrd="0" destOrd="0" presId="urn:microsoft.com/office/officeart/2005/8/layout/radial1"/>
    <dgm:cxn modelId="{54D00CEF-09B8-4C8F-878C-15046DA7591E}" type="presParOf" srcId="{03E9D476-7B33-47DC-B3B0-B4112BB464FC}" destId="{E90B849F-5F2E-45F0-AA85-95F6EC3DAB53}" srcOrd="1" destOrd="0" presId="urn:microsoft.com/office/officeart/2005/8/layout/radial1"/>
    <dgm:cxn modelId="{B273A2F4-EA08-4EC7-ABCA-CD059F3072B9}" type="presParOf" srcId="{E90B849F-5F2E-45F0-AA85-95F6EC3DAB53}" destId="{17739092-039B-428E-AEF3-8FC12690F6E6}" srcOrd="0" destOrd="0" presId="urn:microsoft.com/office/officeart/2005/8/layout/radial1"/>
    <dgm:cxn modelId="{85D709FA-A470-49A6-8017-E6FE216FA854}" type="presParOf" srcId="{03E9D476-7B33-47DC-B3B0-B4112BB464FC}" destId="{1636ECBE-0084-40AC-B8AC-C940F6F11159}" srcOrd="2" destOrd="0" presId="urn:microsoft.com/office/officeart/2005/8/layout/radial1"/>
    <dgm:cxn modelId="{A8382256-D93E-48D0-ACA1-454878EEF171}" type="presParOf" srcId="{03E9D476-7B33-47DC-B3B0-B4112BB464FC}" destId="{33A76914-0CD5-47AE-AACA-3772ABFAC287}" srcOrd="3" destOrd="0" presId="urn:microsoft.com/office/officeart/2005/8/layout/radial1"/>
    <dgm:cxn modelId="{1412036A-0890-4298-B969-01CB61993E5D}" type="presParOf" srcId="{33A76914-0CD5-47AE-AACA-3772ABFAC287}" destId="{16B006AE-3BEB-468F-8EFC-D4672278A7CE}" srcOrd="0" destOrd="0" presId="urn:microsoft.com/office/officeart/2005/8/layout/radial1"/>
    <dgm:cxn modelId="{7FF7D43A-3F64-4390-A48D-23C9AD04DAE7}" type="presParOf" srcId="{03E9D476-7B33-47DC-B3B0-B4112BB464FC}" destId="{D7D2CB17-369C-4782-9AC3-795FFE5301AE}" srcOrd="4" destOrd="0" presId="urn:microsoft.com/office/officeart/2005/8/layout/radial1"/>
    <dgm:cxn modelId="{E3BA0452-BF1D-48F6-AA4F-76E5C0777972}" type="presParOf" srcId="{03E9D476-7B33-47DC-B3B0-B4112BB464FC}" destId="{BA171E1F-C7BE-4882-A057-8A08AF024280}" srcOrd="5" destOrd="0" presId="urn:microsoft.com/office/officeart/2005/8/layout/radial1"/>
    <dgm:cxn modelId="{0409AE09-6BBE-49A8-AB36-D6DEAF1DDBC8}" type="presParOf" srcId="{BA171E1F-C7BE-4882-A057-8A08AF024280}" destId="{29B4394F-4252-4C70-8650-CFBCCD4B074F}" srcOrd="0" destOrd="0" presId="urn:microsoft.com/office/officeart/2005/8/layout/radial1"/>
    <dgm:cxn modelId="{9FF58CBB-81EC-4B2F-9314-E23221E66053}" type="presParOf" srcId="{03E9D476-7B33-47DC-B3B0-B4112BB464FC}" destId="{CE13D148-50EE-4920-BBED-E5E865BCF89E}" srcOrd="6" destOrd="0" presId="urn:microsoft.com/office/officeart/2005/8/layout/radial1"/>
    <dgm:cxn modelId="{4666D6D3-96AD-447A-A7F6-8058BEF1A4B3}" type="presParOf" srcId="{03E9D476-7B33-47DC-B3B0-B4112BB464FC}" destId="{61527AE2-F361-4E8F-BF92-21241B512C28}" srcOrd="7" destOrd="0" presId="urn:microsoft.com/office/officeart/2005/8/layout/radial1"/>
    <dgm:cxn modelId="{DE3433AC-1B24-4432-8D75-A09D97666CA5}" type="presParOf" srcId="{61527AE2-F361-4E8F-BF92-21241B512C28}" destId="{9FD9A394-CDEB-4FFE-9913-7B1C46603EB6}" srcOrd="0" destOrd="0" presId="urn:microsoft.com/office/officeart/2005/8/layout/radial1"/>
    <dgm:cxn modelId="{A883CEF0-12FC-48EF-B16C-7591BEB7ACCB}" type="presParOf" srcId="{03E9D476-7B33-47DC-B3B0-B4112BB464FC}" destId="{3691045B-924C-4A47-852A-7B50F3BFBA21}" srcOrd="8" destOrd="0" presId="urn:microsoft.com/office/officeart/2005/8/layout/radial1"/>
    <dgm:cxn modelId="{3C465412-0E7D-496B-BA97-25EAFEE3D93D}" type="presParOf" srcId="{03E9D476-7B33-47DC-B3B0-B4112BB464FC}" destId="{C54198B7-FDA9-4BEE-AD9C-65F7179CCAAE}" srcOrd="9" destOrd="0" presId="urn:microsoft.com/office/officeart/2005/8/layout/radial1"/>
    <dgm:cxn modelId="{3CBE1ED4-041C-45A7-BBD0-391F240AD2A2}" type="presParOf" srcId="{C54198B7-FDA9-4BEE-AD9C-65F7179CCAAE}" destId="{41E15336-892D-4C55-AAC3-E4C41348EEED}" srcOrd="0" destOrd="0" presId="urn:microsoft.com/office/officeart/2005/8/layout/radial1"/>
    <dgm:cxn modelId="{7A1E5068-FC1F-497F-AC03-E94B1F6DF9CC}" type="presParOf" srcId="{03E9D476-7B33-47DC-B3B0-B4112BB464FC}" destId="{4162AC8A-E66D-4592-B0A1-17FC524ECECC}" srcOrd="10" destOrd="0" presId="urn:microsoft.com/office/officeart/2005/8/layout/radial1"/>
    <dgm:cxn modelId="{C09883CB-6F10-4A28-965C-593A902E5E14}" type="presParOf" srcId="{03E9D476-7B33-47DC-B3B0-B4112BB464FC}" destId="{170823F6-C5F2-484D-B993-5FBA515A6D0F}" srcOrd="11" destOrd="0" presId="urn:microsoft.com/office/officeart/2005/8/layout/radial1"/>
    <dgm:cxn modelId="{19D93251-6DFA-4416-9BD1-308E9EA8B413}" type="presParOf" srcId="{170823F6-C5F2-484D-B993-5FBA515A6D0F}" destId="{557FD31B-0DC7-4564-9185-D79E5D2AC2BE}" srcOrd="0" destOrd="0" presId="urn:microsoft.com/office/officeart/2005/8/layout/radial1"/>
    <dgm:cxn modelId="{5D075E9F-1BB1-4965-96E3-67B43DCD2F89}" type="presParOf" srcId="{03E9D476-7B33-47DC-B3B0-B4112BB464FC}" destId="{06333826-5F0D-47D6-88CE-D6BB0E2FD23A}" srcOrd="12" destOrd="0" presId="urn:microsoft.com/office/officeart/2005/8/layout/radial1"/>
    <dgm:cxn modelId="{B7514E1E-D0B1-4A4A-A795-974139E1FE69}" type="presParOf" srcId="{03E9D476-7B33-47DC-B3B0-B4112BB464FC}" destId="{8BCBB9DC-EFD0-4C44-BCB3-A33ABF1EC016}" srcOrd="13" destOrd="0" presId="urn:microsoft.com/office/officeart/2005/8/layout/radial1"/>
    <dgm:cxn modelId="{98FE23A4-1FC2-4946-AF83-852601912048}" type="presParOf" srcId="{8BCBB9DC-EFD0-4C44-BCB3-A33ABF1EC016}" destId="{D7EE71DB-F798-4EA2-9F6B-A2D5B3D4673A}" srcOrd="0" destOrd="0" presId="urn:microsoft.com/office/officeart/2005/8/layout/radial1"/>
    <dgm:cxn modelId="{210643AF-45FF-4CA6-A5EA-301FEC501685}" type="presParOf" srcId="{03E9D476-7B33-47DC-B3B0-B4112BB464FC}" destId="{8D7675C0-A0BB-4C4A-B7ED-D13357349996}" srcOrd="14" destOrd="0" presId="urn:microsoft.com/office/officeart/2005/8/layout/radial1"/>
    <dgm:cxn modelId="{4507596B-7601-40E4-8AA1-713BD52CC77D}" type="presParOf" srcId="{03E9D476-7B33-47DC-B3B0-B4112BB464FC}" destId="{AA2AF8CF-53F1-4A1F-852F-A646A3AB0165}" srcOrd="15" destOrd="0" presId="urn:microsoft.com/office/officeart/2005/8/layout/radial1"/>
    <dgm:cxn modelId="{4E09415D-4FD0-4DAD-A395-A6780F9736B1}" type="presParOf" srcId="{AA2AF8CF-53F1-4A1F-852F-A646A3AB0165}" destId="{07114F04-6891-4DEF-9728-73B092D35C35}" srcOrd="0" destOrd="0" presId="urn:microsoft.com/office/officeart/2005/8/layout/radial1"/>
    <dgm:cxn modelId="{C929C384-1ED0-401D-868A-7ED5E9D41BFE}" type="presParOf" srcId="{03E9D476-7B33-47DC-B3B0-B4112BB464FC}" destId="{EEC34616-FC71-4C8E-BA56-614A0F28A853}" srcOrd="16" destOrd="0" presId="urn:microsoft.com/office/officeart/2005/8/layout/radial1"/>
    <dgm:cxn modelId="{0FC40523-1DAC-4964-B36A-6FF97B5EE9F8}" type="presParOf" srcId="{03E9D476-7B33-47DC-B3B0-B4112BB464FC}" destId="{D8A542A8-76C3-44E2-A2EB-53929AA51CE2}" srcOrd="17" destOrd="0" presId="urn:microsoft.com/office/officeart/2005/8/layout/radial1"/>
    <dgm:cxn modelId="{B47C5E6B-01B8-4993-8972-F72B6092F9E5}" type="presParOf" srcId="{D8A542A8-76C3-44E2-A2EB-53929AA51CE2}" destId="{4F2AD47F-778B-4672-8A9B-8604982CBA46}" srcOrd="0" destOrd="0" presId="urn:microsoft.com/office/officeart/2005/8/layout/radial1"/>
    <dgm:cxn modelId="{173C398A-FE93-42E8-B533-395318F8EFBD}" type="presParOf" srcId="{03E9D476-7B33-47DC-B3B0-B4112BB464FC}" destId="{32C21374-C64F-45AF-99C8-C8A23CFAAC87}" srcOrd="18" destOrd="0" presId="urn:microsoft.com/office/officeart/2005/8/layout/radial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7D10C8-17CA-4B89-BE44-BF19F4283707}"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D5107202-FD0B-4E74-9531-1AB7A94B05AD}">
      <dgm:prSet phldrT="[Text]"/>
      <dgm:spPr/>
      <dgm:t>
        <a:bodyPr vert="horz" lIns="91440"/>
        <a:lstStyle/>
        <a:p>
          <a:r>
            <a:rPr lang="en-US" dirty="0" smtClean="0"/>
            <a:t>Office PBX</a:t>
          </a:r>
          <a:endParaRPr lang="en-US" dirty="0"/>
        </a:p>
      </dgm:t>
    </dgm:pt>
    <dgm:pt modelId="{4E02AC56-E180-40EF-9F01-C32561EB33D1}" type="parTrans" cxnId="{C82FD442-8637-412B-8E3B-B172627D1B1F}">
      <dgm:prSet/>
      <dgm:spPr/>
      <dgm:t>
        <a:bodyPr/>
        <a:lstStyle/>
        <a:p>
          <a:endParaRPr lang="en-US"/>
        </a:p>
      </dgm:t>
    </dgm:pt>
    <dgm:pt modelId="{0751621A-298C-49CB-B9AF-4846006479E4}" type="sibTrans" cxnId="{C82FD442-8637-412B-8E3B-B172627D1B1F}">
      <dgm:prSet/>
      <dgm:spPr/>
      <dgm:t>
        <a:bodyPr/>
        <a:lstStyle/>
        <a:p>
          <a:endParaRPr lang="en-US"/>
        </a:p>
      </dgm:t>
    </dgm:pt>
    <dgm:pt modelId="{7761F723-EADF-482D-BF43-83A6769C892C}">
      <dgm:prSet phldrT="[Text]" custT="1"/>
      <dgm:spPr/>
      <dgm:t>
        <a:bodyPr vert="horz" lIns="91440"/>
        <a:lstStyle/>
        <a:p>
          <a:r>
            <a:rPr lang="en-US" sz="900" b="1" dirty="0" smtClean="0"/>
            <a:t>IVR/Auto Attendant</a:t>
          </a:r>
          <a:endParaRPr lang="en-US" sz="900" b="1" dirty="0"/>
        </a:p>
      </dgm:t>
    </dgm:pt>
    <dgm:pt modelId="{36DABE0B-BF7F-4575-81CD-687E33E65CF0}" type="parTrans" cxnId="{97D37366-8472-43F7-B7EE-6A90F1E4C634}">
      <dgm:prSet/>
      <dgm:spPr/>
      <dgm:t>
        <a:bodyPr vert="horz" lIns="91440"/>
        <a:lstStyle/>
        <a:p>
          <a:endParaRPr lang="en-US"/>
        </a:p>
      </dgm:t>
    </dgm:pt>
    <dgm:pt modelId="{FB2A1B71-ACD1-4F7A-93EF-8E286EFA04DB}" type="sibTrans" cxnId="{97D37366-8472-43F7-B7EE-6A90F1E4C634}">
      <dgm:prSet/>
      <dgm:spPr/>
      <dgm:t>
        <a:bodyPr/>
        <a:lstStyle/>
        <a:p>
          <a:endParaRPr lang="en-US"/>
        </a:p>
      </dgm:t>
    </dgm:pt>
    <dgm:pt modelId="{0E376E5E-FCCD-41E0-9CBA-B91BDFDF1954}">
      <dgm:prSet phldrT="[Text]" custT="1"/>
      <dgm:spPr/>
      <dgm:t>
        <a:bodyPr vert="horz" lIns="91440"/>
        <a:lstStyle/>
        <a:p>
          <a:r>
            <a:rPr lang="en-US" sz="900" b="1" dirty="0" smtClean="0"/>
            <a:t>Call Barging</a:t>
          </a:r>
          <a:endParaRPr lang="en-US" sz="900" b="1" dirty="0"/>
        </a:p>
      </dgm:t>
    </dgm:pt>
    <dgm:pt modelId="{8E20DF58-D8A6-40D4-B38A-7454C04A61D5}" type="parTrans" cxnId="{79F31AD5-D154-4DF5-9DBA-8870400E590C}">
      <dgm:prSet/>
      <dgm:spPr/>
      <dgm:t>
        <a:bodyPr/>
        <a:lstStyle/>
        <a:p>
          <a:endParaRPr lang="en-US"/>
        </a:p>
      </dgm:t>
    </dgm:pt>
    <dgm:pt modelId="{23377B2D-49CC-4EB3-9925-53C684DBD52C}" type="sibTrans" cxnId="{79F31AD5-D154-4DF5-9DBA-8870400E590C}">
      <dgm:prSet/>
      <dgm:spPr/>
      <dgm:t>
        <a:bodyPr/>
        <a:lstStyle/>
        <a:p>
          <a:endParaRPr lang="en-US"/>
        </a:p>
      </dgm:t>
    </dgm:pt>
    <dgm:pt modelId="{7E5C7259-C6AA-461F-BE55-4FDC2CE0323D}">
      <dgm:prSet phldrT="[Text]" custT="1"/>
      <dgm:spPr/>
      <dgm:t>
        <a:bodyPr vert="horz" lIns="91440"/>
        <a:lstStyle/>
        <a:p>
          <a:r>
            <a:rPr lang="en-US" sz="900" b="1" dirty="0" smtClean="0"/>
            <a:t>Remote Barging</a:t>
          </a:r>
          <a:endParaRPr lang="en-US" sz="900" b="1" dirty="0"/>
        </a:p>
      </dgm:t>
    </dgm:pt>
    <dgm:pt modelId="{7B5396E5-805E-49AC-AD8B-3D307B1CAE24}" type="parTrans" cxnId="{F51A02AF-93AF-4FCC-BCF2-9652CAB565EF}">
      <dgm:prSet/>
      <dgm:spPr/>
      <dgm:t>
        <a:bodyPr/>
        <a:lstStyle/>
        <a:p>
          <a:endParaRPr lang="en-US"/>
        </a:p>
      </dgm:t>
    </dgm:pt>
    <dgm:pt modelId="{164BD0BD-6B02-46B5-B07D-AF07526EAEB0}" type="sibTrans" cxnId="{F51A02AF-93AF-4FCC-BCF2-9652CAB565EF}">
      <dgm:prSet/>
      <dgm:spPr/>
      <dgm:t>
        <a:bodyPr/>
        <a:lstStyle/>
        <a:p>
          <a:endParaRPr lang="en-US"/>
        </a:p>
      </dgm:t>
    </dgm:pt>
    <dgm:pt modelId="{25C69353-B5A8-430E-B320-E44A1713EDA8}">
      <dgm:prSet phldrT="[Text]" custT="1"/>
      <dgm:spPr/>
      <dgm:t>
        <a:bodyPr vert="horz" lIns="91440"/>
        <a:lstStyle/>
        <a:p>
          <a:r>
            <a:rPr lang="en-US" sz="900" b="1" dirty="0" smtClean="0"/>
            <a:t>Remote Extension</a:t>
          </a:r>
          <a:endParaRPr lang="en-US" sz="900" b="1" dirty="0"/>
        </a:p>
      </dgm:t>
    </dgm:pt>
    <dgm:pt modelId="{390DC9D0-8991-4963-8760-D68F015B8A04}" type="parTrans" cxnId="{D5931840-FF68-4398-8DEE-81FC8F854FFD}">
      <dgm:prSet/>
      <dgm:spPr/>
      <dgm:t>
        <a:bodyPr/>
        <a:lstStyle/>
        <a:p>
          <a:endParaRPr lang="en-US"/>
        </a:p>
      </dgm:t>
    </dgm:pt>
    <dgm:pt modelId="{B6A7804A-6476-47F5-9F83-7D8D0D324FA9}" type="sibTrans" cxnId="{D5931840-FF68-4398-8DEE-81FC8F854FFD}">
      <dgm:prSet/>
      <dgm:spPr/>
      <dgm:t>
        <a:bodyPr/>
        <a:lstStyle/>
        <a:p>
          <a:endParaRPr lang="en-US"/>
        </a:p>
      </dgm:t>
    </dgm:pt>
    <dgm:pt modelId="{76BF9D2D-83D5-4804-909A-5C1BE9EB2B43}">
      <dgm:prSet phldrT="[Text]" custT="1"/>
      <dgm:spPr/>
      <dgm:t>
        <a:bodyPr vert="horz" lIns="91440"/>
        <a:lstStyle/>
        <a:p>
          <a:r>
            <a:rPr lang="en-US" sz="900" b="1" dirty="0" smtClean="0"/>
            <a:t>Call Billing Software</a:t>
          </a:r>
          <a:endParaRPr lang="en-US" sz="900" b="1" dirty="0"/>
        </a:p>
      </dgm:t>
    </dgm:pt>
    <dgm:pt modelId="{F0FAF565-3BCD-4853-AB85-BEEEEAD156C3}" type="parTrans" cxnId="{64D5CFDD-A513-4CEA-9051-84CA3FC3FE73}">
      <dgm:prSet/>
      <dgm:spPr/>
      <dgm:t>
        <a:bodyPr/>
        <a:lstStyle/>
        <a:p>
          <a:endParaRPr lang="en-US"/>
        </a:p>
      </dgm:t>
    </dgm:pt>
    <dgm:pt modelId="{0E353C82-71CE-4CE6-8929-6C51FB36BFBA}" type="sibTrans" cxnId="{64D5CFDD-A513-4CEA-9051-84CA3FC3FE73}">
      <dgm:prSet/>
      <dgm:spPr/>
      <dgm:t>
        <a:bodyPr/>
        <a:lstStyle/>
        <a:p>
          <a:endParaRPr lang="en-US"/>
        </a:p>
      </dgm:t>
    </dgm:pt>
    <dgm:pt modelId="{B7C28B5A-8145-4A52-AC35-F13657452EED}">
      <dgm:prSet phldrT="[Text]" custT="1"/>
      <dgm:spPr/>
      <dgm:t>
        <a:bodyPr vert="horz" lIns="91440"/>
        <a:lstStyle/>
        <a:p>
          <a:r>
            <a:rPr lang="en-US" sz="900" b="1" dirty="0" smtClean="0"/>
            <a:t>Voice Logger</a:t>
          </a:r>
          <a:endParaRPr lang="en-US" sz="900" b="1" dirty="0"/>
        </a:p>
      </dgm:t>
    </dgm:pt>
    <dgm:pt modelId="{CE8350D1-E353-4B91-ABAB-BC23AC73F731}" type="parTrans" cxnId="{70DA45F3-66A7-422A-8F87-C41184C2D0CC}">
      <dgm:prSet/>
      <dgm:spPr/>
      <dgm:t>
        <a:bodyPr/>
        <a:lstStyle/>
        <a:p>
          <a:endParaRPr lang="en-US"/>
        </a:p>
      </dgm:t>
    </dgm:pt>
    <dgm:pt modelId="{650B6AC4-6E88-454C-B017-A5BFFEFDA353}" type="sibTrans" cxnId="{70DA45F3-66A7-422A-8F87-C41184C2D0CC}">
      <dgm:prSet/>
      <dgm:spPr/>
      <dgm:t>
        <a:bodyPr/>
        <a:lstStyle/>
        <a:p>
          <a:endParaRPr lang="en-US"/>
        </a:p>
      </dgm:t>
    </dgm:pt>
    <dgm:pt modelId="{C4DC550D-C2C3-4B58-8422-014FA40FC0B7}">
      <dgm:prSet phldrT="[Text]" custT="1"/>
      <dgm:spPr/>
      <dgm:t>
        <a:bodyPr vert="horz" lIns="91440"/>
        <a:lstStyle/>
        <a:p>
          <a:r>
            <a:rPr lang="en-US" sz="900" b="1" dirty="0" smtClean="0"/>
            <a:t>Voice Mail</a:t>
          </a:r>
          <a:endParaRPr lang="en-US" sz="900" b="1" dirty="0"/>
        </a:p>
      </dgm:t>
    </dgm:pt>
    <dgm:pt modelId="{0F38304C-5A77-4CDA-9D62-8166EEC646D7}" type="parTrans" cxnId="{B97E5C91-C9CB-43BC-A35E-282D7DFD4811}">
      <dgm:prSet/>
      <dgm:spPr/>
      <dgm:t>
        <a:bodyPr/>
        <a:lstStyle/>
        <a:p>
          <a:endParaRPr lang="en-US"/>
        </a:p>
      </dgm:t>
    </dgm:pt>
    <dgm:pt modelId="{3D073B6F-6403-49D2-BC64-2FAC2A2B8072}" type="sibTrans" cxnId="{B97E5C91-C9CB-43BC-A35E-282D7DFD4811}">
      <dgm:prSet/>
      <dgm:spPr/>
      <dgm:t>
        <a:bodyPr/>
        <a:lstStyle/>
        <a:p>
          <a:endParaRPr lang="en-US"/>
        </a:p>
      </dgm:t>
    </dgm:pt>
    <dgm:pt modelId="{A7524C4B-A4FE-4A56-9F73-5842267C75D6}">
      <dgm:prSet phldrT="[Text]" custT="1"/>
      <dgm:spPr/>
      <dgm:t>
        <a:bodyPr vert="horz" lIns="91440"/>
        <a:lstStyle/>
        <a:p>
          <a:r>
            <a:rPr lang="en-US" sz="900" b="1" dirty="0" smtClean="0"/>
            <a:t>Directory Service</a:t>
          </a:r>
          <a:endParaRPr lang="en-US" sz="900" b="1" dirty="0"/>
        </a:p>
      </dgm:t>
    </dgm:pt>
    <dgm:pt modelId="{F8B59675-4494-4B7F-AC75-8812F612726B}" type="parTrans" cxnId="{7C7F3FEA-4E97-40B2-8F04-95127DCAF95B}">
      <dgm:prSet/>
      <dgm:spPr/>
      <dgm:t>
        <a:bodyPr/>
        <a:lstStyle/>
        <a:p>
          <a:endParaRPr lang="en-US"/>
        </a:p>
      </dgm:t>
    </dgm:pt>
    <dgm:pt modelId="{471A80DE-E2FA-4506-AD8B-4D5BFED444B8}" type="sibTrans" cxnId="{7C7F3FEA-4E97-40B2-8F04-95127DCAF95B}">
      <dgm:prSet/>
      <dgm:spPr/>
      <dgm:t>
        <a:bodyPr/>
        <a:lstStyle/>
        <a:p>
          <a:endParaRPr lang="en-US"/>
        </a:p>
      </dgm:t>
    </dgm:pt>
    <dgm:pt modelId="{2D961159-4640-49C4-8786-EDC9B59C564E}">
      <dgm:prSet phldrT="[Text]" custT="1"/>
      <dgm:spPr/>
      <dgm:t>
        <a:bodyPr vert="horz" lIns="91440"/>
        <a:lstStyle/>
        <a:p>
          <a:r>
            <a:rPr lang="en-US" sz="900" b="1" dirty="0" smtClean="0"/>
            <a:t>Scheduled Call Back</a:t>
          </a:r>
          <a:endParaRPr lang="en-US" sz="900" b="1" dirty="0"/>
        </a:p>
      </dgm:t>
    </dgm:pt>
    <dgm:pt modelId="{D2898906-24F6-4E43-BC37-EF7322048717}" type="parTrans" cxnId="{92A69F53-D714-420E-B56C-7671B05626D8}">
      <dgm:prSet/>
      <dgm:spPr/>
      <dgm:t>
        <a:bodyPr/>
        <a:lstStyle/>
        <a:p>
          <a:endParaRPr lang="en-US"/>
        </a:p>
      </dgm:t>
    </dgm:pt>
    <dgm:pt modelId="{BDE0DEFB-94D9-4AAD-ACDC-F97DB005C9A8}" type="sibTrans" cxnId="{92A69F53-D714-420E-B56C-7671B05626D8}">
      <dgm:prSet/>
      <dgm:spPr/>
      <dgm:t>
        <a:bodyPr/>
        <a:lstStyle/>
        <a:p>
          <a:endParaRPr lang="en-US"/>
        </a:p>
      </dgm:t>
    </dgm:pt>
    <dgm:pt modelId="{EF63117A-CE17-48D5-9284-3CF650536330}">
      <dgm:prSet phldrT="[Text]" custT="1"/>
      <dgm:spPr/>
      <dgm:t>
        <a:bodyPr vert="horz" lIns="91440"/>
        <a:lstStyle/>
        <a:p>
          <a:r>
            <a:rPr lang="en-US" sz="900" b="1" dirty="0" smtClean="0"/>
            <a:t>IP/Analog Extensions</a:t>
          </a:r>
          <a:endParaRPr lang="en-US" sz="900" b="1" dirty="0"/>
        </a:p>
      </dgm:t>
    </dgm:pt>
    <dgm:pt modelId="{DB5E263F-054E-4667-AA9D-D07824920389}" type="parTrans" cxnId="{508D3E53-B802-4454-982D-15DA76270FB0}">
      <dgm:prSet/>
      <dgm:spPr/>
      <dgm:t>
        <a:bodyPr/>
        <a:lstStyle/>
        <a:p>
          <a:endParaRPr lang="en-US"/>
        </a:p>
      </dgm:t>
    </dgm:pt>
    <dgm:pt modelId="{FDB87C83-F398-459A-9C7B-8B8E0FB8C5CF}" type="sibTrans" cxnId="{508D3E53-B802-4454-982D-15DA76270FB0}">
      <dgm:prSet/>
      <dgm:spPr/>
      <dgm:t>
        <a:bodyPr/>
        <a:lstStyle/>
        <a:p>
          <a:endParaRPr lang="en-US"/>
        </a:p>
      </dgm:t>
    </dgm:pt>
    <dgm:pt modelId="{83F775AF-B30C-47AB-8C8E-76B9F027B6FE}">
      <dgm:prSet phldrT="[Text]" custT="1"/>
      <dgm:spPr/>
      <dgm:t>
        <a:bodyPr vert="horz" lIns="91440"/>
        <a:lstStyle/>
        <a:p>
          <a:r>
            <a:rPr lang="en-US" sz="900" b="1" dirty="0" smtClean="0"/>
            <a:t>MOH</a:t>
          </a:r>
          <a:endParaRPr lang="en-US" sz="900" b="1" dirty="0"/>
        </a:p>
      </dgm:t>
    </dgm:pt>
    <dgm:pt modelId="{A803CE32-D221-4A1A-AD5F-8542D7A1C773}" type="parTrans" cxnId="{7307E412-11CD-4FE9-8A95-A15ADD36D52C}">
      <dgm:prSet/>
      <dgm:spPr/>
      <dgm:t>
        <a:bodyPr/>
        <a:lstStyle/>
        <a:p>
          <a:endParaRPr lang="en-US"/>
        </a:p>
      </dgm:t>
    </dgm:pt>
    <dgm:pt modelId="{FE3D6954-E2A7-406F-B3BB-BEA970F0E429}" type="sibTrans" cxnId="{7307E412-11CD-4FE9-8A95-A15ADD36D52C}">
      <dgm:prSet/>
      <dgm:spPr/>
      <dgm:t>
        <a:bodyPr/>
        <a:lstStyle/>
        <a:p>
          <a:endParaRPr lang="en-US"/>
        </a:p>
      </dgm:t>
    </dgm:pt>
    <dgm:pt modelId="{75E1BDE9-093D-4A91-B214-56093C6148AA}">
      <dgm:prSet phldrT="[Text]" custT="1"/>
      <dgm:spPr/>
      <dgm:t>
        <a:bodyPr vert="horz" lIns="91440"/>
        <a:lstStyle/>
        <a:p>
          <a:r>
            <a:rPr lang="en-US" sz="900" b="1" dirty="0" smtClean="0"/>
            <a:t>Call Transfer/Forwarding/Conference</a:t>
          </a:r>
          <a:endParaRPr lang="en-US" sz="900" b="1" dirty="0"/>
        </a:p>
      </dgm:t>
    </dgm:pt>
    <dgm:pt modelId="{37169090-1C00-42C0-A558-E7E887065DF4}" type="parTrans" cxnId="{9EF0563B-5A3E-4BF8-9A85-DC88C74AC6CB}">
      <dgm:prSet/>
      <dgm:spPr/>
      <dgm:t>
        <a:bodyPr/>
        <a:lstStyle/>
        <a:p>
          <a:endParaRPr lang="en-US"/>
        </a:p>
      </dgm:t>
    </dgm:pt>
    <dgm:pt modelId="{5B07B0B4-BF31-49C4-86DE-577AFD5D3550}" type="sibTrans" cxnId="{9EF0563B-5A3E-4BF8-9A85-DC88C74AC6CB}">
      <dgm:prSet/>
      <dgm:spPr/>
      <dgm:t>
        <a:bodyPr/>
        <a:lstStyle/>
        <a:p>
          <a:endParaRPr lang="en-US"/>
        </a:p>
      </dgm:t>
    </dgm:pt>
    <dgm:pt modelId="{03E9D476-7B33-47DC-B3B0-B4112BB464FC}" type="pres">
      <dgm:prSet presAssocID="{397D10C8-17CA-4B89-BE44-BF19F4283707}" presName="cycle" presStyleCnt="0">
        <dgm:presLayoutVars>
          <dgm:chMax val="1"/>
          <dgm:dir/>
          <dgm:animLvl val="ctr"/>
          <dgm:resizeHandles val="exact"/>
        </dgm:presLayoutVars>
      </dgm:prSet>
      <dgm:spPr/>
      <dgm:t>
        <a:bodyPr/>
        <a:lstStyle/>
        <a:p>
          <a:endParaRPr lang="en-US"/>
        </a:p>
      </dgm:t>
    </dgm:pt>
    <dgm:pt modelId="{475539DE-62CA-4198-A0FD-713845E50346}" type="pres">
      <dgm:prSet presAssocID="{D5107202-FD0B-4E74-9531-1AB7A94B05AD}" presName="centerShape" presStyleLbl="node0" presStyleIdx="0" presStyleCnt="1" custScaleX="198193" custScaleY="181677"/>
      <dgm:spPr/>
      <dgm:t>
        <a:bodyPr/>
        <a:lstStyle/>
        <a:p>
          <a:endParaRPr lang="en-US"/>
        </a:p>
      </dgm:t>
    </dgm:pt>
    <dgm:pt modelId="{E90B849F-5F2E-45F0-AA85-95F6EC3DAB53}" type="pres">
      <dgm:prSet presAssocID="{36DABE0B-BF7F-4575-81CD-687E33E65CF0}" presName="Name9" presStyleLbl="parChTrans1D2" presStyleIdx="0" presStyleCnt="12"/>
      <dgm:spPr/>
      <dgm:t>
        <a:bodyPr/>
        <a:lstStyle/>
        <a:p>
          <a:endParaRPr lang="en-US"/>
        </a:p>
      </dgm:t>
    </dgm:pt>
    <dgm:pt modelId="{17739092-039B-428E-AEF3-8FC12690F6E6}" type="pres">
      <dgm:prSet presAssocID="{36DABE0B-BF7F-4575-81CD-687E33E65CF0}" presName="connTx" presStyleLbl="parChTrans1D2" presStyleIdx="0" presStyleCnt="12"/>
      <dgm:spPr/>
      <dgm:t>
        <a:bodyPr/>
        <a:lstStyle/>
        <a:p>
          <a:endParaRPr lang="en-US"/>
        </a:p>
      </dgm:t>
    </dgm:pt>
    <dgm:pt modelId="{1636ECBE-0084-40AC-B8AC-C940F6F11159}" type="pres">
      <dgm:prSet presAssocID="{7761F723-EADF-482D-BF43-83A6769C892C}" presName="node" presStyleLbl="node1" presStyleIdx="0" presStyleCnt="12">
        <dgm:presLayoutVars>
          <dgm:bulletEnabled val="1"/>
        </dgm:presLayoutVars>
      </dgm:prSet>
      <dgm:spPr/>
      <dgm:t>
        <a:bodyPr/>
        <a:lstStyle/>
        <a:p>
          <a:endParaRPr lang="en-US"/>
        </a:p>
      </dgm:t>
    </dgm:pt>
    <dgm:pt modelId="{33A76914-0CD5-47AE-AACA-3772ABFAC287}" type="pres">
      <dgm:prSet presAssocID="{8E20DF58-D8A6-40D4-B38A-7454C04A61D5}" presName="Name9" presStyleLbl="parChTrans1D2" presStyleIdx="1" presStyleCnt="12"/>
      <dgm:spPr/>
      <dgm:t>
        <a:bodyPr/>
        <a:lstStyle/>
        <a:p>
          <a:endParaRPr lang="en-US"/>
        </a:p>
      </dgm:t>
    </dgm:pt>
    <dgm:pt modelId="{16B006AE-3BEB-468F-8EFC-D4672278A7CE}" type="pres">
      <dgm:prSet presAssocID="{8E20DF58-D8A6-40D4-B38A-7454C04A61D5}" presName="connTx" presStyleLbl="parChTrans1D2" presStyleIdx="1" presStyleCnt="12"/>
      <dgm:spPr/>
      <dgm:t>
        <a:bodyPr/>
        <a:lstStyle/>
        <a:p>
          <a:endParaRPr lang="en-US"/>
        </a:p>
      </dgm:t>
    </dgm:pt>
    <dgm:pt modelId="{D7D2CB17-369C-4782-9AC3-795FFE5301AE}" type="pres">
      <dgm:prSet presAssocID="{0E376E5E-FCCD-41E0-9CBA-B91BDFDF1954}" presName="node" presStyleLbl="node1" presStyleIdx="1" presStyleCnt="12">
        <dgm:presLayoutVars>
          <dgm:bulletEnabled val="1"/>
        </dgm:presLayoutVars>
      </dgm:prSet>
      <dgm:spPr/>
      <dgm:t>
        <a:bodyPr/>
        <a:lstStyle/>
        <a:p>
          <a:endParaRPr lang="en-US"/>
        </a:p>
      </dgm:t>
    </dgm:pt>
    <dgm:pt modelId="{BA171E1F-C7BE-4882-A057-8A08AF024280}" type="pres">
      <dgm:prSet presAssocID="{7B5396E5-805E-49AC-AD8B-3D307B1CAE24}" presName="Name9" presStyleLbl="parChTrans1D2" presStyleIdx="2" presStyleCnt="12"/>
      <dgm:spPr/>
      <dgm:t>
        <a:bodyPr/>
        <a:lstStyle/>
        <a:p>
          <a:endParaRPr lang="en-US"/>
        </a:p>
      </dgm:t>
    </dgm:pt>
    <dgm:pt modelId="{29B4394F-4252-4C70-8650-CFBCCD4B074F}" type="pres">
      <dgm:prSet presAssocID="{7B5396E5-805E-49AC-AD8B-3D307B1CAE24}" presName="connTx" presStyleLbl="parChTrans1D2" presStyleIdx="2" presStyleCnt="12"/>
      <dgm:spPr/>
      <dgm:t>
        <a:bodyPr/>
        <a:lstStyle/>
        <a:p>
          <a:endParaRPr lang="en-US"/>
        </a:p>
      </dgm:t>
    </dgm:pt>
    <dgm:pt modelId="{CE13D148-50EE-4920-BBED-E5E865BCF89E}" type="pres">
      <dgm:prSet presAssocID="{7E5C7259-C6AA-461F-BE55-4FDC2CE0323D}" presName="node" presStyleLbl="node1" presStyleIdx="2" presStyleCnt="12">
        <dgm:presLayoutVars>
          <dgm:bulletEnabled val="1"/>
        </dgm:presLayoutVars>
      </dgm:prSet>
      <dgm:spPr/>
      <dgm:t>
        <a:bodyPr/>
        <a:lstStyle/>
        <a:p>
          <a:endParaRPr lang="en-US"/>
        </a:p>
      </dgm:t>
    </dgm:pt>
    <dgm:pt modelId="{61527AE2-F361-4E8F-BF92-21241B512C28}" type="pres">
      <dgm:prSet presAssocID="{390DC9D0-8991-4963-8760-D68F015B8A04}" presName="Name9" presStyleLbl="parChTrans1D2" presStyleIdx="3" presStyleCnt="12"/>
      <dgm:spPr/>
      <dgm:t>
        <a:bodyPr/>
        <a:lstStyle/>
        <a:p>
          <a:endParaRPr lang="en-US"/>
        </a:p>
      </dgm:t>
    </dgm:pt>
    <dgm:pt modelId="{9FD9A394-CDEB-4FFE-9913-7B1C46603EB6}" type="pres">
      <dgm:prSet presAssocID="{390DC9D0-8991-4963-8760-D68F015B8A04}" presName="connTx" presStyleLbl="parChTrans1D2" presStyleIdx="3" presStyleCnt="12"/>
      <dgm:spPr/>
      <dgm:t>
        <a:bodyPr/>
        <a:lstStyle/>
        <a:p>
          <a:endParaRPr lang="en-US"/>
        </a:p>
      </dgm:t>
    </dgm:pt>
    <dgm:pt modelId="{3691045B-924C-4A47-852A-7B50F3BFBA21}" type="pres">
      <dgm:prSet presAssocID="{25C69353-B5A8-430E-B320-E44A1713EDA8}" presName="node" presStyleLbl="node1" presStyleIdx="3" presStyleCnt="12">
        <dgm:presLayoutVars>
          <dgm:bulletEnabled val="1"/>
        </dgm:presLayoutVars>
      </dgm:prSet>
      <dgm:spPr/>
      <dgm:t>
        <a:bodyPr/>
        <a:lstStyle/>
        <a:p>
          <a:endParaRPr lang="en-US"/>
        </a:p>
      </dgm:t>
    </dgm:pt>
    <dgm:pt modelId="{C54198B7-FDA9-4BEE-AD9C-65F7179CCAAE}" type="pres">
      <dgm:prSet presAssocID="{F0FAF565-3BCD-4853-AB85-BEEEEAD156C3}" presName="Name9" presStyleLbl="parChTrans1D2" presStyleIdx="4" presStyleCnt="12"/>
      <dgm:spPr/>
      <dgm:t>
        <a:bodyPr/>
        <a:lstStyle/>
        <a:p>
          <a:endParaRPr lang="en-US"/>
        </a:p>
      </dgm:t>
    </dgm:pt>
    <dgm:pt modelId="{41E15336-892D-4C55-AAC3-E4C41348EEED}" type="pres">
      <dgm:prSet presAssocID="{F0FAF565-3BCD-4853-AB85-BEEEEAD156C3}" presName="connTx" presStyleLbl="parChTrans1D2" presStyleIdx="4" presStyleCnt="12"/>
      <dgm:spPr/>
      <dgm:t>
        <a:bodyPr/>
        <a:lstStyle/>
        <a:p>
          <a:endParaRPr lang="en-US"/>
        </a:p>
      </dgm:t>
    </dgm:pt>
    <dgm:pt modelId="{4162AC8A-E66D-4592-B0A1-17FC524ECECC}" type="pres">
      <dgm:prSet presAssocID="{76BF9D2D-83D5-4804-909A-5C1BE9EB2B43}" presName="node" presStyleLbl="node1" presStyleIdx="4" presStyleCnt="12">
        <dgm:presLayoutVars>
          <dgm:bulletEnabled val="1"/>
        </dgm:presLayoutVars>
      </dgm:prSet>
      <dgm:spPr/>
      <dgm:t>
        <a:bodyPr/>
        <a:lstStyle/>
        <a:p>
          <a:endParaRPr lang="en-US"/>
        </a:p>
      </dgm:t>
    </dgm:pt>
    <dgm:pt modelId="{170823F6-C5F2-484D-B993-5FBA515A6D0F}" type="pres">
      <dgm:prSet presAssocID="{CE8350D1-E353-4B91-ABAB-BC23AC73F731}" presName="Name9" presStyleLbl="parChTrans1D2" presStyleIdx="5" presStyleCnt="12"/>
      <dgm:spPr/>
      <dgm:t>
        <a:bodyPr/>
        <a:lstStyle/>
        <a:p>
          <a:endParaRPr lang="en-US"/>
        </a:p>
      </dgm:t>
    </dgm:pt>
    <dgm:pt modelId="{557FD31B-0DC7-4564-9185-D79E5D2AC2BE}" type="pres">
      <dgm:prSet presAssocID="{CE8350D1-E353-4B91-ABAB-BC23AC73F731}" presName="connTx" presStyleLbl="parChTrans1D2" presStyleIdx="5" presStyleCnt="12"/>
      <dgm:spPr/>
      <dgm:t>
        <a:bodyPr/>
        <a:lstStyle/>
        <a:p>
          <a:endParaRPr lang="en-US"/>
        </a:p>
      </dgm:t>
    </dgm:pt>
    <dgm:pt modelId="{06333826-5F0D-47D6-88CE-D6BB0E2FD23A}" type="pres">
      <dgm:prSet presAssocID="{B7C28B5A-8145-4A52-AC35-F13657452EED}" presName="node" presStyleLbl="node1" presStyleIdx="5" presStyleCnt="12">
        <dgm:presLayoutVars>
          <dgm:bulletEnabled val="1"/>
        </dgm:presLayoutVars>
      </dgm:prSet>
      <dgm:spPr/>
      <dgm:t>
        <a:bodyPr/>
        <a:lstStyle/>
        <a:p>
          <a:endParaRPr lang="en-US"/>
        </a:p>
      </dgm:t>
    </dgm:pt>
    <dgm:pt modelId="{8BCBB9DC-EFD0-4C44-BCB3-A33ABF1EC016}" type="pres">
      <dgm:prSet presAssocID="{0F38304C-5A77-4CDA-9D62-8166EEC646D7}" presName="Name9" presStyleLbl="parChTrans1D2" presStyleIdx="6" presStyleCnt="12"/>
      <dgm:spPr/>
      <dgm:t>
        <a:bodyPr/>
        <a:lstStyle/>
        <a:p>
          <a:endParaRPr lang="en-US"/>
        </a:p>
      </dgm:t>
    </dgm:pt>
    <dgm:pt modelId="{D7EE71DB-F798-4EA2-9F6B-A2D5B3D4673A}" type="pres">
      <dgm:prSet presAssocID="{0F38304C-5A77-4CDA-9D62-8166EEC646D7}" presName="connTx" presStyleLbl="parChTrans1D2" presStyleIdx="6" presStyleCnt="12"/>
      <dgm:spPr/>
      <dgm:t>
        <a:bodyPr/>
        <a:lstStyle/>
        <a:p>
          <a:endParaRPr lang="en-US"/>
        </a:p>
      </dgm:t>
    </dgm:pt>
    <dgm:pt modelId="{8D7675C0-A0BB-4C4A-B7ED-D13357349996}" type="pres">
      <dgm:prSet presAssocID="{C4DC550D-C2C3-4B58-8422-014FA40FC0B7}" presName="node" presStyleLbl="node1" presStyleIdx="6" presStyleCnt="12">
        <dgm:presLayoutVars>
          <dgm:bulletEnabled val="1"/>
        </dgm:presLayoutVars>
      </dgm:prSet>
      <dgm:spPr/>
      <dgm:t>
        <a:bodyPr/>
        <a:lstStyle/>
        <a:p>
          <a:endParaRPr lang="en-US"/>
        </a:p>
      </dgm:t>
    </dgm:pt>
    <dgm:pt modelId="{AA2AF8CF-53F1-4A1F-852F-A646A3AB0165}" type="pres">
      <dgm:prSet presAssocID="{F8B59675-4494-4B7F-AC75-8812F612726B}" presName="Name9" presStyleLbl="parChTrans1D2" presStyleIdx="7" presStyleCnt="12"/>
      <dgm:spPr/>
      <dgm:t>
        <a:bodyPr/>
        <a:lstStyle/>
        <a:p>
          <a:endParaRPr lang="en-US"/>
        </a:p>
      </dgm:t>
    </dgm:pt>
    <dgm:pt modelId="{07114F04-6891-4DEF-9728-73B092D35C35}" type="pres">
      <dgm:prSet presAssocID="{F8B59675-4494-4B7F-AC75-8812F612726B}" presName="connTx" presStyleLbl="parChTrans1D2" presStyleIdx="7" presStyleCnt="12"/>
      <dgm:spPr/>
      <dgm:t>
        <a:bodyPr/>
        <a:lstStyle/>
        <a:p>
          <a:endParaRPr lang="en-US"/>
        </a:p>
      </dgm:t>
    </dgm:pt>
    <dgm:pt modelId="{EEC34616-FC71-4C8E-BA56-614A0F28A853}" type="pres">
      <dgm:prSet presAssocID="{A7524C4B-A4FE-4A56-9F73-5842267C75D6}" presName="node" presStyleLbl="node1" presStyleIdx="7" presStyleCnt="12">
        <dgm:presLayoutVars>
          <dgm:bulletEnabled val="1"/>
        </dgm:presLayoutVars>
      </dgm:prSet>
      <dgm:spPr/>
      <dgm:t>
        <a:bodyPr/>
        <a:lstStyle/>
        <a:p>
          <a:endParaRPr lang="en-US"/>
        </a:p>
      </dgm:t>
    </dgm:pt>
    <dgm:pt modelId="{D8A542A8-76C3-44E2-A2EB-53929AA51CE2}" type="pres">
      <dgm:prSet presAssocID="{D2898906-24F6-4E43-BC37-EF7322048717}" presName="Name9" presStyleLbl="parChTrans1D2" presStyleIdx="8" presStyleCnt="12"/>
      <dgm:spPr/>
      <dgm:t>
        <a:bodyPr/>
        <a:lstStyle/>
        <a:p>
          <a:endParaRPr lang="en-US"/>
        </a:p>
      </dgm:t>
    </dgm:pt>
    <dgm:pt modelId="{4F2AD47F-778B-4672-8A9B-8604982CBA46}" type="pres">
      <dgm:prSet presAssocID="{D2898906-24F6-4E43-BC37-EF7322048717}" presName="connTx" presStyleLbl="parChTrans1D2" presStyleIdx="8" presStyleCnt="12"/>
      <dgm:spPr/>
      <dgm:t>
        <a:bodyPr/>
        <a:lstStyle/>
        <a:p>
          <a:endParaRPr lang="en-US"/>
        </a:p>
      </dgm:t>
    </dgm:pt>
    <dgm:pt modelId="{32C21374-C64F-45AF-99C8-C8A23CFAAC87}" type="pres">
      <dgm:prSet presAssocID="{2D961159-4640-49C4-8786-EDC9B59C564E}" presName="node" presStyleLbl="node1" presStyleIdx="8" presStyleCnt="12">
        <dgm:presLayoutVars>
          <dgm:bulletEnabled val="1"/>
        </dgm:presLayoutVars>
      </dgm:prSet>
      <dgm:spPr/>
      <dgm:t>
        <a:bodyPr/>
        <a:lstStyle/>
        <a:p>
          <a:endParaRPr lang="en-US"/>
        </a:p>
      </dgm:t>
    </dgm:pt>
    <dgm:pt modelId="{D9F10127-41B4-4BC3-A147-C9F57DD4C60D}" type="pres">
      <dgm:prSet presAssocID="{DB5E263F-054E-4667-AA9D-D07824920389}" presName="Name9" presStyleLbl="parChTrans1D2" presStyleIdx="9" presStyleCnt="12"/>
      <dgm:spPr/>
      <dgm:t>
        <a:bodyPr/>
        <a:lstStyle/>
        <a:p>
          <a:endParaRPr lang="en-US"/>
        </a:p>
      </dgm:t>
    </dgm:pt>
    <dgm:pt modelId="{ED2B21CF-DEE3-419B-9261-FD75597167DF}" type="pres">
      <dgm:prSet presAssocID="{DB5E263F-054E-4667-AA9D-D07824920389}" presName="connTx" presStyleLbl="parChTrans1D2" presStyleIdx="9" presStyleCnt="12"/>
      <dgm:spPr/>
      <dgm:t>
        <a:bodyPr/>
        <a:lstStyle/>
        <a:p>
          <a:endParaRPr lang="en-US"/>
        </a:p>
      </dgm:t>
    </dgm:pt>
    <dgm:pt modelId="{EC8FF706-09A4-4E79-A4AA-E930C1D91229}" type="pres">
      <dgm:prSet presAssocID="{EF63117A-CE17-48D5-9284-3CF650536330}" presName="node" presStyleLbl="node1" presStyleIdx="9" presStyleCnt="12">
        <dgm:presLayoutVars>
          <dgm:bulletEnabled val="1"/>
        </dgm:presLayoutVars>
      </dgm:prSet>
      <dgm:spPr/>
      <dgm:t>
        <a:bodyPr/>
        <a:lstStyle/>
        <a:p>
          <a:endParaRPr lang="en-US"/>
        </a:p>
      </dgm:t>
    </dgm:pt>
    <dgm:pt modelId="{44060E9C-4699-4D73-8271-7817EC5BF74B}" type="pres">
      <dgm:prSet presAssocID="{A803CE32-D221-4A1A-AD5F-8542D7A1C773}" presName="Name9" presStyleLbl="parChTrans1D2" presStyleIdx="10" presStyleCnt="12"/>
      <dgm:spPr/>
      <dgm:t>
        <a:bodyPr/>
        <a:lstStyle/>
        <a:p>
          <a:endParaRPr lang="en-US"/>
        </a:p>
      </dgm:t>
    </dgm:pt>
    <dgm:pt modelId="{9BF3C946-327F-4F0E-B5DD-772175D4A4B2}" type="pres">
      <dgm:prSet presAssocID="{A803CE32-D221-4A1A-AD5F-8542D7A1C773}" presName="connTx" presStyleLbl="parChTrans1D2" presStyleIdx="10" presStyleCnt="12"/>
      <dgm:spPr/>
      <dgm:t>
        <a:bodyPr/>
        <a:lstStyle/>
        <a:p>
          <a:endParaRPr lang="en-US"/>
        </a:p>
      </dgm:t>
    </dgm:pt>
    <dgm:pt modelId="{96E8DF7B-5111-479B-9CA3-A3E74CB9419E}" type="pres">
      <dgm:prSet presAssocID="{83F775AF-B30C-47AB-8C8E-76B9F027B6FE}" presName="node" presStyleLbl="node1" presStyleIdx="10" presStyleCnt="12">
        <dgm:presLayoutVars>
          <dgm:bulletEnabled val="1"/>
        </dgm:presLayoutVars>
      </dgm:prSet>
      <dgm:spPr/>
      <dgm:t>
        <a:bodyPr/>
        <a:lstStyle/>
        <a:p>
          <a:endParaRPr lang="en-US"/>
        </a:p>
      </dgm:t>
    </dgm:pt>
    <dgm:pt modelId="{8D65F615-6BBD-41F4-9884-C510605E3624}" type="pres">
      <dgm:prSet presAssocID="{37169090-1C00-42C0-A558-E7E887065DF4}" presName="Name9" presStyleLbl="parChTrans1D2" presStyleIdx="11" presStyleCnt="12"/>
      <dgm:spPr/>
      <dgm:t>
        <a:bodyPr/>
        <a:lstStyle/>
        <a:p>
          <a:endParaRPr lang="en-US"/>
        </a:p>
      </dgm:t>
    </dgm:pt>
    <dgm:pt modelId="{5EBA7341-3CB3-4973-9451-1E5F45B0C9B7}" type="pres">
      <dgm:prSet presAssocID="{37169090-1C00-42C0-A558-E7E887065DF4}" presName="connTx" presStyleLbl="parChTrans1D2" presStyleIdx="11" presStyleCnt="12"/>
      <dgm:spPr/>
      <dgm:t>
        <a:bodyPr/>
        <a:lstStyle/>
        <a:p>
          <a:endParaRPr lang="en-US"/>
        </a:p>
      </dgm:t>
    </dgm:pt>
    <dgm:pt modelId="{C3C4936D-7AF4-4F64-979F-6CCE63DC7FA4}" type="pres">
      <dgm:prSet presAssocID="{75E1BDE9-093D-4A91-B214-56093C6148AA}" presName="node" presStyleLbl="node1" presStyleIdx="11" presStyleCnt="12">
        <dgm:presLayoutVars>
          <dgm:bulletEnabled val="1"/>
        </dgm:presLayoutVars>
      </dgm:prSet>
      <dgm:spPr/>
      <dgm:t>
        <a:bodyPr/>
        <a:lstStyle/>
        <a:p>
          <a:endParaRPr lang="en-US"/>
        </a:p>
      </dgm:t>
    </dgm:pt>
  </dgm:ptLst>
  <dgm:cxnLst>
    <dgm:cxn modelId="{8470A9F1-EA14-48D9-8CA6-82C90DA9FD15}" type="presOf" srcId="{F0FAF565-3BCD-4853-AB85-BEEEEAD156C3}" destId="{41E15336-892D-4C55-AAC3-E4C41348EEED}" srcOrd="1" destOrd="0" presId="urn:microsoft.com/office/officeart/2005/8/layout/radial1"/>
    <dgm:cxn modelId="{38F6A893-DE98-4C80-9969-85C7F9064252}" type="presOf" srcId="{7B5396E5-805E-49AC-AD8B-3D307B1CAE24}" destId="{BA171E1F-C7BE-4882-A057-8A08AF024280}" srcOrd="0" destOrd="0" presId="urn:microsoft.com/office/officeart/2005/8/layout/radial1"/>
    <dgm:cxn modelId="{44A67AF9-BCED-4D88-9B39-48B308F5453D}" type="presOf" srcId="{37169090-1C00-42C0-A558-E7E887065DF4}" destId="{8D65F615-6BBD-41F4-9884-C510605E3624}" srcOrd="0" destOrd="0" presId="urn:microsoft.com/office/officeart/2005/8/layout/radial1"/>
    <dgm:cxn modelId="{62B96F5B-4A70-4FEF-B56D-989605E29138}" type="presOf" srcId="{DB5E263F-054E-4667-AA9D-D07824920389}" destId="{D9F10127-41B4-4BC3-A147-C9F57DD4C60D}" srcOrd="0" destOrd="0" presId="urn:microsoft.com/office/officeart/2005/8/layout/radial1"/>
    <dgm:cxn modelId="{8AF813B4-46AD-4F71-92B4-5F929C190DD6}" type="presOf" srcId="{D2898906-24F6-4E43-BC37-EF7322048717}" destId="{D8A542A8-76C3-44E2-A2EB-53929AA51CE2}" srcOrd="0" destOrd="0" presId="urn:microsoft.com/office/officeart/2005/8/layout/radial1"/>
    <dgm:cxn modelId="{9EF0563B-5A3E-4BF8-9A85-DC88C74AC6CB}" srcId="{D5107202-FD0B-4E74-9531-1AB7A94B05AD}" destId="{75E1BDE9-093D-4A91-B214-56093C6148AA}" srcOrd="11" destOrd="0" parTransId="{37169090-1C00-42C0-A558-E7E887065DF4}" sibTransId="{5B07B0B4-BF31-49C4-86DE-577AFD5D3550}"/>
    <dgm:cxn modelId="{19162B32-A2C3-4C71-A483-66992612A5D1}" type="presOf" srcId="{A7524C4B-A4FE-4A56-9F73-5842267C75D6}" destId="{EEC34616-FC71-4C8E-BA56-614A0F28A853}" srcOrd="0" destOrd="0" presId="urn:microsoft.com/office/officeart/2005/8/layout/radial1"/>
    <dgm:cxn modelId="{C73146D0-BD91-41E6-B3F4-68BAD68826A2}" type="presOf" srcId="{37169090-1C00-42C0-A558-E7E887065DF4}" destId="{5EBA7341-3CB3-4973-9451-1E5F45B0C9B7}" srcOrd="1" destOrd="0" presId="urn:microsoft.com/office/officeart/2005/8/layout/radial1"/>
    <dgm:cxn modelId="{6263B8C8-2762-4754-9868-17A4317F4596}" type="presOf" srcId="{0F38304C-5A77-4CDA-9D62-8166EEC646D7}" destId="{8BCBB9DC-EFD0-4C44-BCB3-A33ABF1EC016}" srcOrd="0" destOrd="0" presId="urn:microsoft.com/office/officeart/2005/8/layout/radial1"/>
    <dgm:cxn modelId="{04A1081A-A64A-4783-BD4C-4DDE81358133}" type="presOf" srcId="{CE8350D1-E353-4B91-ABAB-BC23AC73F731}" destId="{557FD31B-0DC7-4564-9185-D79E5D2AC2BE}" srcOrd="1" destOrd="0" presId="urn:microsoft.com/office/officeart/2005/8/layout/radial1"/>
    <dgm:cxn modelId="{49A7768C-11E2-4ADB-BD91-05764C970881}" type="presOf" srcId="{C4DC550D-C2C3-4B58-8422-014FA40FC0B7}" destId="{8D7675C0-A0BB-4C4A-B7ED-D13357349996}" srcOrd="0" destOrd="0" presId="urn:microsoft.com/office/officeart/2005/8/layout/radial1"/>
    <dgm:cxn modelId="{2C100D3A-20BE-45BF-B603-A131679E5FDE}" type="presOf" srcId="{CE8350D1-E353-4B91-ABAB-BC23AC73F731}" destId="{170823F6-C5F2-484D-B993-5FBA515A6D0F}" srcOrd="0" destOrd="0" presId="urn:microsoft.com/office/officeart/2005/8/layout/radial1"/>
    <dgm:cxn modelId="{5632D525-46E1-4C7D-A164-9D9AA6117B02}" type="presOf" srcId="{F0FAF565-3BCD-4853-AB85-BEEEEAD156C3}" destId="{C54198B7-FDA9-4BEE-AD9C-65F7179CCAAE}" srcOrd="0" destOrd="0" presId="urn:microsoft.com/office/officeart/2005/8/layout/radial1"/>
    <dgm:cxn modelId="{14EB4236-A808-485C-A602-ED607CE82DD3}" type="presOf" srcId="{F8B59675-4494-4B7F-AC75-8812F612726B}" destId="{AA2AF8CF-53F1-4A1F-852F-A646A3AB0165}" srcOrd="0" destOrd="0" presId="urn:microsoft.com/office/officeart/2005/8/layout/radial1"/>
    <dgm:cxn modelId="{CAFA0ABF-3B72-4A9C-830C-18AED84A9BAE}" type="presOf" srcId="{0F38304C-5A77-4CDA-9D62-8166EEC646D7}" destId="{D7EE71DB-F798-4EA2-9F6B-A2D5B3D4673A}" srcOrd="1" destOrd="0" presId="urn:microsoft.com/office/officeart/2005/8/layout/radial1"/>
    <dgm:cxn modelId="{4FDD05CF-8AC8-4C9F-BA69-5273703673F9}" type="presOf" srcId="{2D961159-4640-49C4-8786-EDC9B59C564E}" destId="{32C21374-C64F-45AF-99C8-C8A23CFAAC87}" srcOrd="0" destOrd="0" presId="urn:microsoft.com/office/officeart/2005/8/layout/radial1"/>
    <dgm:cxn modelId="{D5931840-FF68-4398-8DEE-81FC8F854FFD}" srcId="{D5107202-FD0B-4E74-9531-1AB7A94B05AD}" destId="{25C69353-B5A8-430E-B320-E44A1713EDA8}" srcOrd="3" destOrd="0" parTransId="{390DC9D0-8991-4963-8760-D68F015B8A04}" sibTransId="{B6A7804A-6476-47F5-9F83-7D8D0D324FA9}"/>
    <dgm:cxn modelId="{FB8A34CC-F154-4B8B-B28F-6FA56A78E180}" type="presOf" srcId="{76BF9D2D-83D5-4804-909A-5C1BE9EB2B43}" destId="{4162AC8A-E66D-4592-B0A1-17FC524ECECC}" srcOrd="0" destOrd="0" presId="urn:microsoft.com/office/officeart/2005/8/layout/radial1"/>
    <dgm:cxn modelId="{79F31AD5-D154-4DF5-9DBA-8870400E590C}" srcId="{D5107202-FD0B-4E74-9531-1AB7A94B05AD}" destId="{0E376E5E-FCCD-41E0-9CBA-B91BDFDF1954}" srcOrd="1" destOrd="0" parTransId="{8E20DF58-D8A6-40D4-B38A-7454C04A61D5}" sibTransId="{23377B2D-49CC-4EB3-9925-53C684DBD52C}"/>
    <dgm:cxn modelId="{79E2AC56-6EA2-40B1-9B81-EC546952A15C}" type="presOf" srcId="{7761F723-EADF-482D-BF43-83A6769C892C}" destId="{1636ECBE-0084-40AC-B8AC-C940F6F11159}" srcOrd="0" destOrd="0" presId="urn:microsoft.com/office/officeart/2005/8/layout/radial1"/>
    <dgm:cxn modelId="{A3BD9378-D791-46BC-B74A-F41AD4DA2225}" type="presOf" srcId="{36DABE0B-BF7F-4575-81CD-687E33E65CF0}" destId="{17739092-039B-428E-AEF3-8FC12690F6E6}" srcOrd="1" destOrd="0" presId="urn:microsoft.com/office/officeart/2005/8/layout/radial1"/>
    <dgm:cxn modelId="{70DA45F3-66A7-422A-8F87-C41184C2D0CC}" srcId="{D5107202-FD0B-4E74-9531-1AB7A94B05AD}" destId="{B7C28B5A-8145-4A52-AC35-F13657452EED}" srcOrd="5" destOrd="0" parTransId="{CE8350D1-E353-4B91-ABAB-BC23AC73F731}" sibTransId="{650B6AC4-6E88-454C-B017-A5BFFEFDA353}"/>
    <dgm:cxn modelId="{7CFF75C3-2B0B-4713-ABC3-F6C64AB79A2C}" type="presOf" srcId="{D5107202-FD0B-4E74-9531-1AB7A94B05AD}" destId="{475539DE-62CA-4198-A0FD-713845E50346}" srcOrd="0" destOrd="0" presId="urn:microsoft.com/office/officeart/2005/8/layout/radial1"/>
    <dgm:cxn modelId="{8380E7C9-CEC9-4C3A-9116-65E95951F728}" type="presOf" srcId="{EF63117A-CE17-48D5-9284-3CF650536330}" destId="{EC8FF706-09A4-4E79-A4AA-E930C1D91229}" srcOrd="0" destOrd="0" presId="urn:microsoft.com/office/officeart/2005/8/layout/radial1"/>
    <dgm:cxn modelId="{EF75D882-383B-4F36-9339-2F5948A81D5B}" type="presOf" srcId="{B7C28B5A-8145-4A52-AC35-F13657452EED}" destId="{06333826-5F0D-47D6-88CE-D6BB0E2FD23A}" srcOrd="0" destOrd="0" presId="urn:microsoft.com/office/officeart/2005/8/layout/radial1"/>
    <dgm:cxn modelId="{209ABD61-80CA-40F5-AAB9-99FD0292EA39}" type="presOf" srcId="{75E1BDE9-093D-4A91-B214-56093C6148AA}" destId="{C3C4936D-7AF4-4F64-979F-6CCE63DC7FA4}" srcOrd="0" destOrd="0" presId="urn:microsoft.com/office/officeart/2005/8/layout/radial1"/>
    <dgm:cxn modelId="{C20CBA08-1F39-4790-8177-A1CD84D9FCFB}" type="presOf" srcId="{36DABE0B-BF7F-4575-81CD-687E33E65CF0}" destId="{E90B849F-5F2E-45F0-AA85-95F6EC3DAB53}" srcOrd="0" destOrd="0" presId="urn:microsoft.com/office/officeart/2005/8/layout/radial1"/>
    <dgm:cxn modelId="{268BE16A-B207-422B-A016-E9037E8FB85A}" type="presOf" srcId="{390DC9D0-8991-4963-8760-D68F015B8A04}" destId="{9FD9A394-CDEB-4FFE-9913-7B1C46603EB6}" srcOrd="1" destOrd="0" presId="urn:microsoft.com/office/officeart/2005/8/layout/radial1"/>
    <dgm:cxn modelId="{92A69F53-D714-420E-B56C-7671B05626D8}" srcId="{D5107202-FD0B-4E74-9531-1AB7A94B05AD}" destId="{2D961159-4640-49C4-8786-EDC9B59C564E}" srcOrd="8" destOrd="0" parTransId="{D2898906-24F6-4E43-BC37-EF7322048717}" sibTransId="{BDE0DEFB-94D9-4AAD-ACDC-F97DB005C9A8}"/>
    <dgm:cxn modelId="{AC7496F5-1721-40D9-AF9E-CBF0574A11B1}" type="presOf" srcId="{25C69353-B5A8-430E-B320-E44A1713EDA8}" destId="{3691045B-924C-4A47-852A-7B50F3BFBA21}" srcOrd="0" destOrd="0" presId="urn:microsoft.com/office/officeart/2005/8/layout/radial1"/>
    <dgm:cxn modelId="{97D37366-8472-43F7-B7EE-6A90F1E4C634}" srcId="{D5107202-FD0B-4E74-9531-1AB7A94B05AD}" destId="{7761F723-EADF-482D-BF43-83A6769C892C}" srcOrd="0" destOrd="0" parTransId="{36DABE0B-BF7F-4575-81CD-687E33E65CF0}" sibTransId="{FB2A1B71-ACD1-4F7A-93EF-8E286EFA04DB}"/>
    <dgm:cxn modelId="{508D3E53-B802-4454-982D-15DA76270FB0}" srcId="{D5107202-FD0B-4E74-9531-1AB7A94B05AD}" destId="{EF63117A-CE17-48D5-9284-3CF650536330}" srcOrd="9" destOrd="0" parTransId="{DB5E263F-054E-4667-AA9D-D07824920389}" sibTransId="{FDB87C83-F398-459A-9C7B-8B8E0FB8C5CF}"/>
    <dgm:cxn modelId="{83BE0CA0-98E4-43E4-936B-607EE7780748}" type="presOf" srcId="{8E20DF58-D8A6-40D4-B38A-7454C04A61D5}" destId="{33A76914-0CD5-47AE-AACA-3772ABFAC287}" srcOrd="0" destOrd="0" presId="urn:microsoft.com/office/officeart/2005/8/layout/radial1"/>
    <dgm:cxn modelId="{00FEAD3F-7B85-4EAB-AC35-89DAB07B00E8}" type="presOf" srcId="{390DC9D0-8991-4963-8760-D68F015B8A04}" destId="{61527AE2-F361-4E8F-BF92-21241B512C28}" srcOrd="0" destOrd="0" presId="urn:microsoft.com/office/officeart/2005/8/layout/radial1"/>
    <dgm:cxn modelId="{D9F69C9F-EC2F-4E2F-9810-C6B22CF0D98C}" type="presOf" srcId="{83F775AF-B30C-47AB-8C8E-76B9F027B6FE}" destId="{96E8DF7B-5111-479B-9CA3-A3E74CB9419E}" srcOrd="0" destOrd="0" presId="urn:microsoft.com/office/officeart/2005/8/layout/radial1"/>
    <dgm:cxn modelId="{0FBA928B-FA02-46D8-99B4-A12A95F9CE21}" type="presOf" srcId="{D2898906-24F6-4E43-BC37-EF7322048717}" destId="{4F2AD47F-778B-4672-8A9B-8604982CBA46}" srcOrd="1" destOrd="0" presId="urn:microsoft.com/office/officeart/2005/8/layout/radial1"/>
    <dgm:cxn modelId="{644AA317-8522-4897-B300-B720A86146DE}" type="presOf" srcId="{A803CE32-D221-4A1A-AD5F-8542D7A1C773}" destId="{44060E9C-4699-4D73-8271-7817EC5BF74B}" srcOrd="0" destOrd="0" presId="urn:microsoft.com/office/officeart/2005/8/layout/radial1"/>
    <dgm:cxn modelId="{002774BA-13BA-469B-A36C-0B6981690993}" type="presOf" srcId="{7B5396E5-805E-49AC-AD8B-3D307B1CAE24}" destId="{29B4394F-4252-4C70-8650-CFBCCD4B074F}" srcOrd="1" destOrd="0" presId="urn:microsoft.com/office/officeart/2005/8/layout/radial1"/>
    <dgm:cxn modelId="{64D5CFDD-A513-4CEA-9051-84CA3FC3FE73}" srcId="{D5107202-FD0B-4E74-9531-1AB7A94B05AD}" destId="{76BF9D2D-83D5-4804-909A-5C1BE9EB2B43}" srcOrd="4" destOrd="0" parTransId="{F0FAF565-3BCD-4853-AB85-BEEEEAD156C3}" sibTransId="{0E353C82-71CE-4CE6-8929-6C51FB36BFBA}"/>
    <dgm:cxn modelId="{22B301FF-A07F-4823-8C84-088DD005E7C8}" type="presOf" srcId="{F8B59675-4494-4B7F-AC75-8812F612726B}" destId="{07114F04-6891-4DEF-9728-73B092D35C35}" srcOrd="1" destOrd="0" presId="urn:microsoft.com/office/officeart/2005/8/layout/radial1"/>
    <dgm:cxn modelId="{9E243E87-1A15-43DA-AD8B-FA7E595A9D60}" type="presOf" srcId="{7E5C7259-C6AA-461F-BE55-4FDC2CE0323D}" destId="{CE13D148-50EE-4920-BBED-E5E865BCF89E}" srcOrd="0" destOrd="0" presId="urn:microsoft.com/office/officeart/2005/8/layout/radial1"/>
    <dgm:cxn modelId="{C82FD442-8637-412B-8E3B-B172627D1B1F}" srcId="{397D10C8-17CA-4B89-BE44-BF19F4283707}" destId="{D5107202-FD0B-4E74-9531-1AB7A94B05AD}" srcOrd="0" destOrd="0" parTransId="{4E02AC56-E180-40EF-9F01-C32561EB33D1}" sibTransId="{0751621A-298C-49CB-B9AF-4846006479E4}"/>
    <dgm:cxn modelId="{83FBB104-9D77-4B74-876F-556FD2AABD7F}" type="presOf" srcId="{0E376E5E-FCCD-41E0-9CBA-B91BDFDF1954}" destId="{D7D2CB17-369C-4782-9AC3-795FFE5301AE}" srcOrd="0" destOrd="0" presId="urn:microsoft.com/office/officeart/2005/8/layout/radial1"/>
    <dgm:cxn modelId="{7C7F3FEA-4E97-40B2-8F04-95127DCAF95B}" srcId="{D5107202-FD0B-4E74-9531-1AB7A94B05AD}" destId="{A7524C4B-A4FE-4A56-9F73-5842267C75D6}" srcOrd="7" destOrd="0" parTransId="{F8B59675-4494-4B7F-AC75-8812F612726B}" sibTransId="{471A80DE-E2FA-4506-AD8B-4D5BFED444B8}"/>
    <dgm:cxn modelId="{24090BB1-596A-4B9F-8194-16DA63392126}" type="presOf" srcId="{A803CE32-D221-4A1A-AD5F-8542D7A1C773}" destId="{9BF3C946-327F-4F0E-B5DD-772175D4A4B2}" srcOrd="1" destOrd="0" presId="urn:microsoft.com/office/officeart/2005/8/layout/radial1"/>
    <dgm:cxn modelId="{F51A02AF-93AF-4FCC-BCF2-9652CAB565EF}" srcId="{D5107202-FD0B-4E74-9531-1AB7A94B05AD}" destId="{7E5C7259-C6AA-461F-BE55-4FDC2CE0323D}" srcOrd="2" destOrd="0" parTransId="{7B5396E5-805E-49AC-AD8B-3D307B1CAE24}" sibTransId="{164BD0BD-6B02-46B5-B07D-AF07526EAEB0}"/>
    <dgm:cxn modelId="{7307E412-11CD-4FE9-8A95-A15ADD36D52C}" srcId="{D5107202-FD0B-4E74-9531-1AB7A94B05AD}" destId="{83F775AF-B30C-47AB-8C8E-76B9F027B6FE}" srcOrd="10" destOrd="0" parTransId="{A803CE32-D221-4A1A-AD5F-8542D7A1C773}" sibTransId="{FE3D6954-E2A7-406F-B3BB-BEA970F0E429}"/>
    <dgm:cxn modelId="{B97E5C91-C9CB-43BC-A35E-282D7DFD4811}" srcId="{D5107202-FD0B-4E74-9531-1AB7A94B05AD}" destId="{C4DC550D-C2C3-4B58-8422-014FA40FC0B7}" srcOrd="6" destOrd="0" parTransId="{0F38304C-5A77-4CDA-9D62-8166EEC646D7}" sibTransId="{3D073B6F-6403-49D2-BC64-2FAC2A2B8072}"/>
    <dgm:cxn modelId="{79E2AAF1-75CA-4137-93C5-8CAA14FC6BDF}" type="presOf" srcId="{8E20DF58-D8A6-40D4-B38A-7454C04A61D5}" destId="{16B006AE-3BEB-468F-8EFC-D4672278A7CE}" srcOrd="1" destOrd="0" presId="urn:microsoft.com/office/officeart/2005/8/layout/radial1"/>
    <dgm:cxn modelId="{03E09DD8-2AF4-411D-85C1-B23A9DB164AB}" type="presOf" srcId="{DB5E263F-054E-4667-AA9D-D07824920389}" destId="{ED2B21CF-DEE3-419B-9261-FD75597167DF}" srcOrd="1" destOrd="0" presId="urn:microsoft.com/office/officeart/2005/8/layout/radial1"/>
    <dgm:cxn modelId="{F79D04D7-F806-4402-8E20-9914781E029C}" type="presOf" srcId="{397D10C8-17CA-4B89-BE44-BF19F4283707}" destId="{03E9D476-7B33-47DC-B3B0-B4112BB464FC}" srcOrd="0" destOrd="0" presId="urn:microsoft.com/office/officeart/2005/8/layout/radial1"/>
    <dgm:cxn modelId="{2EA24DB8-91DC-4251-B56F-8414326CCA81}" type="presParOf" srcId="{03E9D476-7B33-47DC-B3B0-B4112BB464FC}" destId="{475539DE-62CA-4198-A0FD-713845E50346}" srcOrd="0" destOrd="0" presId="urn:microsoft.com/office/officeart/2005/8/layout/radial1"/>
    <dgm:cxn modelId="{D37C09CD-86D3-4E6D-A3FF-387D60E7005B}" type="presParOf" srcId="{03E9D476-7B33-47DC-B3B0-B4112BB464FC}" destId="{E90B849F-5F2E-45F0-AA85-95F6EC3DAB53}" srcOrd="1" destOrd="0" presId="urn:microsoft.com/office/officeart/2005/8/layout/radial1"/>
    <dgm:cxn modelId="{24ABDC04-9DD4-4149-A594-47DE3E640122}" type="presParOf" srcId="{E90B849F-5F2E-45F0-AA85-95F6EC3DAB53}" destId="{17739092-039B-428E-AEF3-8FC12690F6E6}" srcOrd="0" destOrd="0" presId="urn:microsoft.com/office/officeart/2005/8/layout/radial1"/>
    <dgm:cxn modelId="{6CEEF05B-72BC-4B71-8DF6-F7018DBD5CCA}" type="presParOf" srcId="{03E9D476-7B33-47DC-B3B0-B4112BB464FC}" destId="{1636ECBE-0084-40AC-B8AC-C940F6F11159}" srcOrd="2" destOrd="0" presId="urn:microsoft.com/office/officeart/2005/8/layout/radial1"/>
    <dgm:cxn modelId="{CB8BB140-08D6-426E-AD85-D8EABA29B80F}" type="presParOf" srcId="{03E9D476-7B33-47DC-B3B0-B4112BB464FC}" destId="{33A76914-0CD5-47AE-AACA-3772ABFAC287}" srcOrd="3" destOrd="0" presId="urn:microsoft.com/office/officeart/2005/8/layout/radial1"/>
    <dgm:cxn modelId="{562DC472-1D37-4C50-B161-83C7D853DED3}" type="presParOf" srcId="{33A76914-0CD5-47AE-AACA-3772ABFAC287}" destId="{16B006AE-3BEB-468F-8EFC-D4672278A7CE}" srcOrd="0" destOrd="0" presId="urn:microsoft.com/office/officeart/2005/8/layout/radial1"/>
    <dgm:cxn modelId="{956BB56A-7596-4375-98BB-604CE567FFB4}" type="presParOf" srcId="{03E9D476-7B33-47DC-B3B0-B4112BB464FC}" destId="{D7D2CB17-369C-4782-9AC3-795FFE5301AE}" srcOrd="4" destOrd="0" presId="urn:microsoft.com/office/officeart/2005/8/layout/radial1"/>
    <dgm:cxn modelId="{2ACA72F3-4611-4CE4-8CEF-EA6AA27DF9F2}" type="presParOf" srcId="{03E9D476-7B33-47DC-B3B0-B4112BB464FC}" destId="{BA171E1F-C7BE-4882-A057-8A08AF024280}" srcOrd="5" destOrd="0" presId="urn:microsoft.com/office/officeart/2005/8/layout/radial1"/>
    <dgm:cxn modelId="{9B364F74-4319-497E-90DB-6A0D1EB10D2E}" type="presParOf" srcId="{BA171E1F-C7BE-4882-A057-8A08AF024280}" destId="{29B4394F-4252-4C70-8650-CFBCCD4B074F}" srcOrd="0" destOrd="0" presId="urn:microsoft.com/office/officeart/2005/8/layout/radial1"/>
    <dgm:cxn modelId="{E0A52D49-388C-40AD-9DDE-5B5B64DA1E8E}" type="presParOf" srcId="{03E9D476-7B33-47DC-B3B0-B4112BB464FC}" destId="{CE13D148-50EE-4920-BBED-E5E865BCF89E}" srcOrd="6" destOrd="0" presId="urn:microsoft.com/office/officeart/2005/8/layout/radial1"/>
    <dgm:cxn modelId="{5893B423-A604-4522-9BEF-9E9CDC31854F}" type="presParOf" srcId="{03E9D476-7B33-47DC-B3B0-B4112BB464FC}" destId="{61527AE2-F361-4E8F-BF92-21241B512C28}" srcOrd="7" destOrd="0" presId="urn:microsoft.com/office/officeart/2005/8/layout/radial1"/>
    <dgm:cxn modelId="{624A5A3C-0F9B-46D4-9A66-30C42433543F}" type="presParOf" srcId="{61527AE2-F361-4E8F-BF92-21241B512C28}" destId="{9FD9A394-CDEB-4FFE-9913-7B1C46603EB6}" srcOrd="0" destOrd="0" presId="urn:microsoft.com/office/officeart/2005/8/layout/radial1"/>
    <dgm:cxn modelId="{96420C4B-92D2-4B4C-841C-8DD4CCF9450C}" type="presParOf" srcId="{03E9D476-7B33-47DC-B3B0-B4112BB464FC}" destId="{3691045B-924C-4A47-852A-7B50F3BFBA21}" srcOrd="8" destOrd="0" presId="urn:microsoft.com/office/officeart/2005/8/layout/radial1"/>
    <dgm:cxn modelId="{48E63748-C81B-475A-89CC-BA3277F0CC74}" type="presParOf" srcId="{03E9D476-7B33-47DC-B3B0-B4112BB464FC}" destId="{C54198B7-FDA9-4BEE-AD9C-65F7179CCAAE}" srcOrd="9" destOrd="0" presId="urn:microsoft.com/office/officeart/2005/8/layout/radial1"/>
    <dgm:cxn modelId="{6ABA33A0-4B62-437F-B691-C5BF5419D020}" type="presParOf" srcId="{C54198B7-FDA9-4BEE-AD9C-65F7179CCAAE}" destId="{41E15336-892D-4C55-AAC3-E4C41348EEED}" srcOrd="0" destOrd="0" presId="urn:microsoft.com/office/officeart/2005/8/layout/radial1"/>
    <dgm:cxn modelId="{2D21B08A-BBD6-4808-B413-F67535D1C877}" type="presParOf" srcId="{03E9D476-7B33-47DC-B3B0-B4112BB464FC}" destId="{4162AC8A-E66D-4592-B0A1-17FC524ECECC}" srcOrd="10" destOrd="0" presId="urn:microsoft.com/office/officeart/2005/8/layout/radial1"/>
    <dgm:cxn modelId="{5E2E2A2D-FA7C-495B-BC47-C650A5D33136}" type="presParOf" srcId="{03E9D476-7B33-47DC-B3B0-B4112BB464FC}" destId="{170823F6-C5F2-484D-B993-5FBA515A6D0F}" srcOrd="11" destOrd="0" presId="urn:microsoft.com/office/officeart/2005/8/layout/radial1"/>
    <dgm:cxn modelId="{02B13D4B-8344-403B-A182-0E4C370DB7CA}" type="presParOf" srcId="{170823F6-C5F2-484D-B993-5FBA515A6D0F}" destId="{557FD31B-0DC7-4564-9185-D79E5D2AC2BE}" srcOrd="0" destOrd="0" presId="urn:microsoft.com/office/officeart/2005/8/layout/radial1"/>
    <dgm:cxn modelId="{F318356E-8D93-43A4-BDAF-1BC02D49F5C8}" type="presParOf" srcId="{03E9D476-7B33-47DC-B3B0-B4112BB464FC}" destId="{06333826-5F0D-47D6-88CE-D6BB0E2FD23A}" srcOrd="12" destOrd="0" presId="urn:microsoft.com/office/officeart/2005/8/layout/radial1"/>
    <dgm:cxn modelId="{CFBB9C85-F80E-4EC0-8A4C-1230163E2DA8}" type="presParOf" srcId="{03E9D476-7B33-47DC-B3B0-B4112BB464FC}" destId="{8BCBB9DC-EFD0-4C44-BCB3-A33ABF1EC016}" srcOrd="13" destOrd="0" presId="urn:microsoft.com/office/officeart/2005/8/layout/radial1"/>
    <dgm:cxn modelId="{293A6B9C-3E9B-4913-922A-CB7EEF4126A9}" type="presParOf" srcId="{8BCBB9DC-EFD0-4C44-BCB3-A33ABF1EC016}" destId="{D7EE71DB-F798-4EA2-9F6B-A2D5B3D4673A}" srcOrd="0" destOrd="0" presId="urn:microsoft.com/office/officeart/2005/8/layout/radial1"/>
    <dgm:cxn modelId="{4383A33B-C0C7-4246-9285-88BF378C02EE}" type="presParOf" srcId="{03E9D476-7B33-47DC-B3B0-B4112BB464FC}" destId="{8D7675C0-A0BB-4C4A-B7ED-D13357349996}" srcOrd="14" destOrd="0" presId="urn:microsoft.com/office/officeart/2005/8/layout/radial1"/>
    <dgm:cxn modelId="{DEE88D4E-A579-468F-A984-1354ADA0C12D}" type="presParOf" srcId="{03E9D476-7B33-47DC-B3B0-B4112BB464FC}" destId="{AA2AF8CF-53F1-4A1F-852F-A646A3AB0165}" srcOrd="15" destOrd="0" presId="urn:microsoft.com/office/officeart/2005/8/layout/radial1"/>
    <dgm:cxn modelId="{DF092D47-73DB-4EC9-9549-61D1A7370FB4}" type="presParOf" srcId="{AA2AF8CF-53F1-4A1F-852F-A646A3AB0165}" destId="{07114F04-6891-4DEF-9728-73B092D35C35}" srcOrd="0" destOrd="0" presId="urn:microsoft.com/office/officeart/2005/8/layout/radial1"/>
    <dgm:cxn modelId="{76CE8B3D-47C1-4FB4-8164-0606C9297FD0}" type="presParOf" srcId="{03E9D476-7B33-47DC-B3B0-B4112BB464FC}" destId="{EEC34616-FC71-4C8E-BA56-614A0F28A853}" srcOrd="16" destOrd="0" presId="urn:microsoft.com/office/officeart/2005/8/layout/radial1"/>
    <dgm:cxn modelId="{BC29A10F-61CA-4512-8874-C8F4BED22135}" type="presParOf" srcId="{03E9D476-7B33-47DC-B3B0-B4112BB464FC}" destId="{D8A542A8-76C3-44E2-A2EB-53929AA51CE2}" srcOrd="17" destOrd="0" presId="urn:microsoft.com/office/officeart/2005/8/layout/radial1"/>
    <dgm:cxn modelId="{4F657BFE-8F1D-4E59-A33B-C3AB682DC24C}" type="presParOf" srcId="{D8A542A8-76C3-44E2-A2EB-53929AA51CE2}" destId="{4F2AD47F-778B-4672-8A9B-8604982CBA46}" srcOrd="0" destOrd="0" presId="urn:microsoft.com/office/officeart/2005/8/layout/radial1"/>
    <dgm:cxn modelId="{9F2CE15D-C8CF-4B16-93CB-4526DECBA6A8}" type="presParOf" srcId="{03E9D476-7B33-47DC-B3B0-B4112BB464FC}" destId="{32C21374-C64F-45AF-99C8-C8A23CFAAC87}" srcOrd="18" destOrd="0" presId="urn:microsoft.com/office/officeart/2005/8/layout/radial1"/>
    <dgm:cxn modelId="{3E8AC40E-656A-4BCE-8429-228EBB4061B3}" type="presParOf" srcId="{03E9D476-7B33-47DC-B3B0-B4112BB464FC}" destId="{D9F10127-41B4-4BC3-A147-C9F57DD4C60D}" srcOrd="19" destOrd="0" presId="urn:microsoft.com/office/officeart/2005/8/layout/radial1"/>
    <dgm:cxn modelId="{4C2D6CE5-5826-4D66-8D6A-197C3BC7591F}" type="presParOf" srcId="{D9F10127-41B4-4BC3-A147-C9F57DD4C60D}" destId="{ED2B21CF-DEE3-419B-9261-FD75597167DF}" srcOrd="0" destOrd="0" presId="urn:microsoft.com/office/officeart/2005/8/layout/radial1"/>
    <dgm:cxn modelId="{CC425E10-814E-40CD-A311-AA8FE69B438C}" type="presParOf" srcId="{03E9D476-7B33-47DC-B3B0-B4112BB464FC}" destId="{EC8FF706-09A4-4E79-A4AA-E930C1D91229}" srcOrd="20" destOrd="0" presId="urn:microsoft.com/office/officeart/2005/8/layout/radial1"/>
    <dgm:cxn modelId="{697956EA-E7CF-424A-BDD8-A1DD486E58AA}" type="presParOf" srcId="{03E9D476-7B33-47DC-B3B0-B4112BB464FC}" destId="{44060E9C-4699-4D73-8271-7817EC5BF74B}" srcOrd="21" destOrd="0" presId="urn:microsoft.com/office/officeart/2005/8/layout/radial1"/>
    <dgm:cxn modelId="{74D3F3DF-7A0C-4113-A77C-0DAD79E13315}" type="presParOf" srcId="{44060E9C-4699-4D73-8271-7817EC5BF74B}" destId="{9BF3C946-327F-4F0E-B5DD-772175D4A4B2}" srcOrd="0" destOrd="0" presId="urn:microsoft.com/office/officeart/2005/8/layout/radial1"/>
    <dgm:cxn modelId="{136144EF-F6DD-42C2-9D2D-F31D09B2B2D1}" type="presParOf" srcId="{03E9D476-7B33-47DC-B3B0-B4112BB464FC}" destId="{96E8DF7B-5111-479B-9CA3-A3E74CB9419E}" srcOrd="22" destOrd="0" presId="urn:microsoft.com/office/officeart/2005/8/layout/radial1"/>
    <dgm:cxn modelId="{11D02507-B8B8-4E20-A2E0-A4BFD40D91F7}" type="presParOf" srcId="{03E9D476-7B33-47DC-B3B0-B4112BB464FC}" destId="{8D65F615-6BBD-41F4-9884-C510605E3624}" srcOrd="23" destOrd="0" presId="urn:microsoft.com/office/officeart/2005/8/layout/radial1"/>
    <dgm:cxn modelId="{2AFCF235-594C-4D08-B5FF-974CFB55F65A}" type="presParOf" srcId="{8D65F615-6BBD-41F4-9884-C510605E3624}" destId="{5EBA7341-3CB3-4973-9451-1E5F45B0C9B7}" srcOrd="0" destOrd="0" presId="urn:microsoft.com/office/officeart/2005/8/layout/radial1"/>
    <dgm:cxn modelId="{CE07D501-DA63-4554-97A7-E60CFA07D459}" type="presParOf" srcId="{03E9D476-7B33-47DC-B3B0-B4112BB464FC}" destId="{C3C4936D-7AF4-4F64-979F-6CCE63DC7FA4}" srcOrd="24" destOrd="0" presId="urn:microsoft.com/office/officeart/2005/8/layout/radial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641CF3-30D9-4423-809D-5820C6CE8A6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48D52F92-4E89-4996-87B5-5A3529AE4774}">
      <dgm:prSet phldrT="[Text]"/>
      <dgm:spPr/>
      <dgm:t>
        <a:bodyPr/>
        <a:lstStyle/>
        <a:p>
          <a:r>
            <a:rPr lang="en-US" dirty="0" smtClean="0"/>
            <a:t>Option 1: </a:t>
          </a:r>
          <a:r>
            <a:rPr lang="en-US" dirty="0" err="1" smtClean="0"/>
            <a:t>SanCCS</a:t>
          </a:r>
          <a:r>
            <a:rPr lang="en-US" dirty="0" smtClean="0"/>
            <a:t> HA Mode with PRI failover device. In this mode on failover of live server’s VM will instantly shift to backup server.</a:t>
          </a:r>
          <a:endParaRPr lang="en-US" dirty="0"/>
        </a:p>
      </dgm:t>
    </dgm:pt>
    <dgm:pt modelId="{2FD0E5ED-45B7-430D-BBE7-31A915469F2F}" type="parTrans" cxnId="{F4A624F3-331E-453F-9EB4-22FDEB40D023}">
      <dgm:prSet/>
      <dgm:spPr/>
      <dgm:t>
        <a:bodyPr/>
        <a:lstStyle/>
        <a:p>
          <a:endParaRPr lang="en-US"/>
        </a:p>
      </dgm:t>
    </dgm:pt>
    <dgm:pt modelId="{5AC5687E-85F6-4D28-9474-E18742C1F3DA}" type="sibTrans" cxnId="{F4A624F3-331E-453F-9EB4-22FDEB40D023}">
      <dgm:prSet/>
      <dgm:spPr/>
      <dgm:t>
        <a:bodyPr/>
        <a:lstStyle/>
        <a:p>
          <a:endParaRPr lang="en-US"/>
        </a:p>
      </dgm:t>
    </dgm:pt>
    <dgm:pt modelId="{91A9AAD0-1701-40DB-84F8-4641E72B2DB1}">
      <dgm:prSet phldrT="[Text]"/>
      <dgm:spPr/>
      <dgm:t>
        <a:bodyPr/>
        <a:lstStyle/>
        <a:p>
          <a:r>
            <a:rPr lang="en-US" dirty="0" smtClean="0"/>
            <a:t>Option 2 : </a:t>
          </a:r>
          <a:r>
            <a:rPr lang="en-US" dirty="0" err="1" smtClean="0"/>
            <a:t>SanCCS</a:t>
          </a:r>
          <a:r>
            <a:rPr lang="en-US" dirty="0" smtClean="0"/>
            <a:t> Planned – You need to change the IP address and shift the PRI lines manually.</a:t>
          </a:r>
          <a:endParaRPr lang="en-US" dirty="0"/>
        </a:p>
      </dgm:t>
    </dgm:pt>
    <dgm:pt modelId="{977043C5-A690-4E9A-9505-1111A1BFC848}" type="parTrans" cxnId="{BD1E4A99-23C3-4288-8AD2-7C2EF8E7660B}">
      <dgm:prSet/>
      <dgm:spPr/>
      <dgm:t>
        <a:bodyPr/>
        <a:lstStyle/>
        <a:p>
          <a:endParaRPr lang="en-US"/>
        </a:p>
      </dgm:t>
    </dgm:pt>
    <dgm:pt modelId="{644F6F4E-C822-409C-91B8-8EE647A91EF3}" type="sibTrans" cxnId="{BD1E4A99-23C3-4288-8AD2-7C2EF8E7660B}">
      <dgm:prSet/>
      <dgm:spPr/>
      <dgm:t>
        <a:bodyPr/>
        <a:lstStyle/>
        <a:p>
          <a:endParaRPr lang="en-US"/>
        </a:p>
      </dgm:t>
    </dgm:pt>
    <dgm:pt modelId="{32AC9F8B-C9BE-48A5-A113-11A11C46A4EE}">
      <dgm:prSet phldrT="[Text]"/>
      <dgm:spPr/>
      <dgm:t>
        <a:bodyPr/>
        <a:lstStyle/>
        <a:p>
          <a:r>
            <a:rPr lang="en-US" dirty="0" smtClean="0"/>
            <a:t>Option 3 : Without Redundancy. In this case we need 8-10 hours to reload server and need standby PRI card to replace.</a:t>
          </a:r>
          <a:endParaRPr lang="en-US" dirty="0"/>
        </a:p>
      </dgm:t>
    </dgm:pt>
    <dgm:pt modelId="{591E4982-485D-403D-8F65-767A4D009225}" type="parTrans" cxnId="{D229FE56-6957-4089-86F0-5CFAADA5CE7F}">
      <dgm:prSet/>
      <dgm:spPr/>
      <dgm:t>
        <a:bodyPr/>
        <a:lstStyle/>
        <a:p>
          <a:endParaRPr lang="en-US"/>
        </a:p>
      </dgm:t>
    </dgm:pt>
    <dgm:pt modelId="{090C63F2-9C17-4174-9A3D-A1FFEDBF29DE}" type="sibTrans" cxnId="{D229FE56-6957-4089-86F0-5CFAADA5CE7F}">
      <dgm:prSet/>
      <dgm:spPr/>
      <dgm:t>
        <a:bodyPr/>
        <a:lstStyle/>
        <a:p>
          <a:endParaRPr lang="en-US"/>
        </a:p>
      </dgm:t>
    </dgm:pt>
    <dgm:pt modelId="{C1527618-0E77-415F-93DD-0F3EB70AC9E4}" type="pres">
      <dgm:prSet presAssocID="{47641CF3-30D9-4423-809D-5820C6CE8A68}" presName="linearFlow" presStyleCnt="0">
        <dgm:presLayoutVars>
          <dgm:dir/>
          <dgm:resizeHandles val="exact"/>
        </dgm:presLayoutVars>
      </dgm:prSet>
      <dgm:spPr/>
      <dgm:t>
        <a:bodyPr/>
        <a:lstStyle/>
        <a:p>
          <a:endParaRPr lang="en-US"/>
        </a:p>
      </dgm:t>
    </dgm:pt>
    <dgm:pt modelId="{55678B79-3AA9-4A47-BD81-913206FBA47C}" type="pres">
      <dgm:prSet presAssocID="{48D52F92-4E89-4996-87B5-5A3529AE4774}" presName="composite" presStyleCnt="0"/>
      <dgm:spPr/>
    </dgm:pt>
    <dgm:pt modelId="{A0E91BA4-C915-421A-9B6E-26BC8AA9DC38}" type="pres">
      <dgm:prSet presAssocID="{48D52F92-4E89-4996-87B5-5A3529AE4774}" presName="imgShp" presStyleLbl="fgImgPlace1" presStyleIdx="0" presStyleCnt="3"/>
      <dgm:spPr/>
    </dgm:pt>
    <dgm:pt modelId="{205EEB72-4738-4CB6-90BF-104283BB8216}" type="pres">
      <dgm:prSet presAssocID="{48D52F92-4E89-4996-87B5-5A3529AE4774}" presName="txShp" presStyleLbl="node1" presStyleIdx="0" presStyleCnt="3">
        <dgm:presLayoutVars>
          <dgm:bulletEnabled val="1"/>
        </dgm:presLayoutVars>
      </dgm:prSet>
      <dgm:spPr/>
      <dgm:t>
        <a:bodyPr/>
        <a:lstStyle/>
        <a:p>
          <a:endParaRPr lang="en-US"/>
        </a:p>
      </dgm:t>
    </dgm:pt>
    <dgm:pt modelId="{8C357571-F229-4A20-B60B-E4E781FD7B1A}" type="pres">
      <dgm:prSet presAssocID="{5AC5687E-85F6-4D28-9474-E18742C1F3DA}" presName="spacing" presStyleCnt="0"/>
      <dgm:spPr/>
    </dgm:pt>
    <dgm:pt modelId="{0D988170-6237-473F-AD77-362DBD97DF99}" type="pres">
      <dgm:prSet presAssocID="{91A9AAD0-1701-40DB-84F8-4641E72B2DB1}" presName="composite" presStyleCnt="0"/>
      <dgm:spPr/>
    </dgm:pt>
    <dgm:pt modelId="{F4FBDA47-9D8C-4366-B136-AEF9B9530504}" type="pres">
      <dgm:prSet presAssocID="{91A9AAD0-1701-40DB-84F8-4641E72B2DB1}" presName="imgShp" presStyleLbl="fgImgPlace1" presStyleIdx="1" presStyleCnt="3"/>
      <dgm:spPr/>
    </dgm:pt>
    <dgm:pt modelId="{F03FBAB1-201F-47BF-B40B-8D4E59A4819E}" type="pres">
      <dgm:prSet presAssocID="{91A9AAD0-1701-40DB-84F8-4641E72B2DB1}" presName="txShp" presStyleLbl="node1" presStyleIdx="1" presStyleCnt="3">
        <dgm:presLayoutVars>
          <dgm:bulletEnabled val="1"/>
        </dgm:presLayoutVars>
      </dgm:prSet>
      <dgm:spPr/>
      <dgm:t>
        <a:bodyPr/>
        <a:lstStyle/>
        <a:p>
          <a:endParaRPr lang="en-US"/>
        </a:p>
      </dgm:t>
    </dgm:pt>
    <dgm:pt modelId="{C04E0EBE-3CC4-47BA-97E6-72F18C147889}" type="pres">
      <dgm:prSet presAssocID="{644F6F4E-C822-409C-91B8-8EE647A91EF3}" presName="spacing" presStyleCnt="0"/>
      <dgm:spPr/>
    </dgm:pt>
    <dgm:pt modelId="{C3FB0A6F-18F6-44AA-8D36-F05E74DDC91C}" type="pres">
      <dgm:prSet presAssocID="{32AC9F8B-C9BE-48A5-A113-11A11C46A4EE}" presName="composite" presStyleCnt="0"/>
      <dgm:spPr/>
    </dgm:pt>
    <dgm:pt modelId="{AFE0CAEC-552F-495C-93B4-929E7AC6C160}" type="pres">
      <dgm:prSet presAssocID="{32AC9F8B-C9BE-48A5-A113-11A11C46A4EE}" presName="imgShp" presStyleLbl="fgImgPlace1" presStyleIdx="2" presStyleCnt="3"/>
      <dgm:spPr/>
    </dgm:pt>
    <dgm:pt modelId="{65CAEF3A-1748-47AE-8798-42596E896598}" type="pres">
      <dgm:prSet presAssocID="{32AC9F8B-C9BE-48A5-A113-11A11C46A4EE}" presName="txShp" presStyleLbl="node1" presStyleIdx="2" presStyleCnt="3">
        <dgm:presLayoutVars>
          <dgm:bulletEnabled val="1"/>
        </dgm:presLayoutVars>
      </dgm:prSet>
      <dgm:spPr/>
      <dgm:t>
        <a:bodyPr/>
        <a:lstStyle/>
        <a:p>
          <a:endParaRPr lang="en-US"/>
        </a:p>
      </dgm:t>
    </dgm:pt>
  </dgm:ptLst>
  <dgm:cxnLst>
    <dgm:cxn modelId="{1F062F06-E9D9-4BFE-A955-5654E031B5EE}" type="presOf" srcId="{48D52F92-4E89-4996-87B5-5A3529AE4774}" destId="{205EEB72-4738-4CB6-90BF-104283BB8216}" srcOrd="0" destOrd="0" presId="urn:microsoft.com/office/officeart/2005/8/layout/vList3"/>
    <dgm:cxn modelId="{D229FE56-6957-4089-86F0-5CFAADA5CE7F}" srcId="{47641CF3-30D9-4423-809D-5820C6CE8A68}" destId="{32AC9F8B-C9BE-48A5-A113-11A11C46A4EE}" srcOrd="2" destOrd="0" parTransId="{591E4982-485D-403D-8F65-767A4D009225}" sibTransId="{090C63F2-9C17-4174-9A3D-A1FFEDBF29DE}"/>
    <dgm:cxn modelId="{535DE9D6-7E78-4934-B3BA-C1DA85B6B715}" type="presOf" srcId="{47641CF3-30D9-4423-809D-5820C6CE8A68}" destId="{C1527618-0E77-415F-93DD-0F3EB70AC9E4}" srcOrd="0" destOrd="0" presId="urn:microsoft.com/office/officeart/2005/8/layout/vList3"/>
    <dgm:cxn modelId="{F4A624F3-331E-453F-9EB4-22FDEB40D023}" srcId="{47641CF3-30D9-4423-809D-5820C6CE8A68}" destId="{48D52F92-4E89-4996-87B5-5A3529AE4774}" srcOrd="0" destOrd="0" parTransId="{2FD0E5ED-45B7-430D-BBE7-31A915469F2F}" sibTransId="{5AC5687E-85F6-4D28-9474-E18742C1F3DA}"/>
    <dgm:cxn modelId="{AD879425-B757-4064-ABC8-7CFEB555C077}" type="presOf" srcId="{32AC9F8B-C9BE-48A5-A113-11A11C46A4EE}" destId="{65CAEF3A-1748-47AE-8798-42596E896598}" srcOrd="0" destOrd="0" presId="urn:microsoft.com/office/officeart/2005/8/layout/vList3"/>
    <dgm:cxn modelId="{4BB8FC45-A0DF-41D7-B3B7-2E1111856B40}" type="presOf" srcId="{91A9AAD0-1701-40DB-84F8-4641E72B2DB1}" destId="{F03FBAB1-201F-47BF-B40B-8D4E59A4819E}" srcOrd="0" destOrd="0" presId="urn:microsoft.com/office/officeart/2005/8/layout/vList3"/>
    <dgm:cxn modelId="{BD1E4A99-23C3-4288-8AD2-7C2EF8E7660B}" srcId="{47641CF3-30D9-4423-809D-5820C6CE8A68}" destId="{91A9AAD0-1701-40DB-84F8-4641E72B2DB1}" srcOrd="1" destOrd="0" parTransId="{977043C5-A690-4E9A-9505-1111A1BFC848}" sibTransId="{644F6F4E-C822-409C-91B8-8EE647A91EF3}"/>
    <dgm:cxn modelId="{AFC4EFBA-BD50-49DD-8417-69F743541731}" type="presParOf" srcId="{C1527618-0E77-415F-93DD-0F3EB70AC9E4}" destId="{55678B79-3AA9-4A47-BD81-913206FBA47C}" srcOrd="0" destOrd="0" presId="urn:microsoft.com/office/officeart/2005/8/layout/vList3"/>
    <dgm:cxn modelId="{66DA44DF-6D85-48BC-ADDA-21A8E399F117}" type="presParOf" srcId="{55678B79-3AA9-4A47-BD81-913206FBA47C}" destId="{A0E91BA4-C915-421A-9B6E-26BC8AA9DC38}" srcOrd="0" destOrd="0" presId="urn:microsoft.com/office/officeart/2005/8/layout/vList3"/>
    <dgm:cxn modelId="{A6E2FA9E-E110-4DA4-85C8-C55BEC55FCB9}" type="presParOf" srcId="{55678B79-3AA9-4A47-BD81-913206FBA47C}" destId="{205EEB72-4738-4CB6-90BF-104283BB8216}" srcOrd="1" destOrd="0" presId="urn:microsoft.com/office/officeart/2005/8/layout/vList3"/>
    <dgm:cxn modelId="{FD5ED987-19D8-4486-9030-F6C975B0733D}" type="presParOf" srcId="{C1527618-0E77-415F-93DD-0F3EB70AC9E4}" destId="{8C357571-F229-4A20-B60B-E4E781FD7B1A}" srcOrd="1" destOrd="0" presId="urn:microsoft.com/office/officeart/2005/8/layout/vList3"/>
    <dgm:cxn modelId="{48ED3C48-8F3C-4933-BC8C-CC0D5E53F28E}" type="presParOf" srcId="{C1527618-0E77-415F-93DD-0F3EB70AC9E4}" destId="{0D988170-6237-473F-AD77-362DBD97DF99}" srcOrd="2" destOrd="0" presId="urn:microsoft.com/office/officeart/2005/8/layout/vList3"/>
    <dgm:cxn modelId="{2ED53341-263D-4BFB-8BB0-866114799974}" type="presParOf" srcId="{0D988170-6237-473F-AD77-362DBD97DF99}" destId="{F4FBDA47-9D8C-4366-B136-AEF9B9530504}" srcOrd="0" destOrd="0" presId="urn:microsoft.com/office/officeart/2005/8/layout/vList3"/>
    <dgm:cxn modelId="{C17E472C-89B2-4CA7-85B7-7D65DBFF2C64}" type="presParOf" srcId="{0D988170-6237-473F-AD77-362DBD97DF99}" destId="{F03FBAB1-201F-47BF-B40B-8D4E59A4819E}" srcOrd="1" destOrd="0" presId="urn:microsoft.com/office/officeart/2005/8/layout/vList3"/>
    <dgm:cxn modelId="{94B14586-7ED8-42A3-A6B7-6F61036455DF}" type="presParOf" srcId="{C1527618-0E77-415F-93DD-0F3EB70AC9E4}" destId="{C04E0EBE-3CC4-47BA-97E6-72F18C147889}" srcOrd="3" destOrd="0" presId="urn:microsoft.com/office/officeart/2005/8/layout/vList3"/>
    <dgm:cxn modelId="{E0A76BDC-AD56-47FC-97E6-643259A4D37C}" type="presParOf" srcId="{C1527618-0E77-415F-93DD-0F3EB70AC9E4}" destId="{C3FB0A6F-18F6-44AA-8D36-F05E74DDC91C}" srcOrd="4" destOrd="0" presId="urn:microsoft.com/office/officeart/2005/8/layout/vList3"/>
    <dgm:cxn modelId="{75E457C3-8088-4E15-B3BE-40C85FEA5481}" type="presParOf" srcId="{C3FB0A6F-18F6-44AA-8D36-F05E74DDC91C}" destId="{AFE0CAEC-552F-495C-93B4-929E7AC6C160}" srcOrd="0" destOrd="0" presId="urn:microsoft.com/office/officeart/2005/8/layout/vList3"/>
    <dgm:cxn modelId="{757DE801-28B6-400A-B3E5-D915094D3E58}" type="presParOf" srcId="{C3FB0A6F-18F6-44AA-8D36-F05E74DDC91C}" destId="{65CAEF3A-1748-47AE-8798-42596E896598}" srcOrd="1" destOrd="0" presId="urn:microsoft.com/office/officeart/2005/8/layout/vLis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CFF679-A919-43FC-AEC0-F2B00A1732CD}"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04DD22FA-33FA-4DF9-87EE-F784170B680C}">
      <dgm:prSet phldrT="[Text]"/>
      <dgm:spPr/>
      <dgm:t>
        <a:bodyPr/>
        <a:lstStyle/>
        <a:p>
          <a:r>
            <a:rPr lang="en-US" dirty="0" smtClean="0"/>
            <a:t>Screen Pop-up</a:t>
          </a:r>
          <a:endParaRPr lang="en-US" dirty="0"/>
        </a:p>
      </dgm:t>
    </dgm:pt>
    <dgm:pt modelId="{7D631FA2-FC70-4735-BEE2-A42F8C5EDF62}" type="parTrans" cxnId="{D9AFFB23-0C62-4292-AFDC-1B214739C22B}">
      <dgm:prSet/>
      <dgm:spPr/>
      <dgm:t>
        <a:bodyPr/>
        <a:lstStyle/>
        <a:p>
          <a:endParaRPr lang="en-US"/>
        </a:p>
      </dgm:t>
    </dgm:pt>
    <dgm:pt modelId="{E629B3FA-0152-4BC5-8E97-B2B66DA1DDE4}" type="sibTrans" cxnId="{D9AFFB23-0C62-4292-AFDC-1B214739C22B}">
      <dgm:prSet/>
      <dgm:spPr/>
      <dgm:t>
        <a:bodyPr/>
        <a:lstStyle/>
        <a:p>
          <a:endParaRPr lang="en-US"/>
        </a:p>
      </dgm:t>
    </dgm:pt>
    <dgm:pt modelId="{0C7233FF-4311-4A86-8B5C-07CA4B44E272}">
      <dgm:prSet phldrT="[Text]"/>
      <dgm:spPr/>
      <dgm:t>
        <a:bodyPr/>
        <a:lstStyle/>
        <a:p>
          <a:r>
            <a:rPr lang="en-US" dirty="0" smtClean="0"/>
            <a:t>Master Fields</a:t>
          </a:r>
          <a:endParaRPr lang="en-US" dirty="0"/>
        </a:p>
      </dgm:t>
    </dgm:pt>
    <dgm:pt modelId="{CE1EEB02-1E25-4599-8685-FC69ECF1EB88}" type="parTrans" cxnId="{2CED3B35-FE02-4C41-913E-3A1A1A9D6030}">
      <dgm:prSet/>
      <dgm:spPr/>
      <dgm:t>
        <a:bodyPr/>
        <a:lstStyle/>
        <a:p>
          <a:endParaRPr lang="en-US"/>
        </a:p>
      </dgm:t>
    </dgm:pt>
    <dgm:pt modelId="{02576812-4A9B-4C64-B664-0ED659169061}" type="sibTrans" cxnId="{2CED3B35-FE02-4C41-913E-3A1A1A9D6030}">
      <dgm:prSet/>
      <dgm:spPr/>
      <dgm:t>
        <a:bodyPr/>
        <a:lstStyle/>
        <a:p>
          <a:endParaRPr lang="en-US"/>
        </a:p>
      </dgm:t>
    </dgm:pt>
    <dgm:pt modelId="{C9AC49C4-2860-44D6-856A-B61F5D43D368}">
      <dgm:prSet phldrT="[Text]"/>
      <dgm:spPr/>
      <dgm:t>
        <a:bodyPr/>
        <a:lstStyle/>
        <a:p>
          <a:r>
            <a:rPr lang="en-US" dirty="0" smtClean="0"/>
            <a:t>Log Fields</a:t>
          </a:r>
          <a:endParaRPr lang="en-US" dirty="0"/>
        </a:p>
      </dgm:t>
    </dgm:pt>
    <dgm:pt modelId="{5FD26B9C-AE8C-4209-BFE0-381E964FC171}" type="parTrans" cxnId="{EAF1EFA4-919D-4AC5-A2F4-3BFC0DD7A55B}">
      <dgm:prSet/>
      <dgm:spPr/>
      <dgm:t>
        <a:bodyPr/>
        <a:lstStyle/>
        <a:p>
          <a:endParaRPr lang="en-US"/>
        </a:p>
      </dgm:t>
    </dgm:pt>
    <dgm:pt modelId="{DEC5B7B1-FA42-433C-A7B9-C162DAAC1E9D}" type="sibTrans" cxnId="{EAF1EFA4-919D-4AC5-A2F4-3BFC0DD7A55B}">
      <dgm:prSet/>
      <dgm:spPr/>
      <dgm:t>
        <a:bodyPr/>
        <a:lstStyle/>
        <a:p>
          <a:endParaRPr lang="en-US"/>
        </a:p>
      </dgm:t>
    </dgm:pt>
    <dgm:pt modelId="{BE3FCF9B-4FFF-404F-BA8E-82BCCE6F55B8}">
      <dgm:prSet phldrT="[Text]"/>
      <dgm:spPr/>
      <dgm:t>
        <a:bodyPr/>
        <a:lstStyle/>
        <a:p>
          <a:r>
            <a:rPr lang="en-US" dirty="0" smtClean="0"/>
            <a:t>Smart SMS/ Email </a:t>
          </a:r>
          <a:endParaRPr lang="en-US" dirty="0"/>
        </a:p>
      </dgm:t>
    </dgm:pt>
    <dgm:pt modelId="{33CBBFB8-9A14-4BDE-97DD-255B36737B43}" type="parTrans" cxnId="{BD445CEF-CAA7-412B-8276-7D0E6E2AD786}">
      <dgm:prSet/>
      <dgm:spPr/>
      <dgm:t>
        <a:bodyPr/>
        <a:lstStyle/>
        <a:p>
          <a:endParaRPr lang="en-US"/>
        </a:p>
      </dgm:t>
    </dgm:pt>
    <dgm:pt modelId="{B61C369E-DFB3-4F88-8425-9C20929D16D7}" type="sibTrans" cxnId="{BD445CEF-CAA7-412B-8276-7D0E6E2AD786}">
      <dgm:prSet/>
      <dgm:spPr/>
      <dgm:t>
        <a:bodyPr/>
        <a:lstStyle/>
        <a:p>
          <a:endParaRPr lang="en-US"/>
        </a:p>
      </dgm:t>
    </dgm:pt>
    <dgm:pt modelId="{CC3F1E12-3FF1-4410-B1AB-E1DDC5B5A69F}">
      <dgm:prSet phldrT="[Text]"/>
      <dgm:spPr/>
      <dgm:t>
        <a:bodyPr/>
        <a:lstStyle/>
        <a:p>
          <a:r>
            <a:rPr lang="en-US" dirty="0" smtClean="0"/>
            <a:t>Previous Log</a:t>
          </a:r>
          <a:endParaRPr lang="en-US" dirty="0"/>
        </a:p>
      </dgm:t>
    </dgm:pt>
    <dgm:pt modelId="{AD6A0A6E-C455-407E-9494-B062C47AF65E}" type="parTrans" cxnId="{520080B5-EAD5-4C47-8E43-2ABDD1535EA5}">
      <dgm:prSet/>
      <dgm:spPr/>
      <dgm:t>
        <a:bodyPr/>
        <a:lstStyle/>
        <a:p>
          <a:endParaRPr lang="en-US"/>
        </a:p>
      </dgm:t>
    </dgm:pt>
    <dgm:pt modelId="{66E5A42C-8BAD-48AB-B442-8B5AE52258D0}" type="sibTrans" cxnId="{520080B5-EAD5-4C47-8E43-2ABDD1535EA5}">
      <dgm:prSet/>
      <dgm:spPr/>
      <dgm:t>
        <a:bodyPr/>
        <a:lstStyle/>
        <a:p>
          <a:endParaRPr lang="en-US"/>
        </a:p>
      </dgm:t>
    </dgm:pt>
    <dgm:pt modelId="{E853828B-FC93-44BA-87DB-230E59E13060}">
      <dgm:prSet/>
      <dgm:spPr/>
      <dgm:t>
        <a:bodyPr/>
        <a:lstStyle/>
        <a:p>
          <a:r>
            <a:rPr lang="en-US" dirty="0" smtClean="0"/>
            <a:t>Auto Call Back</a:t>
          </a:r>
          <a:endParaRPr lang="en-US" dirty="0"/>
        </a:p>
      </dgm:t>
    </dgm:pt>
    <dgm:pt modelId="{D1C1BCDB-C876-42D9-AE8B-0CAA276DEB50}" type="parTrans" cxnId="{C0989A7C-D0D9-4A3B-9F57-473A15208A93}">
      <dgm:prSet/>
      <dgm:spPr/>
      <dgm:t>
        <a:bodyPr/>
        <a:lstStyle/>
        <a:p>
          <a:endParaRPr lang="en-US"/>
        </a:p>
      </dgm:t>
    </dgm:pt>
    <dgm:pt modelId="{BD5BF065-E9BD-49D2-AB39-99E9C93BDBAB}" type="sibTrans" cxnId="{C0989A7C-D0D9-4A3B-9F57-473A15208A93}">
      <dgm:prSet/>
      <dgm:spPr/>
      <dgm:t>
        <a:bodyPr/>
        <a:lstStyle/>
        <a:p>
          <a:endParaRPr lang="en-US"/>
        </a:p>
      </dgm:t>
    </dgm:pt>
    <dgm:pt modelId="{BAC62FFD-F0A8-427E-AE03-BED439735FFB}">
      <dgm:prSet/>
      <dgm:spPr/>
      <dgm:t>
        <a:bodyPr/>
        <a:lstStyle/>
        <a:p>
          <a:r>
            <a:rPr lang="en-US" dirty="0" smtClean="0"/>
            <a:t>External Links</a:t>
          </a:r>
          <a:endParaRPr lang="en-US" dirty="0"/>
        </a:p>
      </dgm:t>
    </dgm:pt>
    <dgm:pt modelId="{FA522E1C-6DCC-4287-AB9F-FD8C02A0EE8E}" type="parTrans" cxnId="{D96CBCED-1C47-4894-8B58-67364C793A0E}">
      <dgm:prSet/>
      <dgm:spPr/>
      <dgm:t>
        <a:bodyPr/>
        <a:lstStyle/>
        <a:p>
          <a:endParaRPr lang="en-US"/>
        </a:p>
      </dgm:t>
    </dgm:pt>
    <dgm:pt modelId="{96B81A38-2744-4149-B0C5-DBFC3C835D58}" type="sibTrans" cxnId="{D96CBCED-1C47-4894-8B58-67364C793A0E}">
      <dgm:prSet/>
      <dgm:spPr/>
      <dgm:t>
        <a:bodyPr/>
        <a:lstStyle/>
        <a:p>
          <a:endParaRPr lang="en-US"/>
        </a:p>
      </dgm:t>
    </dgm:pt>
    <dgm:pt modelId="{D0CF0ACE-D782-48A9-9BB5-219799186B9D}" type="pres">
      <dgm:prSet presAssocID="{89CFF679-A919-43FC-AEC0-F2B00A1732CD}" presName="cycle" presStyleCnt="0">
        <dgm:presLayoutVars>
          <dgm:dir/>
          <dgm:resizeHandles val="exact"/>
        </dgm:presLayoutVars>
      </dgm:prSet>
      <dgm:spPr/>
      <dgm:t>
        <a:bodyPr/>
        <a:lstStyle/>
        <a:p>
          <a:endParaRPr lang="en-US"/>
        </a:p>
      </dgm:t>
    </dgm:pt>
    <dgm:pt modelId="{EAA4F6C4-C8C2-4EF2-A971-A1D8E2C51446}" type="pres">
      <dgm:prSet presAssocID="{04DD22FA-33FA-4DF9-87EE-F784170B680C}" presName="node" presStyleLbl="node1" presStyleIdx="0" presStyleCnt="7">
        <dgm:presLayoutVars>
          <dgm:bulletEnabled val="1"/>
        </dgm:presLayoutVars>
      </dgm:prSet>
      <dgm:spPr/>
      <dgm:t>
        <a:bodyPr/>
        <a:lstStyle/>
        <a:p>
          <a:endParaRPr lang="en-US"/>
        </a:p>
      </dgm:t>
    </dgm:pt>
    <dgm:pt modelId="{37DEFF6E-716F-4E50-A63F-1276483DF129}" type="pres">
      <dgm:prSet presAssocID="{04DD22FA-33FA-4DF9-87EE-F784170B680C}" presName="spNode" presStyleCnt="0"/>
      <dgm:spPr/>
      <dgm:t>
        <a:bodyPr/>
        <a:lstStyle/>
        <a:p>
          <a:endParaRPr lang="en-US"/>
        </a:p>
      </dgm:t>
    </dgm:pt>
    <dgm:pt modelId="{9B6372B1-60FC-4116-AAA6-34A41D068BCA}" type="pres">
      <dgm:prSet presAssocID="{E629B3FA-0152-4BC5-8E97-B2B66DA1DDE4}" presName="sibTrans" presStyleLbl="sibTrans1D1" presStyleIdx="0" presStyleCnt="7"/>
      <dgm:spPr/>
      <dgm:t>
        <a:bodyPr/>
        <a:lstStyle/>
        <a:p>
          <a:endParaRPr lang="en-US"/>
        </a:p>
      </dgm:t>
    </dgm:pt>
    <dgm:pt modelId="{363F20DE-28E3-4761-AB29-AF48F63256D6}" type="pres">
      <dgm:prSet presAssocID="{0C7233FF-4311-4A86-8B5C-07CA4B44E272}" presName="node" presStyleLbl="node1" presStyleIdx="1" presStyleCnt="7">
        <dgm:presLayoutVars>
          <dgm:bulletEnabled val="1"/>
        </dgm:presLayoutVars>
      </dgm:prSet>
      <dgm:spPr/>
      <dgm:t>
        <a:bodyPr/>
        <a:lstStyle/>
        <a:p>
          <a:endParaRPr lang="en-US"/>
        </a:p>
      </dgm:t>
    </dgm:pt>
    <dgm:pt modelId="{F50A372D-68E9-4B73-9477-AC7B3C7A1EF7}" type="pres">
      <dgm:prSet presAssocID="{0C7233FF-4311-4A86-8B5C-07CA4B44E272}" presName="spNode" presStyleCnt="0"/>
      <dgm:spPr/>
      <dgm:t>
        <a:bodyPr/>
        <a:lstStyle/>
        <a:p>
          <a:endParaRPr lang="en-US"/>
        </a:p>
      </dgm:t>
    </dgm:pt>
    <dgm:pt modelId="{824DBF04-7B49-4C50-9296-541D0EC84919}" type="pres">
      <dgm:prSet presAssocID="{02576812-4A9B-4C64-B664-0ED659169061}" presName="sibTrans" presStyleLbl="sibTrans1D1" presStyleIdx="1" presStyleCnt="7"/>
      <dgm:spPr/>
      <dgm:t>
        <a:bodyPr/>
        <a:lstStyle/>
        <a:p>
          <a:endParaRPr lang="en-US"/>
        </a:p>
      </dgm:t>
    </dgm:pt>
    <dgm:pt modelId="{F1E5D155-D919-4165-8467-E976F1535DCC}" type="pres">
      <dgm:prSet presAssocID="{C9AC49C4-2860-44D6-856A-B61F5D43D368}" presName="node" presStyleLbl="node1" presStyleIdx="2" presStyleCnt="7">
        <dgm:presLayoutVars>
          <dgm:bulletEnabled val="1"/>
        </dgm:presLayoutVars>
      </dgm:prSet>
      <dgm:spPr/>
      <dgm:t>
        <a:bodyPr/>
        <a:lstStyle/>
        <a:p>
          <a:endParaRPr lang="en-US"/>
        </a:p>
      </dgm:t>
    </dgm:pt>
    <dgm:pt modelId="{8AA473FD-6CD8-44F6-B3B1-B224065DC385}" type="pres">
      <dgm:prSet presAssocID="{C9AC49C4-2860-44D6-856A-B61F5D43D368}" presName="spNode" presStyleCnt="0"/>
      <dgm:spPr/>
      <dgm:t>
        <a:bodyPr/>
        <a:lstStyle/>
        <a:p>
          <a:endParaRPr lang="en-US"/>
        </a:p>
      </dgm:t>
    </dgm:pt>
    <dgm:pt modelId="{977E956E-6141-4709-9F89-26BB614791DD}" type="pres">
      <dgm:prSet presAssocID="{DEC5B7B1-FA42-433C-A7B9-C162DAAC1E9D}" presName="sibTrans" presStyleLbl="sibTrans1D1" presStyleIdx="2" presStyleCnt="7"/>
      <dgm:spPr/>
      <dgm:t>
        <a:bodyPr/>
        <a:lstStyle/>
        <a:p>
          <a:endParaRPr lang="en-US"/>
        </a:p>
      </dgm:t>
    </dgm:pt>
    <dgm:pt modelId="{5D363E3C-E586-4B4C-8044-4CB5150433D3}" type="pres">
      <dgm:prSet presAssocID="{BE3FCF9B-4FFF-404F-BA8E-82BCCE6F55B8}" presName="node" presStyleLbl="node1" presStyleIdx="3" presStyleCnt="7">
        <dgm:presLayoutVars>
          <dgm:bulletEnabled val="1"/>
        </dgm:presLayoutVars>
      </dgm:prSet>
      <dgm:spPr/>
      <dgm:t>
        <a:bodyPr/>
        <a:lstStyle/>
        <a:p>
          <a:endParaRPr lang="en-US"/>
        </a:p>
      </dgm:t>
    </dgm:pt>
    <dgm:pt modelId="{57C1EFB8-A2F5-43B8-B876-FE4C84C7AF49}" type="pres">
      <dgm:prSet presAssocID="{BE3FCF9B-4FFF-404F-BA8E-82BCCE6F55B8}" presName="spNode" presStyleCnt="0"/>
      <dgm:spPr/>
      <dgm:t>
        <a:bodyPr/>
        <a:lstStyle/>
        <a:p>
          <a:endParaRPr lang="en-US"/>
        </a:p>
      </dgm:t>
    </dgm:pt>
    <dgm:pt modelId="{9FD048B0-FC69-4B1B-9BE9-DC58119F1C7C}" type="pres">
      <dgm:prSet presAssocID="{B61C369E-DFB3-4F88-8425-9C20929D16D7}" presName="sibTrans" presStyleLbl="sibTrans1D1" presStyleIdx="3" presStyleCnt="7"/>
      <dgm:spPr/>
      <dgm:t>
        <a:bodyPr/>
        <a:lstStyle/>
        <a:p>
          <a:endParaRPr lang="en-US"/>
        </a:p>
      </dgm:t>
    </dgm:pt>
    <dgm:pt modelId="{0BD549C0-BE4B-48DC-8AED-6D345E5C83B0}" type="pres">
      <dgm:prSet presAssocID="{E853828B-FC93-44BA-87DB-230E59E13060}" presName="node" presStyleLbl="node1" presStyleIdx="4" presStyleCnt="7">
        <dgm:presLayoutVars>
          <dgm:bulletEnabled val="1"/>
        </dgm:presLayoutVars>
      </dgm:prSet>
      <dgm:spPr/>
      <dgm:t>
        <a:bodyPr/>
        <a:lstStyle/>
        <a:p>
          <a:endParaRPr lang="en-US"/>
        </a:p>
      </dgm:t>
    </dgm:pt>
    <dgm:pt modelId="{DD46923B-7FA1-46C0-B3F0-3E4F74D6366C}" type="pres">
      <dgm:prSet presAssocID="{E853828B-FC93-44BA-87DB-230E59E13060}" presName="spNode" presStyleCnt="0"/>
      <dgm:spPr/>
      <dgm:t>
        <a:bodyPr/>
        <a:lstStyle/>
        <a:p>
          <a:endParaRPr lang="en-US"/>
        </a:p>
      </dgm:t>
    </dgm:pt>
    <dgm:pt modelId="{94366765-B095-4B45-9531-C6AA6CE48863}" type="pres">
      <dgm:prSet presAssocID="{BD5BF065-E9BD-49D2-AB39-99E9C93BDBAB}" presName="sibTrans" presStyleLbl="sibTrans1D1" presStyleIdx="4" presStyleCnt="7"/>
      <dgm:spPr/>
      <dgm:t>
        <a:bodyPr/>
        <a:lstStyle/>
        <a:p>
          <a:endParaRPr lang="en-US"/>
        </a:p>
      </dgm:t>
    </dgm:pt>
    <dgm:pt modelId="{6AD058FC-8B24-4F8F-8F0B-0497D7CE2619}" type="pres">
      <dgm:prSet presAssocID="{BAC62FFD-F0A8-427E-AE03-BED439735FFB}" presName="node" presStyleLbl="node1" presStyleIdx="5" presStyleCnt="7">
        <dgm:presLayoutVars>
          <dgm:bulletEnabled val="1"/>
        </dgm:presLayoutVars>
      </dgm:prSet>
      <dgm:spPr/>
      <dgm:t>
        <a:bodyPr/>
        <a:lstStyle/>
        <a:p>
          <a:endParaRPr lang="en-US"/>
        </a:p>
      </dgm:t>
    </dgm:pt>
    <dgm:pt modelId="{E87FCEBD-35E4-41AD-AD65-343E459BFBF0}" type="pres">
      <dgm:prSet presAssocID="{BAC62FFD-F0A8-427E-AE03-BED439735FFB}" presName="spNode" presStyleCnt="0"/>
      <dgm:spPr/>
      <dgm:t>
        <a:bodyPr/>
        <a:lstStyle/>
        <a:p>
          <a:endParaRPr lang="en-US"/>
        </a:p>
      </dgm:t>
    </dgm:pt>
    <dgm:pt modelId="{6197F36F-0003-4AA2-B476-59706DE6A729}" type="pres">
      <dgm:prSet presAssocID="{96B81A38-2744-4149-B0C5-DBFC3C835D58}" presName="sibTrans" presStyleLbl="sibTrans1D1" presStyleIdx="5" presStyleCnt="7"/>
      <dgm:spPr/>
      <dgm:t>
        <a:bodyPr/>
        <a:lstStyle/>
        <a:p>
          <a:endParaRPr lang="en-US"/>
        </a:p>
      </dgm:t>
    </dgm:pt>
    <dgm:pt modelId="{B7231353-F2DC-4F8F-A828-D16B621FE6A4}" type="pres">
      <dgm:prSet presAssocID="{CC3F1E12-3FF1-4410-B1AB-E1DDC5B5A69F}" presName="node" presStyleLbl="node1" presStyleIdx="6" presStyleCnt="7">
        <dgm:presLayoutVars>
          <dgm:bulletEnabled val="1"/>
        </dgm:presLayoutVars>
      </dgm:prSet>
      <dgm:spPr/>
      <dgm:t>
        <a:bodyPr/>
        <a:lstStyle/>
        <a:p>
          <a:endParaRPr lang="en-US"/>
        </a:p>
      </dgm:t>
    </dgm:pt>
    <dgm:pt modelId="{859B0359-4857-4238-BF54-FD9CA75DDD3E}" type="pres">
      <dgm:prSet presAssocID="{CC3F1E12-3FF1-4410-B1AB-E1DDC5B5A69F}" presName="spNode" presStyleCnt="0"/>
      <dgm:spPr/>
      <dgm:t>
        <a:bodyPr/>
        <a:lstStyle/>
        <a:p>
          <a:endParaRPr lang="en-US"/>
        </a:p>
      </dgm:t>
    </dgm:pt>
    <dgm:pt modelId="{A015F1F0-A4AB-454E-AC2E-07904174CE24}" type="pres">
      <dgm:prSet presAssocID="{66E5A42C-8BAD-48AB-B442-8B5AE52258D0}" presName="sibTrans" presStyleLbl="sibTrans1D1" presStyleIdx="6" presStyleCnt="7"/>
      <dgm:spPr/>
      <dgm:t>
        <a:bodyPr/>
        <a:lstStyle/>
        <a:p>
          <a:endParaRPr lang="en-US"/>
        </a:p>
      </dgm:t>
    </dgm:pt>
  </dgm:ptLst>
  <dgm:cxnLst>
    <dgm:cxn modelId="{0D875F6B-3090-439B-B8E7-A2FCCF97E199}" type="presOf" srcId="{0C7233FF-4311-4A86-8B5C-07CA4B44E272}" destId="{363F20DE-28E3-4761-AB29-AF48F63256D6}" srcOrd="0" destOrd="0" presId="urn:microsoft.com/office/officeart/2005/8/layout/cycle6"/>
    <dgm:cxn modelId="{D12382E6-11E1-4519-81AB-D45D2EF2135C}" type="presOf" srcId="{BD5BF065-E9BD-49D2-AB39-99E9C93BDBAB}" destId="{94366765-B095-4B45-9531-C6AA6CE48863}" srcOrd="0" destOrd="0" presId="urn:microsoft.com/office/officeart/2005/8/layout/cycle6"/>
    <dgm:cxn modelId="{C0989A7C-D0D9-4A3B-9F57-473A15208A93}" srcId="{89CFF679-A919-43FC-AEC0-F2B00A1732CD}" destId="{E853828B-FC93-44BA-87DB-230E59E13060}" srcOrd="4" destOrd="0" parTransId="{D1C1BCDB-C876-42D9-AE8B-0CAA276DEB50}" sibTransId="{BD5BF065-E9BD-49D2-AB39-99E9C93BDBAB}"/>
    <dgm:cxn modelId="{AD8C0EC8-65D7-4A7A-96C7-DB2BC17FD8C4}" type="presOf" srcId="{E853828B-FC93-44BA-87DB-230E59E13060}" destId="{0BD549C0-BE4B-48DC-8AED-6D345E5C83B0}" srcOrd="0" destOrd="0" presId="urn:microsoft.com/office/officeart/2005/8/layout/cycle6"/>
    <dgm:cxn modelId="{6FCDE437-2C72-456C-984D-B8733CAB69ED}" type="presOf" srcId="{C9AC49C4-2860-44D6-856A-B61F5D43D368}" destId="{F1E5D155-D919-4165-8467-E976F1535DCC}" srcOrd="0" destOrd="0" presId="urn:microsoft.com/office/officeart/2005/8/layout/cycle6"/>
    <dgm:cxn modelId="{C88A6394-586B-4568-AB98-C3144916EDE8}" type="presOf" srcId="{66E5A42C-8BAD-48AB-B442-8B5AE52258D0}" destId="{A015F1F0-A4AB-454E-AC2E-07904174CE24}" srcOrd="0" destOrd="0" presId="urn:microsoft.com/office/officeart/2005/8/layout/cycle6"/>
    <dgm:cxn modelId="{EAF1EFA4-919D-4AC5-A2F4-3BFC0DD7A55B}" srcId="{89CFF679-A919-43FC-AEC0-F2B00A1732CD}" destId="{C9AC49C4-2860-44D6-856A-B61F5D43D368}" srcOrd="2" destOrd="0" parTransId="{5FD26B9C-AE8C-4209-BFE0-381E964FC171}" sibTransId="{DEC5B7B1-FA42-433C-A7B9-C162DAAC1E9D}"/>
    <dgm:cxn modelId="{D9AFFB23-0C62-4292-AFDC-1B214739C22B}" srcId="{89CFF679-A919-43FC-AEC0-F2B00A1732CD}" destId="{04DD22FA-33FA-4DF9-87EE-F784170B680C}" srcOrd="0" destOrd="0" parTransId="{7D631FA2-FC70-4735-BEE2-A42F8C5EDF62}" sibTransId="{E629B3FA-0152-4BC5-8E97-B2B66DA1DDE4}"/>
    <dgm:cxn modelId="{520080B5-EAD5-4C47-8E43-2ABDD1535EA5}" srcId="{89CFF679-A919-43FC-AEC0-F2B00A1732CD}" destId="{CC3F1E12-3FF1-4410-B1AB-E1DDC5B5A69F}" srcOrd="6" destOrd="0" parTransId="{AD6A0A6E-C455-407E-9494-B062C47AF65E}" sibTransId="{66E5A42C-8BAD-48AB-B442-8B5AE52258D0}"/>
    <dgm:cxn modelId="{E2B92B9A-0A9F-43D3-8C17-9342A119B4BB}" type="presOf" srcId="{CC3F1E12-3FF1-4410-B1AB-E1DDC5B5A69F}" destId="{B7231353-F2DC-4F8F-A828-D16B621FE6A4}" srcOrd="0" destOrd="0" presId="urn:microsoft.com/office/officeart/2005/8/layout/cycle6"/>
    <dgm:cxn modelId="{D96CBCED-1C47-4894-8B58-67364C793A0E}" srcId="{89CFF679-A919-43FC-AEC0-F2B00A1732CD}" destId="{BAC62FFD-F0A8-427E-AE03-BED439735FFB}" srcOrd="5" destOrd="0" parTransId="{FA522E1C-6DCC-4287-AB9F-FD8C02A0EE8E}" sibTransId="{96B81A38-2744-4149-B0C5-DBFC3C835D58}"/>
    <dgm:cxn modelId="{29D490BA-3B16-43C7-8FF4-D834C92B0BED}" type="presOf" srcId="{DEC5B7B1-FA42-433C-A7B9-C162DAAC1E9D}" destId="{977E956E-6141-4709-9F89-26BB614791DD}" srcOrd="0" destOrd="0" presId="urn:microsoft.com/office/officeart/2005/8/layout/cycle6"/>
    <dgm:cxn modelId="{12A75C00-6291-4435-A415-69F4E8B4DB97}" type="presOf" srcId="{BAC62FFD-F0A8-427E-AE03-BED439735FFB}" destId="{6AD058FC-8B24-4F8F-8F0B-0497D7CE2619}" srcOrd="0" destOrd="0" presId="urn:microsoft.com/office/officeart/2005/8/layout/cycle6"/>
    <dgm:cxn modelId="{DE7FC6AA-1820-4903-921D-28BD44F00571}" type="presOf" srcId="{96B81A38-2744-4149-B0C5-DBFC3C835D58}" destId="{6197F36F-0003-4AA2-B476-59706DE6A729}" srcOrd="0" destOrd="0" presId="urn:microsoft.com/office/officeart/2005/8/layout/cycle6"/>
    <dgm:cxn modelId="{9C384F7F-93D1-41CE-A665-88670FAD3545}" type="presOf" srcId="{E629B3FA-0152-4BC5-8E97-B2B66DA1DDE4}" destId="{9B6372B1-60FC-4116-AAA6-34A41D068BCA}" srcOrd="0" destOrd="0" presId="urn:microsoft.com/office/officeart/2005/8/layout/cycle6"/>
    <dgm:cxn modelId="{B33275E2-3674-4F1D-93CD-347117829D73}" type="presOf" srcId="{B61C369E-DFB3-4F88-8425-9C20929D16D7}" destId="{9FD048B0-FC69-4B1B-9BE9-DC58119F1C7C}" srcOrd="0" destOrd="0" presId="urn:microsoft.com/office/officeart/2005/8/layout/cycle6"/>
    <dgm:cxn modelId="{B4AF5102-BCC0-447A-8842-C5BE746CF01D}" type="presOf" srcId="{BE3FCF9B-4FFF-404F-BA8E-82BCCE6F55B8}" destId="{5D363E3C-E586-4B4C-8044-4CB5150433D3}" srcOrd="0" destOrd="0" presId="urn:microsoft.com/office/officeart/2005/8/layout/cycle6"/>
    <dgm:cxn modelId="{BD445CEF-CAA7-412B-8276-7D0E6E2AD786}" srcId="{89CFF679-A919-43FC-AEC0-F2B00A1732CD}" destId="{BE3FCF9B-4FFF-404F-BA8E-82BCCE6F55B8}" srcOrd="3" destOrd="0" parTransId="{33CBBFB8-9A14-4BDE-97DD-255B36737B43}" sibTransId="{B61C369E-DFB3-4F88-8425-9C20929D16D7}"/>
    <dgm:cxn modelId="{2CED3B35-FE02-4C41-913E-3A1A1A9D6030}" srcId="{89CFF679-A919-43FC-AEC0-F2B00A1732CD}" destId="{0C7233FF-4311-4A86-8B5C-07CA4B44E272}" srcOrd="1" destOrd="0" parTransId="{CE1EEB02-1E25-4599-8685-FC69ECF1EB88}" sibTransId="{02576812-4A9B-4C64-B664-0ED659169061}"/>
    <dgm:cxn modelId="{5295BB24-84F8-4922-8558-22AC0B21A188}" type="presOf" srcId="{04DD22FA-33FA-4DF9-87EE-F784170B680C}" destId="{EAA4F6C4-C8C2-4EF2-A971-A1D8E2C51446}" srcOrd="0" destOrd="0" presId="urn:microsoft.com/office/officeart/2005/8/layout/cycle6"/>
    <dgm:cxn modelId="{0441B16F-CBB9-482B-82BB-3704BEE62B39}" type="presOf" srcId="{02576812-4A9B-4C64-B664-0ED659169061}" destId="{824DBF04-7B49-4C50-9296-541D0EC84919}" srcOrd="0" destOrd="0" presId="urn:microsoft.com/office/officeart/2005/8/layout/cycle6"/>
    <dgm:cxn modelId="{FC552988-C68F-49F0-92E3-6D482623F929}" type="presOf" srcId="{89CFF679-A919-43FC-AEC0-F2B00A1732CD}" destId="{D0CF0ACE-D782-48A9-9BB5-219799186B9D}" srcOrd="0" destOrd="0" presId="urn:microsoft.com/office/officeart/2005/8/layout/cycle6"/>
    <dgm:cxn modelId="{538ABD55-D8DD-4740-A9CD-31D0A9D89EE3}" type="presParOf" srcId="{D0CF0ACE-D782-48A9-9BB5-219799186B9D}" destId="{EAA4F6C4-C8C2-4EF2-A971-A1D8E2C51446}" srcOrd="0" destOrd="0" presId="urn:microsoft.com/office/officeart/2005/8/layout/cycle6"/>
    <dgm:cxn modelId="{FB4A1A5E-9526-4F3F-94F9-381BC9831DD1}" type="presParOf" srcId="{D0CF0ACE-D782-48A9-9BB5-219799186B9D}" destId="{37DEFF6E-716F-4E50-A63F-1276483DF129}" srcOrd="1" destOrd="0" presId="urn:microsoft.com/office/officeart/2005/8/layout/cycle6"/>
    <dgm:cxn modelId="{47675AD0-C444-49FE-A0BA-9BACCF5085CD}" type="presParOf" srcId="{D0CF0ACE-D782-48A9-9BB5-219799186B9D}" destId="{9B6372B1-60FC-4116-AAA6-34A41D068BCA}" srcOrd="2" destOrd="0" presId="urn:microsoft.com/office/officeart/2005/8/layout/cycle6"/>
    <dgm:cxn modelId="{DAE0D257-520D-4CE7-84A9-35E610EE109B}" type="presParOf" srcId="{D0CF0ACE-D782-48A9-9BB5-219799186B9D}" destId="{363F20DE-28E3-4761-AB29-AF48F63256D6}" srcOrd="3" destOrd="0" presId="urn:microsoft.com/office/officeart/2005/8/layout/cycle6"/>
    <dgm:cxn modelId="{1BEF7489-68AF-43F2-8478-2121AC414B95}" type="presParOf" srcId="{D0CF0ACE-D782-48A9-9BB5-219799186B9D}" destId="{F50A372D-68E9-4B73-9477-AC7B3C7A1EF7}" srcOrd="4" destOrd="0" presId="urn:microsoft.com/office/officeart/2005/8/layout/cycle6"/>
    <dgm:cxn modelId="{D83D8271-66E7-4B77-A8E7-111F16F930F5}" type="presParOf" srcId="{D0CF0ACE-D782-48A9-9BB5-219799186B9D}" destId="{824DBF04-7B49-4C50-9296-541D0EC84919}" srcOrd="5" destOrd="0" presId="urn:microsoft.com/office/officeart/2005/8/layout/cycle6"/>
    <dgm:cxn modelId="{C2150E15-7184-4313-B171-2FD6F1533558}" type="presParOf" srcId="{D0CF0ACE-D782-48A9-9BB5-219799186B9D}" destId="{F1E5D155-D919-4165-8467-E976F1535DCC}" srcOrd="6" destOrd="0" presId="urn:microsoft.com/office/officeart/2005/8/layout/cycle6"/>
    <dgm:cxn modelId="{9F0B8CED-5FD8-4861-9D22-8954BDF43A28}" type="presParOf" srcId="{D0CF0ACE-D782-48A9-9BB5-219799186B9D}" destId="{8AA473FD-6CD8-44F6-B3B1-B224065DC385}" srcOrd="7" destOrd="0" presId="urn:microsoft.com/office/officeart/2005/8/layout/cycle6"/>
    <dgm:cxn modelId="{BB42DD68-C774-4169-A132-A5C764C8F9C7}" type="presParOf" srcId="{D0CF0ACE-D782-48A9-9BB5-219799186B9D}" destId="{977E956E-6141-4709-9F89-26BB614791DD}" srcOrd="8" destOrd="0" presId="urn:microsoft.com/office/officeart/2005/8/layout/cycle6"/>
    <dgm:cxn modelId="{7B4E8142-6D6D-4272-A071-04D9F9CC80C1}" type="presParOf" srcId="{D0CF0ACE-D782-48A9-9BB5-219799186B9D}" destId="{5D363E3C-E586-4B4C-8044-4CB5150433D3}" srcOrd="9" destOrd="0" presId="urn:microsoft.com/office/officeart/2005/8/layout/cycle6"/>
    <dgm:cxn modelId="{8E19EA29-6659-4350-ABBD-0D38F9741F42}" type="presParOf" srcId="{D0CF0ACE-D782-48A9-9BB5-219799186B9D}" destId="{57C1EFB8-A2F5-43B8-B876-FE4C84C7AF49}" srcOrd="10" destOrd="0" presId="urn:microsoft.com/office/officeart/2005/8/layout/cycle6"/>
    <dgm:cxn modelId="{A1C38F7A-385D-430B-8DDC-4F85319BFCAA}" type="presParOf" srcId="{D0CF0ACE-D782-48A9-9BB5-219799186B9D}" destId="{9FD048B0-FC69-4B1B-9BE9-DC58119F1C7C}" srcOrd="11" destOrd="0" presId="urn:microsoft.com/office/officeart/2005/8/layout/cycle6"/>
    <dgm:cxn modelId="{34E4E5DD-32C0-4BEB-9D1E-740512182B5C}" type="presParOf" srcId="{D0CF0ACE-D782-48A9-9BB5-219799186B9D}" destId="{0BD549C0-BE4B-48DC-8AED-6D345E5C83B0}" srcOrd="12" destOrd="0" presId="urn:microsoft.com/office/officeart/2005/8/layout/cycle6"/>
    <dgm:cxn modelId="{863F3836-E673-4CE6-9A80-2C9ED5D6FA82}" type="presParOf" srcId="{D0CF0ACE-D782-48A9-9BB5-219799186B9D}" destId="{DD46923B-7FA1-46C0-B3F0-3E4F74D6366C}" srcOrd="13" destOrd="0" presId="urn:microsoft.com/office/officeart/2005/8/layout/cycle6"/>
    <dgm:cxn modelId="{53549B11-1FE0-4686-A8CC-1748496000C0}" type="presParOf" srcId="{D0CF0ACE-D782-48A9-9BB5-219799186B9D}" destId="{94366765-B095-4B45-9531-C6AA6CE48863}" srcOrd="14" destOrd="0" presId="urn:microsoft.com/office/officeart/2005/8/layout/cycle6"/>
    <dgm:cxn modelId="{AE1571C1-432B-4793-82C9-AC11DBEBB4E9}" type="presParOf" srcId="{D0CF0ACE-D782-48A9-9BB5-219799186B9D}" destId="{6AD058FC-8B24-4F8F-8F0B-0497D7CE2619}" srcOrd="15" destOrd="0" presId="urn:microsoft.com/office/officeart/2005/8/layout/cycle6"/>
    <dgm:cxn modelId="{C2261D65-C736-4EB2-B0F0-C7387E5169EB}" type="presParOf" srcId="{D0CF0ACE-D782-48A9-9BB5-219799186B9D}" destId="{E87FCEBD-35E4-41AD-AD65-343E459BFBF0}" srcOrd="16" destOrd="0" presId="urn:microsoft.com/office/officeart/2005/8/layout/cycle6"/>
    <dgm:cxn modelId="{0EBB41F0-2AD0-48BE-891F-8361A52A7B83}" type="presParOf" srcId="{D0CF0ACE-D782-48A9-9BB5-219799186B9D}" destId="{6197F36F-0003-4AA2-B476-59706DE6A729}" srcOrd="17" destOrd="0" presId="urn:microsoft.com/office/officeart/2005/8/layout/cycle6"/>
    <dgm:cxn modelId="{E7155A8B-2845-4D94-86F3-B8AA079DBC91}" type="presParOf" srcId="{D0CF0ACE-D782-48A9-9BB5-219799186B9D}" destId="{B7231353-F2DC-4F8F-A828-D16B621FE6A4}" srcOrd="18" destOrd="0" presId="urn:microsoft.com/office/officeart/2005/8/layout/cycle6"/>
    <dgm:cxn modelId="{E474C724-7F3B-4300-9340-4FC212BB46C3}" type="presParOf" srcId="{D0CF0ACE-D782-48A9-9BB5-219799186B9D}" destId="{859B0359-4857-4238-BF54-FD9CA75DDD3E}" srcOrd="19" destOrd="0" presId="urn:microsoft.com/office/officeart/2005/8/layout/cycle6"/>
    <dgm:cxn modelId="{B0E213B8-4EEE-497C-8D58-E81F19AB22A7}" type="presParOf" srcId="{D0CF0ACE-D782-48A9-9BB5-219799186B9D}" destId="{A015F1F0-A4AB-454E-AC2E-07904174CE24}" srcOrd="20" destOrd="0" presId="urn:microsoft.com/office/officeart/2005/8/layout/cycle6"/>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5539DE-62CA-4198-A0FD-713845E50346}">
      <dsp:nvSpPr>
        <dsp:cNvPr id="0" name=""/>
        <dsp:cNvSpPr/>
      </dsp:nvSpPr>
      <dsp:spPr>
        <a:xfrm>
          <a:off x="2314790" y="1683109"/>
          <a:ext cx="2202651" cy="20190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36195" rIns="36195" bIns="36195" numCol="1" spcCol="1270" anchor="ctr" anchorCtr="0">
          <a:noAutofit/>
        </a:bodyPr>
        <a:lstStyle/>
        <a:p>
          <a:pPr lvl="0" algn="ctr" defTabSz="2533650">
            <a:lnSpc>
              <a:spcPct val="90000"/>
            </a:lnSpc>
            <a:spcBef>
              <a:spcPct val="0"/>
            </a:spcBef>
            <a:spcAft>
              <a:spcPct val="35000"/>
            </a:spcAft>
          </a:pPr>
          <a:r>
            <a:rPr lang="en-US" sz="5700" kern="1200" dirty="0" smtClean="0"/>
            <a:t>CRM</a:t>
          </a:r>
          <a:endParaRPr lang="en-US" sz="5700" kern="1200" dirty="0"/>
        </a:p>
      </dsp:txBody>
      <dsp:txXfrm>
        <a:off x="2314790" y="1683109"/>
        <a:ext cx="2202651" cy="2019097"/>
      </dsp:txXfrm>
    </dsp:sp>
    <dsp:sp modelId="{E90B849F-5F2E-45F0-AA85-95F6EC3DAB53}">
      <dsp:nvSpPr>
        <dsp:cNvPr id="0" name=""/>
        <dsp:cNvSpPr/>
      </dsp:nvSpPr>
      <dsp:spPr>
        <a:xfrm rot="16200000">
          <a:off x="3141502" y="1393911"/>
          <a:ext cx="549227" cy="29169"/>
        </a:xfrm>
        <a:custGeom>
          <a:avLst/>
          <a:gdLst/>
          <a:ahLst/>
          <a:cxnLst/>
          <a:rect l="0" t="0" r="0" b="0"/>
          <a:pathLst>
            <a:path>
              <a:moveTo>
                <a:pt x="0" y="14584"/>
              </a:moveTo>
              <a:lnTo>
                <a:pt x="549227" y="1458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9144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200000">
        <a:off x="3402385" y="1394765"/>
        <a:ext cx="27461" cy="27461"/>
      </dsp:txXfrm>
    </dsp:sp>
    <dsp:sp modelId="{1636ECBE-0084-40AC-B8AC-C940F6F11159}">
      <dsp:nvSpPr>
        <dsp:cNvPr id="0" name=""/>
        <dsp:cNvSpPr/>
      </dsp:nvSpPr>
      <dsp:spPr>
        <a:xfrm>
          <a:off x="2860433" y="22515"/>
          <a:ext cx="1111366" cy="111136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Process </a:t>
          </a:r>
          <a:r>
            <a:rPr lang="en-US" sz="1400" b="1" kern="1200" dirty="0" smtClean="0"/>
            <a:t>Designer</a:t>
          </a:r>
          <a:endParaRPr lang="en-US" sz="1400" b="1" kern="1200" dirty="0"/>
        </a:p>
      </dsp:txBody>
      <dsp:txXfrm>
        <a:off x="2860433" y="22515"/>
        <a:ext cx="1111366" cy="1111366"/>
      </dsp:txXfrm>
    </dsp:sp>
    <dsp:sp modelId="{33A76914-0CD5-47AE-AACA-3772ABFAC287}">
      <dsp:nvSpPr>
        <dsp:cNvPr id="0" name=""/>
        <dsp:cNvSpPr/>
      </dsp:nvSpPr>
      <dsp:spPr>
        <a:xfrm rot="18600000">
          <a:off x="3999968" y="1689985"/>
          <a:ext cx="490505" cy="29169"/>
        </a:xfrm>
        <a:custGeom>
          <a:avLst/>
          <a:gdLst/>
          <a:ahLst/>
          <a:cxnLst/>
          <a:rect l="0" t="0" r="0" b="0"/>
          <a:pathLst>
            <a:path>
              <a:moveTo>
                <a:pt x="0" y="14584"/>
              </a:moveTo>
              <a:lnTo>
                <a:pt x="490505" y="1458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600000">
        <a:off x="4232958" y="1692307"/>
        <a:ext cx="24525" cy="24525"/>
      </dsp:txXfrm>
    </dsp:sp>
    <dsp:sp modelId="{D7D2CB17-369C-4782-9AC3-795FFE5301AE}">
      <dsp:nvSpPr>
        <dsp:cNvPr id="0" name=""/>
        <dsp:cNvSpPr/>
      </dsp:nvSpPr>
      <dsp:spPr>
        <a:xfrm>
          <a:off x="4156428" y="517205"/>
          <a:ext cx="1237673" cy="111136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smtClean="0"/>
            <a:t>Multi Campaign</a:t>
          </a:r>
          <a:endParaRPr lang="en-US" sz="1600" b="1" kern="1200" dirty="0"/>
        </a:p>
      </dsp:txBody>
      <dsp:txXfrm>
        <a:off x="4156428" y="517205"/>
        <a:ext cx="1237673" cy="1111366"/>
      </dsp:txXfrm>
    </dsp:sp>
    <dsp:sp modelId="{BA171E1F-C7BE-4882-A057-8A08AF024280}">
      <dsp:nvSpPr>
        <dsp:cNvPr id="0" name=""/>
        <dsp:cNvSpPr/>
      </dsp:nvSpPr>
      <dsp:spPr>
        <a:xfrm rot="21000000">
          <a:off x="4494306" y="2449550"/>
          <a:ext cx="435656" cy="29169"/>
        </a:xfrm>
        <a:custGeom>
          <a:avLst/>
          <a:gdLst/>
          <a:ahLst/>
          <a:cxnLst/>
          <a:rect l="0" t="0" r="0" b="0"/>
          <a:pathLst>
            <a:path>
              <a:moveTo>
                <a:pt x="0" y="14584"/>
              </a:moveTo>
              <a:lnTo>
                <a:pt x="435656" y="1458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000000">
        <a:off x="4701243" y="2453244"/>
        <a:ext cx="21782" cy="21782"/>
      </dsp:txXfrm>
    </dsp:sp>
    <dsp:sp modelId="{CE13D148-50EE-4920-BBED-E5E865BCF89E}">
      <dsp:nvSpPr>
        <dsp:cNvPr id="0" name=""/>
        <dsp:cNvSpPr/>
      </dsp:nvSpPr>
      <dsp:spPr>
        <a:xfrm>
          <a:off x="4917002" y="1769803"/>
          <a:ext cx="1162900" cy="111136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smtClean="0"/>
            <a:t>Branch Wise </a:t>
          </a:r>
          <a:r>
            <a:rPr lang="en-US" sz="1400" b="1" kern="1200" dirty="0" smtClean="0"/>
            <a:t>Allocation</a:t>
          </a:r>
          <a:endParaRPr lang="en-US" sz="1400" b="1" kern="1200" dirty="0"/>
        </a:p>
      </dsp:txBody>
      <dsp:txXfrm>
        <a:off x="4917002" y="1769803"/>
        <a:ext cx="1162900" cy="1111366"/>
      </dsp:txXfrm>
    </dsp:sp>
    <dsp:sp modelId="{61527AE2-F361-4E8F-BF92-21241B512C28}">
      <dsp:nvSpPr>
        <dsp:cNvPr id="0" name=""/>
        <dsp:cNvSpPr/>
      </dsp:nvSpPr>
      <dsp:spPr>
        <a:xfrm rot="1800000">
          <a:off x="4318768" y="3325221"/>
          <a:ext cx="436479" cy="29169"/>
        </a:xfrm>
        <a:custGeom>
          <a:avLst/>
          <a:gdLst/>
          <a:ahLst/>
          <a:cxnLst/>
          <a:rect l="0" t="0" r="0" b="0"/>
          <a:pathLst>
            <a:path>
              <a:moveTo>
                <a:pt x="0" y="14584"/>
              </a:moveTo>
              <a:lnTo>
                <a:pt x="436479" y="1458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00000">
        <a:off x="4526096" y="3328894"/>
        <a:ext cx="21823" cy="21823"/>
      </dsp:txXfrm>
    </dsp:sp>
    <dsp:sp modelId="{3691045B-924C-4A47-852A-7B50F3BFBA21}">
      <dsp:nvSpPr>
        <dsp:cNvPr id="0" name=""/>
        <dsp:cNvSpPr/>
      </dsp:nvSpPr>
      <dsp:spPr>
        <a:xfrm>
          <a:off x="4627183" y="3194205"/>
          <a:ext cx="1240218" cy="111136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smtClean="0"/>
            <a:t>Supervisor</a:t>
          </a:r>
        </a:p>
        <a:p>
          <a:pPr lvl="0" algn="ctr" defTabSz="622300">
            <a:lnSpc>
              <a:spcPct val="90000"/>
            </a:lnSpc>
            <a:spcBef>
              <a:spcPct val="0"/>
            </a:spcBef>
            <a:spcAft>
              <a:spcPct val="35000"/>
            </a:spcAft>
          </a:pPr>
          <a:r>
            <a:rPr lang="en-US" sz="1600" b="1" kern="1200" dirty="0" smtClean="0"/>
            <a:t>Console</a:t>
          </a:r>
          <a:endParaRPr lang="en-US" sz="1600" b="1" kern="1200" dirty="0"/>
        </a:p>
      </dsp:txBody>
      <dsp:txXfrm>
        <a:off x="4627183" y="3194205"/>
        <a:ext cx="1240218" cy="1111366"/>
      </dsp:txXfrm>
    </dsp:sp>
    <dsp:sp modelId="{C54198B7-FDA9-4BEE-AD9C-65F7179CCAAE}">
      <dsp:nvSpPr>
        <dsp:cNvPr id="0" name=""/>
        <dsp:cNvSpPr/>
      </dsp:nvSpPr>
      <dsp:spPr>
        <a:xfrm rot="4200000">
          <a:off x="3587130" y="3889286"/>
          <a:ext cx="539662" cy="29169"/>
        </a:xfrm>
        <a:custGeom>
          <a:avLst/>
          <a:gdLst/>
          <a:ahLst/>
          <a:cxnLst/>
          <a:rect l="0" t="0" r="0" b="0"/>
          <a:pathLst>
            <a:path>
              <a:moveTo>
                <a:pt x="0" y="14584"/>
              </a:moveTo>
              <a:lnTo>
                <a:pt x="539662" y="1458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4200000">
        <a:off x="3843470" y="3890379"/>
        <a:ext cx="26983" cy="26983"/>
      </dsp:txXfrm>
    </dsp:sp>
    <dsp:sp modelId="{4162AC8A-E66D-4592-B0A1-17FC524ECECC}">
      <dsp:nvSpPr>
        <dsp:cNvPr id="0" name=""/>
        <dsp:cNvSpPr/>
      </dsp:nvSpPr>
      <dsp:spPr>
        <a:xfrm>
          <a:off x="3583620" y="4123917"/>
          <a:ext cx="1111366" cy="111136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Lead Management</a:t>
          </a:r>
          <a:endParaRPr lang="en-US" sz="1600" b="1" kern="1200" dirty="0"/>
        </a:p>
      </dsp:txBody>
      <dsp:txXfrm>
        <a:off x="3583620" y="4123917"/>
        <a:ext cx="1111366" cy="1111366"/>
      </dsp:txXfrm>
    </dsp:sp>
    <dsp:sp modelId="{170823F6-C5F2-484D-B993-5FBA515A6D0F}">
      <dsp:nvSpPr>
        <dsp:cNvPr id="0" name=""/>
        <dsp:cNvSpPr/>
      </dsp:nvSpPr>
      <dsp:spPr>
        <a:xfrm rot="6600000">
          <a:off x="2705440" y="3889286"/>
          <a:ext cx="539662" cy="29169"/>
        </a:xfrm>
        <a:custGeom>
          <a:avLst/>
          <a:gdLst/>
          <a:ahLst/>
          <a:cxnLst/>
          <a:rect l="0" t="0" r="0" b="0"/>
          <a:pathLst>
            <a:path>
              <a:moveTo>
                <a:pt x="0" y="14584"/>
              </a:moveTo>
              <a:lnTo>
                <a:pt x="539662" y="1458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6600000">
        <a:off x="2961779" y="3890379"/>
        <a:ext cx="26983" cy="26983"/>
      </dsp:txXfrm>
    </dsp:sp>
    <dsp:sp modelId="{06333826-5F0D-47D6-88CE-D6BB0E2FD23A}">
      <dsp:nvSpPr>
        <dsp:cNvPr id="0" name=""/>
        <dsp:cNvSpPr/>
      </dsp:nvSpPr>
      <dsp:spPr>
        <a:xfrm>
          <a:off x="2137245" y="4123917"/>
          <a:ext cx="1111366" cy="111136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Over 100’s of Inbuilt Reports</a:t>
          </a:r>
          <a:endParaRPr lang="en-US" sz="1600" b="1" kern="1200" dirty="0"/>
        </a:p>
      </dsp:txBody>
      <dsp:txXfrm>
        <a:off x="2137245" y="4123917"/>
        <a:ext cx="1111366" cy="1111366"/>
      </dsp:txXfrm>
    </dsp:sp>
    <dsp:sp modelId="{8BCBB9DC-EFD0-4C44-BCB3-A33ABF1EC016}">
      <dsp:nvSpPr>
        <dsp:cNvPr id="0" name=""/>
        <dsp:cNvSpPr/>
      </dsp:nvSpPr>
      <dsp:spPr>
        <a:xfrm rot="9000000">
          <a:off x="2033840" y="3336781"/>
          <a:ext cx="482721" cy="29169"/>
        </a:xfrm>
        <a:custGeom>
          <a:avLst/>
          <a:gdLst/>
          <a:ahLst/>
          <a:cxnLst/>
          <a:rect l="0" t="0" r="0" b="0"/>
          <a:pathLst>
            <a:path>
              <a:moveTo>
                <a:pt x="0" y="14584"/>
              </a:moveTo>
              <a:lnTo>
                <a:pt x="482721" y="1458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9000000">
        <a:off x="2263132" y="3339298"/>
        <a:ext cx="24136" cy="24136"/>
      </dsp:txXfrm>
    </dsp:sp>
    <dsp:sp modelId="{8D7675C0-A0BB-4C4A-B7ED-D13357349996}">
      <dsp:nvSpPr>
        <dsp:cNvPr id="0" name=""/>
        <dsp:cNvSpPr/>
      </dsp:nvSpPr>
      <dsp:spPr>
        <a:xfrm>
          <a:off x="1029257" y="3194205"/>
          <a:ext cx="1111366" cy="111136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smtClean="0"/>
            <a:t>Report Designer</a:t>
          </a:r>
          <a:endParaRPr lang="en-US" sz="1600" b="1" kern="1200" dirty="0"/>
        </a:p>
      </dsp:txBody>
      <dsp:txXfrm>
        <a:off x="1029257" y="3194205"/>
        <a:ext cx="1111366" cy="1111366"/>
      </dsp:txXfrm>
    </dsp:sp>
    <dsp:sp modelId="{AA2AF8CF-53F1-4A1F-852F-A646A3AB0165}">
      <dsp:nvSpPr>
        <dsp:cNvPr id="0" name=""/>
        <dsp:cNvSpPr/>
      </dsp:nvSpPr>
      <dsp:spPr>
        <a:xfrm rot="11400000">
          <a:off x="1877522" y="2447385"/>
          <a:ext cx="460593" cy="29169"/>
        </a:xfrm>
        <a:custGeom>
          <a:avLst/>
          <a:gdLst/>
          <a:ahLst/>
          <a:cxnLst/>
          <a:rect l="0" t="0" r="0" b="0"/>
          <a:pathLst>
            <a:path>
              <a:moveTo>
                <a:pt x="0" y="14584"/>
              </a:moveTo>
              <a:lnTo>
                <a:pt x="460593" y="1458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1400000">
        <a:off x="2096304" y="2450455"/>
        <a:ext cx="23029" cy="23029"/>
      </dsp:txXfrm>
    </dsp:sp>
    <dsp:sp modelId="{EEC34616-FC71-4C8E-BA56-614A0F28A853}">
      <dsp:nvSpPr>
        <dsp:cNvPr id="0" name=""/>
        <dsp:cNvSpPr/>
      </dsp:nvSpPr>
      <dsp:spPr>
        <a:xfrm>
          <a:off x="778096" y="1769803"/>
          <a:ext cx="1111366" cy="111136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Queue Graph</a:t>
          </a:r>
          <a:endParaRPr lang="en-US" sz="1600" b="1" kern="1200" dirty="0"/>
        </a:p>
      </dsp:txBody>
      <dsp:txXfrm>
        <a:off x="778096" y="1769803"/>
        <a:ext cx="1111366" cy="1111366"/>
      </dsp:txXfrm>
    </dsp:sp>
    <dsp:sp modelId="{D8A542A8-76C3-44E2-A2EB-53929AA51CE2}">
      <dsp:nvSpPr>
        <dsp:cNvPr id="0" name=""/>
        <dsp:cNvSpPr/>
      </dsp:nvSpPr>
      <dsp:spPr>
        <a:xfrm rot="13800000">
          <a:off x="2322320" y="1680920"/>
          <a:ext cx="514171" cy="29169"/>
        </a:xfrm>
        <a:custGeom>
          <a:avLst/>
          <a:gdLst/>
          <a:ahLst/>
          <a:cxnLst/>
          <a:rect l="0" t="0" r="0" b="0"/>
          <a:pathLst>
            <a:path>
              <a:moveTo>
                <a:pt x="0" y="14584"/>
              </a:moveTo>
              <a:lnTo>
                <a:pt x="514171" y="1458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3800000">
        <a:off x="2566551" y="1682651"/>
        <a:ext cx="25708" cy="25708"/>
      </dsp:txXfrm>
    </dsp:sp>
    <dsp:sp modelId="{32C21374-C64F-45AF-99C8-C8A23CFAAC87}">
      <dsp:nvSpPr>
        <dsp:cNvPr id="0" name=""/>
        <dsp:cNvSpPr/>
      </dsp:nvSpPr>
      <dsp:spPr>
        <a:xfrm>
          <a:off x="1501284" y="517205"/>
          <a:ext cx="1111366" cy="111136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smtClean="0"/>
            <a:t>Back Office Management</a:t>
          </a:r>
          <a:endParaRPr lang="en-US" sz="1600" b="1" kern="1200" dirty="0"/>
        </a:p>
      </dsp:txBody>
      <dsp:txXfrm>
        <a:off x="1501284" y="517205"/>
        <a:ext cx="1111366" cy="111136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5539DE-62CA-4198-A0FD-713845E50346}">
      <dsp:nvSpPr>
        <dsp:cNvPr id="0" name=""/>
        <dsp:cNvSpPr/>
      </dsp:nvSpPr>
      <dsp:spPr>
        <a:xfrm>
          <a:off x="2566221" y="1838019"/>
          <a:ext cx="1725556" cy="15817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Office PBX</a:t>
          </a:r>
          <a:endParaRPr lang="en-US" sz="3400" kern="1200" dirty="0"/>
        </a:p>
      </dsp:txBody>
      <dsp:txXfrm>
        <a:off x="2566221" y="1838019"/>
        <a:ext cx="1725556" cy="1581760"/>
      </dsp:txXfrm>
    </dsp:sp>
    <dsp:sp modelId="{E90B849F-5F2E-45F0-AA85-95F6EC3DAB53}">
      <dsp:nvSpPr>
        <dsp:cNvPr id="0" name=""/>
        <dsp:cNvSpPr/>
      </dsp:nvSpPr>
      <dsp:spPr>
        <a:xfrm rot="16200000">
          <a:off x="2948456" y="1346049"/>
          <a:ext cx="961087" cy="22851"/>
        </a:xfrm>
        <a:custGeom>
          <a:avLst/>
          <a:gdLst/>
          <a:ahLst/>
          <a:cxnLst/>
          <a:rect l="0" t="0" r="0" b="0"/>
          <a:pathLst>
            <a:path>
              <a:moveTo>
                <a:pt x="0" y="11425"/>
              </a:moveTo>
              <a:lnTo>
                <a:pt x="961087" y="1142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9144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200000">
        <a:off x="3404972" y="1333448"/>
        <a:ext cx="48054" cy="48054"/>
      </dsp:txXfrm>
    </dsp:sp>
    <dsp:sp modelId="{1636ECBE-0084-40AC-B8AC-C940F6F11159}">
      <dsp:nvSpPr>
        <dsp:cNvPr id="0" name=""/>
        <dsp:cNvSpPr/>
      </dsp:nvSpPr>
      <dsp:spPr>
        <a:xfrm>
          <a:off x="2993677" y="6287"/>
          <a:ext cx="870644" cy="87064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IVR/Auto Attendant</a:t>
          </a:r>
          <a:endParaRPr lang="en-US" sz="900" b="1" kern="1200" dirty="0"/>
        </a:p>
      </dsp:txBody>
      <dsp:txXfrm>
        <a:off x="2993677" y="6287"/>
        <a:ext cx="870644" cy="870644"/>
      </dsp:txXfrm>
    </dsp:sp>
    <dsp:sp modelId="{33A76914-0CD5-47AE-AACA-3772ABFAC287}">
      <dsp:nvSpPr>
        <dsp:cNvPr id="0" name=""/>
        <dsp:cNvSpPr/>
      </dsp:nvSpPr>
      <dsp:spPr>
        <a:xfrm rot="18000000">
          <a:off x="3596377" y="1509339"/>
          <a:ext cx="944808" cy="22851"/>
        </a:xfrm>
        <a:custGeom>
          <a:avLst/>
          <a:gdLst/>
          <a:ahLst/>
          <a:cxnLst/>
          <a:rect l="0" t="0" r="0" b="0"/>
          <a:pathLst>
            <a:path>
              <a:moveTo>
                <a:pt x="0" y="11425"/>
              </a:moveTo>
              <a:lnTo>
                <a:pt x="944808" y="1142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000000">
        <a:off x="4045161" y="1497144"/>
        <a:ext cx="47240" cy="47240"/>
      </dsp:txXfrm>
    </dsp:sp>
    <dsp:sp modelId="{D7D2CB17-369C-4782-9AC3-795FFE5301AE}">
      <dsp:nvSpPr>
        <dsp:cNvPr id="0" name=""/>
        <dsp:cNvSpPr/>
      </dsp:nvSpPr>
      <dsp:spPr>
        <a:xfrm>
          <a:off x="4087323" y="299328"/>
          <a:ext cx="870644" cy="87064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Call Barging</a:t>
          </a:r>
          <a:endParaRPr lang="en-US" sz="900" b="1" kern="1200" dirty="0"/>
        </a:p>
      </dsp:txBody>
      <dsp:txXfrm>
        <a:off x="4087323" y="299328"/>
        <a:ext cx="870644" cy="870644"/>
      </dsp:txXfrm>
    </dsp:sp>
    <dsp:sp modelId="{BA171E1F-C7BE-4882-A057-8A08AF024280}">
      <dsp:nvSpPr>
        <dsp:cNvPr id="0" name=""/>
        <dsp:cNvSpPr/>
      </dsp:nvSpPr>
      <dsp:spPr>
        <a:xfrm rot="19800000">
          <a:off x="4098152" y="1968736"/>
          <a:ext cx="908987" cy="22851"/>
        </a:xfrm>
        <a:custGeom>
          <a:avLst/>
          <a:gdLst/>
          <a:ahLst/>
          <a:cxnLst/>
          <a:rect l="0" t="0" r="0" b="0"/>
          <a:pathLst>
            <a:path>
              <a:moveTo>
                <a:pt x="0" y="11425"/>
              </a:moveTo>
              <a:lnTo>
                <a:pt x="908987" y="1142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800000">
        <a:off x="4529921" y="1957437"/>
        <a:ext cx="45449" cy="45449"/>
      </dsp:txXfrm>
    </dsp:sp>
    <dsp:sp modelId="{CE13D148-50EE-4920-BBED-E5E865BCF89E}">
      <dsp:nvSpPr>
        <dsp:cNvPr id="0" name=""/>
        <dsp:cNvSpPr/>
      </dsp:nvSpPr>
      <dsp:spPr>
        <a:xfrm>
          <a:off x="4887927" y="1099932"/>
          <a:ext cx="870644" cy="87064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Remote Barging</a:t>
          </a:r>
          <a:endParaRPr lang="en-US" sz="900" b="1" kern="1200" dirty="0"/>
        </a:p>
      </dsp:txBody>
      <dsp:txXfrm>
        <a:off x="4887927" y="1099932"/>
        <a:ext cx="870644" cy="870644"/>
      </dsp:txXfrm>
    </dsp:sp>
    <dsp:sp modelId="{61527AE2-F361-4E8F-BF92-21241B512C28}">
      <dsp:nvSpPr>
        <dsp:cNvPr id="0" name=""/>
        <dsp:cNvSpPr/>
      </dsp:nvSpPr>
      <dsp:spPr>
        <a:xfrm>
          <a:off x="4291778" y="2617474"/>
          <a:ext cx="889190" cy="22851"/>
        </a:xfrm>
        <a:custGeom>
          <a:avLst/>
          <a:gdLst/>
          <a:ahLst/>
          <a:cxnLst/>
          <a:rect l="0" t="0" r="0" b="0"/>
          <a:pathLst>
            <a:path>
              <a:moveTo>
                <a:pt x="0" y="11425"/>
              </a:moveTo>
              <a:lnTo>
                <a:pt x="889190" y="1142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14143" y="2606670"/>
        <a:ext cx="44459" cy="44459"/>
      </dsp:txXfrm>
    </dsp:sp>
    <dsp:sp modelId="{3691045B-924C-4A47-852A-7B50F3BFBA21}">
      <dsp:nvSpPr>
        <dsp:cNvPr id="0" name=""/>
        <dsp:cNvSpPr/>
      </dsp:nvSpPr>
      <dsp:spPr>
        <a:xfrm>
          <a:off x="5180968" y="2193577"/>
          <a:ext cx="870644" cy="87064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Remote Extension</a:t>
          </a:r>
          <a:endParaRPr lang="en-US" sz="900" b="1" kern="1200" dirty="0"/>
        </a:p>
      </dsp:txBody>
      <dsp:txXfrm>
        <a:off x="5180968" y="2193577"/>
        <a:ext cx="870644" cy="870644"/>
      </dsp:txXfrm>
    </dsp:sp>
    <dsp:sp modelId="{C54198B7-FDA9-4BEE-AD9C-65F7179CCAAE}">
      <dsp:nvSpPr>
        <dsp:cNvPr id="0" name=""/>
        <dsp:cNvSpPr/>
      </dsp:nvSpPr>
      <dsp:spPr>
        <a:xfrm rot="1800000">
          <a:off x="4098152" y="3266211"/>
          <a:ext cx="908987" cy="22851"/>
        </a:xfrm>
        <a:custGeom>
          <a:avLst/>
          <a:gdLst/>
          <a:ahLst/>
          <a:cxnLst/>
          <a:rect l="0" t="0" r="0" b="0"/>
          <a:pathLst>
            <a:path>
              <a:moveTo>
                <a:pt x="0" y="11425"/>
              </a:moveTo>
              <a:lnTo>
                <a:pt x="908987" y="1142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00000">
        <a:off x="4529921" y="3254912"/>
        <a:ext cx="45449" cy="45449"/>
      </dsp:txXfrm>
    </dsp:sp>
    <dsp:sp modelId="{4162AC8A-E66D-4592-B0A1-17FC524ECECC}">
      <dsp:nvSpPr>
        <dsp:cNvPr id="0" name=""/>
        <dsp:cNvSpPr/>
      </dsp:nvSpPr>
      <dsp:spPr>
        <a:xfrm>
          <a:off x="4887927" y="3287223"/>
          <a:ext cx="870644" cy="87064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Call Billing Software</a:t>
          </a:r>
          <a:endParaRPr lang="en-US" sz="900" b="1" kern="1200" dirty="0"/>
        </a:p>
      </dsp:txBody>
      <dsp:txXfrm>
        <a:off x="4887927" y="3287223"/>
        <a:ext cx="870644" cy="870644"/>
      </dsp:txXfrm>
    </dsp:sp>
    <dsp:sp modelId="{170823F6-C5F2-484D-B993-5FBA515A6D0F}">
      <dsp:nvSpPr>
        <dsp:cNvPr id="0" name=""/>
        <dsp:cNvSpPr/>
      </dsp:nvSpPr>
      <dsp:spPr>
        <a:xfrm rot="3600000">
          <a:off x="3596377" y="3725609"/>
          <a:ext cx="944808" cy="22851"/>
        </a:xfrm>
        <a:custGeom>
          <a:avLst/>
          <a:gdLst/>
          <a:ahLst/>
          <a:cxnLst/>
          <a:rect l="0" t="0" r="0" b="0"/>
          <a:pathLst>
            <a:path>
              <a:moveTo>
                <a:pt x="0" y="11425"/>
              </a:moveTo>
              <a:lnTo>
                <a:pt x="944808" y="1142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600000">
        <a:off x="4045161" y="3713414"/>
        <a:ext cx="47240" cy="47240"/>
      </dsp:txXfrm>
    </dsp:sp>
    <dsp:sp modelId="{06333826-5F0D-47D6-88CE-D6BB0E2FD23A}">
      <dsp:nvSpPr>
        <dsp:cNvPr id="0" name=""/>
        <dsp:cNvSpPr/>
      </dsp:nvSpPr>
      <dsp:spPr>
        <a:xfrm>
          <a:off x="4087323" y="4087827"/>
          <a:ext cx="870644" cy="87064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Voice Logger</a:t>
          </a:r>
          <a:endParaRPr lang="en-US" sz="900" b="1" kern="1200" dirty="0"/>
        </a:p>
      </dsp:txBody>
      <dsp:txXfrm>
        <a:off x="4087323" y="4087827"/>
        <a:ext cx="870644" cy="870644"/>
      </dsp:txXfrm>
    </dsp:sp>
    <dsp:sp modelId="{8BCBB9DC-EFD0-4C44-BCB3-A33ABF1EC016}">
      <dsp:nvSpPr>
        <dsp:cNvPr id="0" name=""/>
        <dsp:cNvSpPr/>
      </dsp:nvSpPr>
      <dsp:spPr>
        <a:xfrm rot="5400000">
          <a:off x="2948456" y="3888898"/>
          <a:ext cx="961087" cy="22851"/>
        </a:xfrm>
        <a:custGeom>
          <a:avLst/>
          <a:gdLst/>
          <a:ahLst/>
          <a:cxnLst/>
          <a:rect l="0" t="0" r="0" b="0"/>
          <a:pathLst>
            <a:path>
              <a:moveTo>
                <a:pt x="0" y="11425"/>
              </a:moveTo>
              <a:lnTo>
                <a:pt x="961087" y="1142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3404972" y="3876297"/>
        <a:ext cx="48054" cy="48054"/>
      </dsp:txXfrm>
    </dsp:sp>
    <dsp:sp modelId="{8D7675C0-A0BB-4C4A-B7ED-D13357349996}">
      <dsp:nvSpPr>
        <dsp:cNvPr id="0" name=""/>
        <dsp:cNvSpPr/>
      </dsp:nvSpPr>
      <dsp:spPr>
        <a:xfrm>
          <a:off x="2993677" y="4380868"/>
          <a:ext cx="870644" cy="87064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Voice Mail</a:t>
          </a:r>
          <a:endParaRPr lang="en-US" sz="900" b="1" kern="1200" dirty="0"/>
        </a:p>
      </dsp:txBody>
      <dsp:txXfrm>
        <a:off x="2993677" y="4380868"/>
        <a:ext cx="870644" cy="870644"/>
      </dsp:txXfrm>
    </dsp:sp>
    <dsp:sp modelId="{AA2AF8CF-53F1-4A1F-852F-A646A3AB0165}">
      <dsp:nvSpPr>
        <dsp:cNvPr id="0" name=""/>
        <dsp:cNvSpPr/>
      </dsp:nvSpPr>
      <dsp:spPr>
        <a:xfrm rot="7200000">
          <a:off x="2316813" y="3725609"/>
          <a:ext cx="944808" cy="22851"/>
        </a:xfrm>
        <a:custGeom>
          <a:avLst/>
          <a:gdLst/>
          <a:ahLst/>
          <a:cxnLst/>
          <a:rect l="0" t="0" r="0" b="0"/>
          <a:pathLst>
            <a:path>
              <a:moveTo>
                <a:pt x="0" y="11425"/>
              </a:moveTo>
              <a:lnTo>
                <a:pt x="944808" y="1142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7200000">
        <a:off x="2765597" y="3713414"/>
        <a:ext cx="47240" cy="47240"/>
      </dsp:txXfrm>
    </dsp:sp>
    <dsp:sp modelId="{EEC34616-FC71-4C8E-BA56-614A0F28A853}">
      <dsp:nvSpPr>
        <dsp:cNvPr id="0" name=""/>
        <dsp:cNvSpPr/>
      </dsp:nvSpPr>
      <dsp:spPr>
        <a:xfrm>
          <a:off x="1900032" y="4087827"/>
          <a:ext cx="870644" cy="87064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Directory Service</a:t>
          </a:r>
          <a:endParaRPr lang="en-US" sz="900" b="1" kern="1200" dirty="0"/>
        </a:p>
      </dsp:txBody>
      <dsp:txXfrm>
        <a:off x="1900032" y="4087827"/>
        <a:ext cx="870644" cy="870644"/>
      </dsp:txXfrm>
    </dsp:sp>
    <dsp:sp modelId="{D8A542A8-76C3-44E2-A2EB-53929AA51CE2}">
      <dsp:nvSpPr>
        <dsp:cNvPr id="0" name=""/>
        <dsp:cNvSpPr/>
      </dsp:nvSpPr>
      <dsp:spPr>
        <a:xfrm rot="9000000">
          <a:off x="1850860" y="3266211"/>
          <a:ext cx="908987" cy="22851"/>
        </a:xfrm>
        <a:custGeom>
          <a:avLst/>
          <a:gdLst/>
          <a:ahLst/>
          <a:cxnLst/>
          <a:rect l="0" t="0" r="0" b="0"/>
          <a:pathLst>
            <a:path>
              <a:moveTo>
                <a:pt x="0" y="11425"/>
              </a:moveTo>
              <a:lnTo>
                <a:pt x="908987" y="1142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9000000">
        <a:off x="2282629" y="3254912"/>
        <a:ext cx="45449" cy="45449"/>
      </dsp:txXfrm>
    </dsp:sp>
    <dsp:sp modelId="{32C21374-C64F-45AF-99C8-C8A23CFAAC87}">
      <dsp:nvSpPr>
        <dsp:cNvPr id="0" name=""/>
        <dsp:cNvSpPr/>
      </dsp:nvSpPr>
      <dsp:spPr>
        <a:xfrm>
          <a:off x="1099428" y="3287223"/>
          <a:ext cx="870644" cy="87064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Scheduled Call Back</a:t>
          </a:r>
          <a:endParaRPr lang="en-US" sz="900" b="1" kern="1200" dirty="0"/>
        </a:p>
      </dsp:txBody>
      <dsp:txXfrm>
        <a:off x="1099428" y="3287223"/>
        <a:ext cx="870644" cy="870644"/>
      </dsp:txXfrm>
    </dsp:sp>
    <dsp:sp modelId="{D9F10127-41B4-4BC3-A147-C9F57DD4C60D}">
      <dsp:nvSpPr>
        <dsp:cNvPr id="0" name=""/>
        <dsp:cNvSpPr/>
      </dsp:nvSpPr>
      <dsp:spPr>
        <a:xfrm rot="10800000">
          <a:off x="1677031" y="2617474"/>
          <a:ext cx="889190" cy="22851"/>
        </a:xfrm>
        <a:custGeom>
          <a:avLst/>
          <a:gdLst/>
          <a:ahLst/>
          <a:cxnLst/>
          <a:rect l="0" t="0" r="0" b="0"/>
          <a:pathLst>
            <a:path>
              <a:moveTo>
                <a:pt x="0" y="11425"/>
              </a:moveTo>
              <a:lnTo>
                <a:pt x="889190" y="1142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099396" y="2606670"/>
        <a:ext cx="44459" cy="44459"/>
      </dsp:txXfrm>
    </dsp:sp>
    <dsp:sp modelId="{EC8FF706-09A4-4E79-A4AA-E930C1D91229}">
      <dsp:nvSpPr>
        <dsp:cNvPr id="0" name=""/>
        <dsp:cNvSpPr/>
      </dsp:nvSpPr>
      <dsp:spPr>
        <a:xfrm>
          <a:off x="806387" y="2193577"/>
          <a:ext cx="870644" cy="87064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IP/Analog Extensions</a:t>
          </a:r>
          <a:endParaRPr lang="en-US" sz="900" b="1" kern="1200" dirty="0"/>
        </a:p>
      </dsp:txBody>
      <dsp:txXfrm>
        <a:off x="806387" y="2193577"/>
        <a:ext cx="870644" cy="870644"/>
      </dsp:txXfrm>
    </dsp:sp>
    <dsp:sp modelId="{44060E9C-4699-4D73-8271-7817EC5BF74B}">
      <dsp:nvSpPr>
        <dsp:cNvPr id="0" name=""/>
        <dsp:cNvSpPr/>
      </dsp:nvSpPr>
      <dsp:spPr>
        <a:xfrm rot="12600000">
          <a:off x="1850860" y="1968736"/>
          <a:ext cx="908987" cy="22851"/>
        </a:xfrm>
        <a:custGeom>
          <a:avLst/>
          <a:gdLst/>
          <a:ahLst/>
          <a:cxnLst/>
          <a:rect l="0" t="0" r="0" b="0"/>
          <a:pathLst>
            <a:path>
              <a:moveTo>
                <a:pt x="0" y="11425"/>
              </a:moveTo>
              <a:lnTo>
                <a:pt x="908987" y="1142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2600000">
        <a:off x="2282629" y="1957437"/>
        <a:ext cx="45449" cy="45449"/>
      </dsp:txXfrm>
    </dsp:sp>
    <dsp:sp modelId="{96E8DF7B-5111-479B-9CA3-A3E74CB9419E}">
      <dsp:nvSpPr>
        <dsp:cNvPr id="0" name=""/>
        <dsp:cNvSpPr/>
      </dsp:nvSpPr>
      <dsp:spPr>
        <a:xfrm>
          <a:off x="1099428" y="1099932"/>
          <a:ext cx="870644" cy="87064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MOH</a:t>
          </a:r>
          <a:endParaRPr lang="en-US" sz="900" b="1" kern="1200" dirty="0"/>
        </a:p>
      </dsp:txBody>
      <dsp:txXfrm>
        <a:off x="1099428" y="1099932"/>
        <a:ext cx="870644" cy="870644"/>
      </dsp:txXfrm>
    </dsp:sp>
    <dsp:sp modelId="{8D65F615-6BBD-41F4-9884-C510605E3624}">
      <dsp:nvSpPr>
        <dsp:cNvPr id="0" name=""/>
        <dsp:cNvSpPr/>
      </dsp:nvSpPr>
      <dsp:spPr>
        <a:xfrm rot="14400000">
          <a:off x="2316813" y="1509339"/>
          <a:ext cx="944808" cy="22851"/>
        </a:xfrm>
        <a:custGeom>
          <a:avLst/>
          <a:gdLst/>
          <a:ahLst/>
          <a:cxnLst/>
          <a:rect l="0" t="0" r="0" b="0"/>
          <a:pathLst>
            <a:path>
              <a:moveTo>
                <a:pt x="0" y="11425"/>
              </a:moveTo>
              <a:lnTo>
                <a:pt x="944808" y="1142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4400000">
        <a:off x="2765597" y="1497144"/>
        <a:ext cx="47240" cy="47240"/>
      </dsp:txXfrm>
    </dsp:sp>
    <dsp:sp modelId="{C3C4936D-7AF4-4F64-979F-6CCE63DC7FA4}">
      <dsp:nvSpPr>
        <dsp:cNvPr id="0" name=""/>
        <dsp:cNvSpPr/>
      </dsp:nvSpPr>
      <dsp:spPr>
        <a:xfrm>
          <a:off x="1900032" y="299328"/>
          <a:ext cx="870644" cy="87064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Call Transfer/Forwarding/Conference</a:t>
          </a:r>
          <a:endParaRPr lang="en-US" sz="900" b="1" kern="1200" dirty="0"/>
        </a:p>
      </dsp:txBody>
      <dsp:txXfrm>
        <a:off x="1900032" y="299328"/>
        <a:ext cx="870644" cy="87064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5EEB72-4738-4CB6-90BF-104283BB8216}">
      <dsp:nvSpPr>
        <dsp:cNvPr id="0" name=""/>
        <dsp:cNvSpPr/>
      </dsp:nvSpPr>
      <dsp:spPr>
        <a:xfrm rot="10800000">
          <a:off x="1732015" y="2337"/>
          <a:ext cx="5574030" cy="131212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610"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Option 1: </a:t>
          </a:r>
          <a:r>
            <a:rPr lang="en-US" sz="2000" kern="1200" dirty="0" err="1" smtClean="0"/>
            <a:t>SanCCS</a:t>
          </a:r>
          <a:r>
            <a:rPr lang="en-US" sz="2000" kern="1200" dirty="0" smtClean="0"/>
            <a:t> HA Mode with PRI failover device. In this mode on failover of live server’s VM will instantly shift to backup server.</a:t>
          </a:r>
          <a:endParaRPr lang="en-US" sz="2000" kern="1200" dirty="0"/>
        </a:p>
      </dsp:txBody>
      <dsp:txXfrm rot="10800000">
        <a:off x="1732015" y="2337"/>
        <a:ext cx="5574030" cy="1312122"/>
      </dsp:txXfrm>
    </dsp:sp>
    <dsp:sp modelId="{A0E91BA4-C915-421A-9B6E-26BC8AA9DC38}">
      <dsp:nvSpPr>
        <dsp:cNvPr id="0" name=""/>
        <dsp:cNvSpPr/>
      </dsp:nvSpPr>
      <dsp:spPr>
        <a:xfrm>
          <a:off x="1075954" y="2337"/>
          <a:ext cx="1312122" cy="131212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3FBAB1-201F-47BF-B40B-8D4E59A4819E}">
      <dsp:nvSpPr>
        <dsp:cNvPr id="0" name=""/>
        <dsp:cNvSpPr/>
      </dsp:nvSpPr>
      <dsp:spPr>
        <a:xfrm rot="10800000">
          <a:off x="1732015" y="1706138"/>
          <a:ext cx="5574030" cy="131212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610"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Option 2 : </a:t>
          </a:r>
          <a:r>
            <a:rPr lang="en-US" sz="2000" kern="1200" dirty="0" err="1" smtClean="0"/>
            <a:t>SanCCS</a:t>
          </a:r>
          <a:r>
            <a:rPr lang="en-US" sz="2000" kern="1200" dirty="0" smtClean="0"/>
            <a:t> Planned – You need to change the IP address and shift the PRI lines manually.</a:t>
          </a:r>
          <a:endParaRPr lang="en-US" sz="2000" kern="1200" dirty="0"/>
        </a:p>
      </dsp:txBody>
      <dsp:txXfrm rot="10800000">
        <a:off x="1732015" y="1706138"/>
        <a:ext cx="5574030" cy="1312122"/>
      </dsp:txXfrm>
    </dsp:sp>
    <dsp:sp modelId="{F4FBDA47-9D8C-4366-B136-AEF9B9530504}">
      <dsp:nvSpPr>
        <dsp:cNvPr id="0" name=""/>
        <dsp:cNvSpPr/>
      </dsp:nvSpPr>
      <dsp:spPr>
        <a:xfrm>
          <a:off x="1075954" y="1706138"/>
          <a:ext cx="1312122" cy="131212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CAEF3A-1748-47AE-8798-42596E896598}">
      <dsp:nvSpPr>
        <dsp:cNvPr id="0" name=""/>
        <dsp:cNvSpPr/>
      </dsp:nvSpPr>
      <dsp:spPr>
        <a:xfrm rot="10800000">
          <a:off x="1732015" y="3409939"/>
          <a:ext cx="5574030" cy="131212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610"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Option 3 : Without Redundancy. In this case we need 8-10 hours to reload server and need standby PRI card to replace.</a:t>
          </a:r>
          <a:endParaRPr lang="en-US" sz="2000" kern="1200" dirty="0"/>
        </a:p>
      </dsp:txBody>
      <dsp:txXfrm rot="10800000">
        <a:off x="1732015" y="3409939"/>
        <a:ext cx="5574030" cy="1312122"/>
      </dsp:txXfrm>
    </dsp:sp>
    <dsp:sp modelId="{AFE0CAEC-552F-495C-93B4-929E7AC6C160}">
      <dsp:nvSpPr>
        <dsp:cNvPr id="0" name=""/>
        <dsp:cNvSpPr/>
      </dsp:nvSpPr>
      <dsp:spPr>
        <a:xfrm>
          <a:off x="1075954" y="3409939"/>
          <a:ext cx="1312122" cy="131212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A4F6C4-C8C2-4EF2-A971-A1D8E2C51446}">
      <dsp:nvSpPr>
        <dsp:cNvPr id="0" name=""/>
        <dsp:cNvSpPr/>
      </dsp:nvSpPr>
      <dsp:spPr>
        <a:xfrm>
          <a:off x="1731801" y="174798"/>
          <a:ext cx="955997" cy="6213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Screen Pop-up</a:t>
          </a:r>
          <a:endParaRPr lang="en-US" sz="1300" kern="1200" dirty="0"/>
        </a:p>
      </dsp:txBody>
      <dsp:txXfrm>
        <a:off x="1731801" y="174798"/>
        <a:ext cx="955997" cy="621398"/>
      </dsp:txXfrm>
    </dsp:sp>
    <dsp:sp modelId="{9B6372B1-60FC-4116-AAA6-34A41D068BCA}">
      <dsp:nvSpPr>
        <dsp:cNvPr id="0" name=""/>
        <dsp:cNvSpPr/>
      </dsp:nvSpPr>
      <dsp:spPr>
        <a:xfrm>
          <a:off x="435754" y="485497"/>
          <a:ext cx="3548090" cy="3548090"/>
        </a:xfrm>
        <a:custGeom>
          <a:avLst/>
          <a:gdLst/>
          <a:ahLst/>
          <a:cxnLst/>
          <a:rect l="0" t="0" r="0" b="0"/>
          <a:pathLst>
            <a:path>
              <a:moveTo>
                <a:pt x="2258375" y="67393"/>
              </a:moveTo>
              <a:arcTo wR="1774045" hR="1774045" stAng="17150605" swAng="125670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3F20DE-28E3-4761-AB29-AF48F63256D6}">
      <dsp:nvSpPr>
        <dsp:cNvPr id="0" name=""/>
        <dsp:cNvSpPr/>
      </dsp:nvSpPr>
      <dsp:spPr>
        <a:xfrm>
          <a:off x="3118805" y="842744"/>
          <a:ext cx="955997" cy="6213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Master Fields</a:t>
          </a:r>
          <a:endParaRPr lang="en-US" sz="1300" kern="1200" dirty="0"/>
        </a:p>
      </dsp:txBody>
      <dsp:txXfrm>
        <a:off x="3118805" y="842744"/>
        <a:ext cx="955997" cy="621398"/>
      </dsp:txXfrm>
    </dsp:sp>
    <dsp:sp modelId="{824DBF04-7B49-4C50-9296-541D0EC84919}">
      <dsp:nvSpPr>
        <dsp:cNvPr id="0" name=""/>
        <dsp:cNvSpPr/>
      </dsp:nvSpPr>
      <dsp:spPr>
        <a:xfrm>
          <a:off x="435754" y="485497"/>
          <a:ext cx="3548090" cy="3548090"/>
        </a:xfrm>
        <a:custGeom>
          <a:avLst/>
          <a:gdLst/>
          <a:ahLst/>
          <a:cxnLst/>
          <a:rect l="0" t="0" r="0" b="0"/>
          <a:pathLst>
            <a:path>
              <a:moveTo>
                <a:pt x="3363796" y="986691"/>
              </a:moveTo>
              <a:arcTo wR="1774045" hR="1774045" stAng="20019134" swAng="172640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E5D155-D919-4165-8467-E976F1535DCC}">
      <dsp:nvSpPr>
        <dsp:cNvPr id="0" name=""/>
        <dsp:cNvSpPr/>
      </dsp:nvSpPr>
      <dsp:spPr>
        <a:xfrm>
          <a:off x="3461367" y="2343605"/>
          <a:ext cx="955997" cy="6213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Log Fields</a:t>
          </a:r>
          <a:endParaRPr lang="en-US" sz="1300" kern="1200" dirty="0"/>
        </a:p>
      </dsp:txBody>
      <dsp:txXfrm>
        <a:off x="3461367" y="2343605"/>
        <a:ext cx="955997" cy="621398"/>
      </dsp:txXfrm>
    </dsp:sp>
    <dsp:sp modelId="{977E956E-6141-4709-9F89-26BB614791DD}">
      <dsp:nvSpPr>
        <dsp:cNvPr id="0" name=""/>
        <dsp:cNvSpPr/>
      </dsp:nvSpPr>
      <dsp:spPr>
        <a:xfrm>
          <a:off x="435754" y="485497"/>
          <a:ext cx="3548090" cy="3548090"/>
        </a:xfrm>
        <a:custGeom>
          <a:avLst/>
          <a:gdLst/>
          <a:ahLst/>
          <a:cxnLst/>
          <a:rect l="0" t="0" r="0" b="0"/>
          <a:pathLst>
            <a:path>
              <a:moveTo>
                <a:pt x="3398953" y="2486020"/>
              </a:moveTo>
              <a:arcTo wR="1774045" hR="1774045" stAng="1419677" swAng="135884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D363E3C-E586-4B4C-8044-4CB5150433D3}">
      <dsp:nvSpPr>
        <dsp:cNvPr id="0" name=""/>
        <dsp:cNvSpPr/>
      </dsp:nvSpPr>
      <dsp:spPr>
        <a:xfrm>
          <a:off x="2501530" y="3547203"/>
          <a:ext cx="955997" cy="6213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Smart SMS/ Email </a:t>
          </a:r>
          <a:endParaRPr lang="en-US" sz="1300" kern="1200" dirty="0"/>
        </a:p>
      </dsp:txBody>
      <dsp:txXfrm>
        <a:off x="2501530" y="3547203"/>
        <a:ext cx="955997" cy="621398"/>
      </dsp:txXfrm>
    </dsp:sp>
    <dsp:sp modelId="{9FD048B0-FC69-4B1B-9BE9-DC58119F1C7C}">
      <dsp:nvSpPr>
        <dsp:cNvPr id="0" name=""/>
        <dsp:cNvSpPr/>
      </dsp:nvSpPr>
      <dsp:spPr>
        <a:xfrm>
          <a:off x="435754" y="485497"/>
          <a:ext cx="3548090" cy="3548090"/>
        </a:xfrm>
        <a:custGeom>
          <a:avLst/>
          <a:gdLst/>
          <a:ahLst/>
          <a:cxnLst/>
          <a:rect l="0" t="0" r="0" b="0"/>
          <a:pathLst>
            <a:path>
              <a:moveTo>
                <a:pt x="2060018" y="3524889"/>
              </a:moveTo>
              <a:arcTo wR="1774045" hR="1774045" stAng="4843411" swAng="111317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BD549C0-BE4B-48DC-8AED-6D345E5C83B0}">
      <dsp:nvSpPr>
        <dsp:cNvPr id="0" name=""/>
        <dsp:cNvSpPr/>
      </dsp:nvSpPr>
      <dsp:spPr>
        <a:xfrm>
          <a:off x="962071" y="3547203"/>
          <a:ext cx="955997" cy="6213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Auto Call Back</a:t>
          </a:r>
          <a:endParaRPr lang="en-US" sz="1300" kern="1200" dirty="0"/>
        </a:p>
      </dsp:txBody>
      <dsp:txXfrm>
        <a:off x="962071" y="3547203"/>
        <a:ext cx="955997" cy="621398"/>
      </dsp:txXfrm>
    </dsp:sp>
    <dsp:sp modelId="{94366765-B095-4B45-9531-C6AA6CE48863}">
      <dsp:nvSpPr>
        <dsp:cNvPr id="0" name=""/>
        <dsp:cNvSpPr/>
      </dsp:nvSpPr>
      <dsp:spPr>
        <a:xfrm>
          <a:off x="435754" y="485497"/>
          <a:ext cx="3548090" cy="3548090"/>
        </a:xfrm>
        <a:custGeom>
          <a:avLst/>
          <a:gdLst/>
          <a:ahLst/>
          <a:cxnLst/>
          <a:rect l="0" t="0" r="0" b="0"/>
          <a:pathLst>
            <a:path>
              <a:moveTo>
                <a:pt x="548582" y="3056806"/>
              </a:moveTo>
              <a:arcTo wR="1774045" hR="1774045" stAng="8021480" swAng="135884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D058FC-8B24-4F8F-8F0B-0497D7CE2619}">
      <dsp:nvSpPr>
        <dsp:cNvPr id="0" name=""/>
        <dsp:cNvSpPr/>
      </dsp:nvSpPr>
      <dsp:spPr>
        <a:xfrm>
          <a:off x="2235" y="2343605"/>
          <a:ext cx="955997" cy="6213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External Links</a:t>
          </a:r>
          <a:endParaRPr lang="en-US" sz="1300" kern="1200" dirty="0"/>
        </a:p>
      </dsp:txBody>
      <dsp:txXfrm>
        <a:off x="2235" y="2343605"/>
        <a:ext cx="955997" cy="621398"/>
      </dsp:txXfrm>
    </dsp:sp>
    <dsp:sp modelId="{6197F36F-0003-4AA2-B476-59706DE6A729}">
      <dsp:nvSpPr>
        <dsp:cNvPr id="0" name=""/>
        <dsp:cNvSpPr/>
      </dsp:nvSpPr>
      <dsp:spPr>
        <a:xfrm>
          <a:off x="435754" y="485497"/>
          <a:ext cx="3548090" cy="3548090"/>
        </a:xfrm>
        <a:custGeom>
          <a:avLst/>
          <a:gdLst/>
          <a:ahLst/>
          <a:cxnLst/>
          <a:rect l="0" t="0" r="0" b="0"/>
          <a:pathLst>
            <a:path>
              <a:moveTo>
                <a:pt x="1589" y="1849127"/>
              </a:moveTo>
              <a:arcTo wR="1774045" hR="1774045" stAng="10654462" swAng="172640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7231353-F2DC-4F8F-A828-D16B621FE6A4}">
      <dsp:nvSpPr>
        <dsp:cNvPr id="0" name=""/>
        <dsp:cNvSpPr/>
      </dsp:nvSpPr>
      <dsp:spPr>
        <a:xfrm>
          <a:off x="344796" y="842744"/>
          <a:ext cx="955997" cy="6213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Previous Log</a:t>
          </a:r>
          <a:endParaRPr lang="en-US" sz="1300" kern="1200" dirty="0"/>
        </a:p>
      </dsp:txBody>
      <dsp:txXfrm>
        <a:off x="344796" y="842744"/>
        <a:ext cx="955997" cy="621398"/>
      </dsp:txXfrm>
    </dsp:sp>
    <dsp:sp modelId="{A015F1F0-A4AB-454E-AC2E-07904174CE24}">
      <dsp:nvSpPr>
        <dsp:cNvPr id="0" name=""/>
        <dsp:cNvSpPr/>
      </dsp:nvSpPr>
      <dsp:spPr>
        <a:xfrm>
          <a:off x="435754" y="485497"/>
          <a:ext cx="3548090" cy="3548090"/>
        </a:xfrm>
        <a:custGeom>
          <a:avLst/>
          <a:gdLst/>
          <a:ahLst/>
          <a:cxnLst/>
          <a:rect l="0" t="0" r="0" b="0"/>
          <a:pathLst>
            <a:path>
              <a:moveTo>
                <a:pt x="711636" y="353297"/>
              </a:moveTo>
              <a:arcTo wR="1774045" hR="1774045" stAng="13992692" swAng="125670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004590-F371-4216-9B7D-319A746816B7}" type="datetimeFigureOut">
              <a:rPr lang="en-US" smtClean="0"/>
              <a:pPr/>
              <a:t>04/03/2016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10BF2-911F-41A5-8B82-9BD25B45E83F}" type="slidenum">
              <a:rPr lang="en-US" smtClean="0"/>
              <a:pPr/>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04590-F371-4216-9B7D-319A746816B7}" type="datetimeFigureOut">
              <a:rPr lang="en-US" smtClean="0"/>
              <a:pPr/>
              <a:t>04/03/2016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10BF2-911F-41A5-8B82-9BD25B45E83F}" type="slidenum">
              <a:rPr lang="en-US" smtClean="0"/>
              <a:pPr/>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04590-F371-4216-9B7D-319A746816B7}" type="datetimeFigureOut">
              <a:rPr lang="en-US" smtClean="0"/>
              <a:pPr/>
              <a:t>04/03/2016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10BF2-911F-41A5-8B82-9BD25B45E83F}" type="slidenum">
              <a:rPr lang="en-US" smtClean="0"/>
              <a:pPr/>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04590-F371-4216-9B7D-319A746816B7}" type="datetimeFigureOut">
              <a:rPr lang="en-US" smtClean="0"/>
              <a:pPr/>
              <a:t>04/03/2016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10BF2-911F-41A5-8B82-9BD25B45E83F}" type="slidenum">
              <a:rPr lang="en-US" smtClean="0"/>
              <a:pPr/>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004590-F371-4216-9B7D-319A746816B7}" type="datetimeFigureOut">
              <a:rPr lang="en-US" smtClean="0"/>
              <a:pPr/>
              <a:t>04/03/2016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10BF2-911F-41A5-8B82-9BD25B45E83F}" type="slidenum">
              <a:rPr lang="en-US" smtClean="0"/>
              <a:pPr/>
              <a:t>‹#›</a:t>
            </a:fld>
            <a:endParaRPr lang="en-U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004590-F371-4216-9B7D-319A746816B7}" type="datetimeFigureOut">
              <a:rPr lang="en-US" smtClean="0"/>
              <a:pPr/>
              <a:t>04/03/2016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D10BF2-911F-41A5-8B82-9BD25B45E83F}" type="slidenum">
              <a:rPr lang="en-US" smtClean="0"/>
              <a:pPr/>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004590-F371-4216-9B7D-319A746816B7}" type="datetimeFigureOut">
              <a:rPr lang="en-US" smtClean="0"/>
              <a:pPr/>
              <a:t>04/03/2016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D10BF2-911F-41A5-8B82-9BD25B45E83F}" type="slidenum">
              <a:rPr lang="en-US" smtClean="0"/>
              <a:pPr/>
              <a:t>‹#›</a:t>
            </a:fld>
            <a:endParaRPr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004590-F371-4216-9B7D-319A746816B7}" type="datetimeFigureOut">
              <a:rPr lang="en-US" smtClean="0"/>
              <a:pPr/>
              <a:t>04/03/2016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D10BF2-911F-41A5-8B82-9BD25B45E83F}" type="slidenum">
              <a:rPr lang="en-US" smtClean="0"/>
              <a:pPr/>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004590-F371-4216-9B7D-319A746816B7}" type="datetimeFigureOut">
              <a:rPr lang="en-US" smtClean="0"/>
              <a:pPr/>
              <a:t>04/03/2016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D10BF2-911F-41A5-8B82-9BD25B45E83F}" type="slidenum">
              <a:rPr lang="en-US" smtClean="0"/>
              <a:pPr/>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04590-F371-4216-9B7D-319A746816B7}" type="datetimeFigureOut">
              <a:rPr lang="en-US" smtClean="0"/>
              <a:pPr/>
              <a:t>04/03/2016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D10BF2-911F-41A5-8B82-9BD25B45E83F}" type="slidenum">
              <a:rPr lang="en-US" smtClean="0"/>
              <a:pPr/>
              <a:t>‹#›</a:t>
            </a:fld>
            <a:endParaRPr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04590-F371-4216-9B7D-319A746816B7}" type="datetimeFigureOut">
              <a:rPr lang="en-US" smtClean="0"/>
              <a:pPr/>
              <a:t>04/03/2016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D10BF2-911F-41A5-8B82-9BD25B45E83F}" type="slidenum">
              <a:rPr lang="en-US" smtClean="0"/>
              <a:pPr/>
              <a:t>‹#›</a:t>
            </a:fld>
            <a:endParaRPr lang="en-U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004590-F371-4216-9B7D-319A746816B7}" type="datetimeFigureOut">
              <a:rPr lang="en-US" smtClean="0"/>
              <a:pPr/>
              <a:t>04/03/2016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10BF2-911F-41A5-8B82-9BD25B45E83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4.png"/><Relationship Id="rId7" Type="http://schemas.openxmlformats.org/officeDocument/2006/relationships/diagramColors" Target="../diagrams/colors4.xml"/><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microsoft.com/office/2007/relationships/diagramDrawing" Target="../diagrams/drawing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png"/><Relationship Id="rId18" Type="http://schemas.openxmlformats.org/officeDocument/2006/relationships/image" Target="../media/image47.gif"/><Relationship Id="rId26" Type="http://schemas.openxmlformats.org/officeDocument/2006/relationships/image" Target="../media/image55.jpeg"/><Relationship Id="rId3" Type="http://schemas.openxmlformats.org/officeDocument/2006/relationships/image" Target="../media/image32.jpeg"/><Relationship Id="rId21" Type="http://schemas.openxmlformats.org/officeDocument/2006/relationships/image" Target="../media/image50.jpeg"/><Relationship Id="rId7" Type="http://schemas.openxmlformats.org/officeDocument/2006/relationships/image" Target="../media/image36.jpeg"/><Relationship Id="rId12" Type="http://schemas.openxmlformats.org/officeDocument/2006/relationships/image" Target="../media/image41.jpeg"/><Relationship Id="rId17" Type="http://schemas.openxmlformats.org/officeDocument/2006/relationships/image" Target="../media/image46.png"/><Relationship Id="rId25" Type="http://schemas.openxmlformats.org/officeDocument/2006/relationships/image" Target="../media/image54.jpeg"/><Relationship Id="rId2" Type="http://schemas.openxmlformats.org/officeDocument/2006/relationships/image" Target="../media/image2.png"/><Relationship Id="rId16" Type="http://schemas.openxmlformats.org/officeDocument/2006/relationships/image" Target="../media/image45.png"/><Relationship Id="rId20" Type="http://schemas.openxmlformats.org/officeDocument/2006/relationships/image" Target="../media/image49.jpeg"/><Relationship Id="rId29"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35.jpeg"/><Relationship Id="rId11" Type="http://schemas.openxmlformats.org/officeDocument/2006/relationships/image" Target="../media/image40.gif"/><Relationship Id="rId24" Type="http://schemas.openxmlformats.org/officeDocument/2006/relationships/image" Target="../media/image53.jpeg"/><Relationship Id="rId32" Type="http://schemas.openxmlformats.org/officeDocument/2006/relationships/image" Target="../media/image61.jpeg"/><Relationship Id="rId5" Type="http://schemas.openxmlformats.org/officeDocument/2006/relationships/image" Target="../media/image34.png"/><Relationship Id="rId15" Type="http://schemas.openxmlformats.org/officeDocument/2006/relationships/image" Target="../media/image44.png"/><Relationship Id="rId23" Type="http://schemas.openxmlformats.org/officeDocument/2006/relationships/image" Target="../media/image52.png"/><Relationship Id="rId28" Type="http://schemas.openxmlformats.org/officeDocument/2006/relationships/image" Target="../media/image57.jpeg"/><Relationship Id="rId10" Type="http://schemas.openxmlformats.org/officeDocument/2006/relationships/image" Target="../media/image39.jpeg"/><Relationship Id="rId19" Type="http://schemas.openxmlformats.org/officeDocument/2006/relationships/image" Target="../media/image48.jpeg"/><Relationship Id="rId31" Type="http://schemas.openxmlformats.org/officeDocument/2006/relationships/image" Target="../media/image60.jpeg"/><Relationship Id="rId4" Type="http://schemas.openxmlformats.org/officeDocument/2006/relationships/image" Target="../media/image33.jpe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51.jpeg"/><Relationship Id="rId27" Type="http://schemas.openxmlformats.org/officeDocument/2006/relationships/image" Target="../media/image56.jpeg"/><Relationship Id="rId30" Type="http://schemas.openxmlformats.org/officeDocument/2006/relationships/image" Target="../media/image59.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support@sansoftwares.com"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mailto:jagwant@sansoftwares.com" TargetMode="External"/><Relationship Id="rId4" Type="http://schemas.openxmlformats.org/officeDocument/2006/relationships/hyperlink" Target="mailto:anuj@sansoftwares.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ge1.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_01"/>
          <p:cNvPicPr/>
          <p:nvPr/>
        </p:nvPicPr>
        <p:blipFill>
          <a:blip r:embed="rId2" cstate="print"/>
          <a:stretch>
            <a:fillRect/>
          </a:stretch>
        </p:blipFill>
        <p:spPr bwMode="auto">
          <a:xfrm>
            <a:off x="152400" y="152400"/>
            <a:ext cx="8839201" cy="685800"/>
          </a:xfrm>
          <a:prstGeom prst="rect">
            <a:avLst/>
          </a:prstGeom>
          <a:noFill/>
          <a:ln w="9525">
            <a:noFill/>
            <a:miter lim="800000"/>
            <a:headEnd/>
            <a:tailEnd/>
          </a:ln>
        </p:spPr>
      </p:pic>
      <p:pic>
        <p:nvPicPr>
          <p:cNvPr id="12" name="Picture 11" descr="Page Layout.png"/>
          <p:cNvPicPr>
            <a:picLocks noChangeAspect="1"/>
          </p:cNvPicPr>
          <p:nvPr/>
        </p:nvPicPr>
        <p:blipFill>
          <a:blip r:embed="rId3" cstate="print"/>
          <a:stretch>
            <a:fillRect/>
          </a:stretch>
        </p:blipFill>
        <p:spPr>
          <a:xfrm>
            <a:off x="838200" y="990600"/>
            <a:ext cx="7467600" cy="5716499"/>
          </a:xfrm>
          <a:prstGeom prst="rect">
            <a:avLst/>
          </a:prstGeom>
        </p:spPr>
      </p:pic>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_01"/>
          <p:cNvPicPr/>
          <p:nvPr/>
        </p:nvPicPr>
        <p:blipFill>
          <a:blip r:embed="rId2" cstate="print"/>
          <a:stretch>
            <a:fillRect/>
          </a:stretch>
        </p:blipFill>
        <p:spPr bwMode="auto">
          <a:xfrm>
            <a:off x="152400" y="152400"/>
            <a:ext cx="8839201" cy="685800"/>
          </a:xfrm>
          <a:prstGeom prst="rect">
            <a:avLst/>
          </a:prstGeom>
          <a:noFill/>
          <a:ln w="9525">
            <a:noFill/>
            <a:miter lim="800000"/>
            <a:headEnd/>
            <a:tailEnd/>
          </a:ln>
        </p:spPr>
      </p:pic>
      <p:pic>
        <p:nvPicPr>
          <p:cNvPr id="12" name="Picture 11" descr="Page Layout.png"/>
          <p:cNvPicPr>
            <a:picLocks noChangeAspect="1"/>
          </p:cNvPicPr>
          <p:nvPr/>
        </p:nvPicPr>
        <p:blipFill>
          <a:blip r:embed="rId3" cstate="print"/>
          <a:stretch>
            <a:fillRect/>
          </a:stretch>
        </p:blipFill>
        <p:spPr>
          <a:xfrm>
            <a:off x="-1" y="1066800"/>
            <a:ext cx="9153791" cy="5410200"/>
          </a:xfrm>
          <a:prstGeom prst="rect">
            <a:avLst/>
          </a:prstGeom>
        </p:spPr>
      </p:pic>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_01"/>
          <p:cNvPicPr/>
          <p:nvPr/>
        </p:nvPicPr>
        <p:blipFill>
          <a:blip r:embed="rId2" cstate="print"/>
          <a:stretch>
            <a:fillRect/>
          </a:stretch>
        </p:blipFill>
        <p:spPr bwMode="auto">
          <a:xfrm>
            <a:off x="152400" y="152400"/>
            <a:ext cx="8839201" cy="685800"/>
          </a:xfrm>
          <a:prstGeom prst="rect">
            <a:avLst/>
          </a:prstGeom>
          <a:noFill/>
          <a:ln w="9525">
            <a:noFill/>
            <a:miter lim="800000"/>
            <a:headEnd/>
            <a:tailEnd/>
          </a:ln>
        </p:spPr>
      </p:pic>
      <p:pic>
        <p:nvPicPr>
          <p:cNvPr id="12" name="Picture 11" descr="Page Layout.png"/>
          <p:cNvPicPr>
            <a:picLocks noChangeAspect="1"/>
          </p:cNvPicPr>
          <p:nvPr/>
        </p:nvPicPr>
        <p:blipFill>
          <a:blip r:embed="rId3" cstate="print"/>
          <a:stretch>
            <a:fillRect/>
          </a:stretch>
        </p:blipFill>
        <p:spPr>
          <a:xfrm>
            <a:off x="533400" y="914400"/>
            <a:ext cx="8077200" cy="5674372"/>
          </a:xfrm>
          <a:prstGeom prst="rect">
            <a:avLst/>
          </a:prstGeom>
        </p:spPr>
      </p:pic>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_01"/>
          <p:cNvPicPr/>
          <p:nvPr/>
        </p:nvPicPr>
        <p:blipFill>
          <a:blip r:embed="rId2" cstate="print"/>
          <a:stretch>
            <a:fillRect/>
          </a:stretch>
        </p:blipFill>
        <p:spPr bwMode="auto">
          <a:xfrm>
            <a:off x="152400" y="152400"/>
            <a:ext cx="8839201" cy="685800"/>
          </a:xfrm>
          <a:prstGeom prst="rect">
            <a:avLst/>
          </a:prstGeom>
          <a:noFill/>
          <a:ln w="9525">
            <a:noFill/>
            <a:miter lim="800000"/>
            <a:headEnd/>
            <a:tailEnd/>
          </a:ln>
        </p:spPr>
      </p:pic>
      <p:sp>
        <p:nvSpPr>
          <p:cNvPr id="5" name="TextBox 4"/>
          <p:cNvSpPr txBox="1"/>
          <p:nvPr/>
        </p:nvSpPr>
        <p:spPr>
          <a:xfrm>
            <a:off x="228600" y="1752600"/>
            <a:ext cx="6934200" cy="4524315"/>
          </a:xfrm>
          <a:prstGeom prst="rect">
            <a:avLst/>
          </a:prstGeom>
          <a:noFill/>
        </p:spPr>
        <p:txBody>
          <a:bodyPr wrap="square" rtlCol="0">
            <a:spAutoFit/>
          </a:bodyPr>
          <a:lstStyle/>
          <a:p>
            <a:pPr algn="just"/>
            <a:r>
              <a:rPr lang="en-US" sz="1600" b="1" dirty="0" smtClean="0"/>
              <a:t>We offer 3 kind of support model as per client requirement. </a:t>
            </a:r>
          </a:p>
          <a:p>
            <a:pPr marL="342900" indent="-342900" algn="just">
              <a:buFont typeface="+mj-lt"/>
              <a:buAutoNum type="arabicPeriod"/>
            </a:pPr>
            <a:r>
              <a:rPr lang="en-US" sz="1600" b="1" dirty="0" smtClean="0"/>
              <a:t>Online Support Model</a:t>
            </a:r>
          </a:p>
          <a:p>
            <a:pPr marL="342900" indent="-342900" algn="just">
              <a:buFont typeface="+mj-lt"/>
              <a:buAutoNum type="arabicPeriod"/>
            </a:pPr>
            <a:r>
              <a:rPr lang="en-US" sz="1600" b="1" dirty="0" smtClean="0"/>
              <a:t>Onsite Support Model</a:t>
            </a:r>
          </a:p>
          <a:p>
            <a:pPr marL="342900" indent="-342900" algn="just">
              <a:buFont typeface="+mj-lt"/>
              <a:buAutoNum type="arabicPeriod"/>
            </a:pPr>
            <a:r>
              <a:rPr lang="en-US" sz="1600" b="1" dirty="0" smtClean="0"/>
              <a:t>Resident  Engineer Support Model</a:t>
            </a:r>
          </a:p>
          <a:p>
            <a:pPr marL="342900" indent="-342900" algn="just">
              <a:buFont typeface="+mj-lt"/>
              <a:buAutoNum type="arabicPeriod"/>
            </a:pPr>
            <a:endParaRPr lang="en-US" sz="1600" b="1" dirty="0" smtClean="0"/>
          </a:p>
          <a:p>
            <a:pPr marL="342900" indent="-342900" algn="just"/>
            <a:r>
              <a:rPr lang="en-US" sz="1600" u="sng" dirty="0" smtClean="0"/>
              <a:t>Online Support Model</a:t>
            </a:r>
            <a:r>
              <a:rPr lang="en-US" sz="1600" dirty="0"/>
              <a:t> </a:t>
            </a:r>
            <a:r>
              <a:rPr lang="en-US" sz="1600" dirty="0" smtClean="0"/>
              <a:t>:- In this kind of we install remote support application on client server . After installing this application we can take remote anytime  when anyone need support. Client can enable/disable the remote  permission  whenever required.</a:t>
            </a:r>
          </a:p>
          <a:p>
            <a:pPr marL="342900" indent="-342900" algn="just"/>
            <a:r>
              <a:rPr lang="en-US" sz="1600" b="1" dirty="0" smtClean="0"/>
              <a:t>	In this kind of support the SLA will  be 99.99%.</a:t>
            </a:r>
          </a:p>
          <a:p>
            <a:pPr marL="342900" indent="-342900" algn="just"/>
            <a:r>
              <a:rPr lang="en-US" sz="1600" u="sng" dirty="0" smtClean="0"/>
              <a:t>Onsite Support Model</a:t>
            </a:r>
            <a:r>
              <a:rPr lang="en-US" sz="1600" b="1" dirty="0" smtClean="0"/>
              <a:t> :- In this kind of support if the complaint is launched in working hours will be attended  within 4 hours .</a:t>
            </a:r>
          </a:p>
          <a:p>
            <a:pPr marL="342900" indent="-342900" algn="just"/>
            <a:r>
              <a:rPr lang="en-US" sz="1600" b="1" dirty="0" smtClean="0"/>
              <a:t>	Working Hours :  9 AM to   6 PM ( Monday to Saturday )</a:t>
            </a:r>
          </a:p>
          <a:p>
            <a:pPr marL="342900" indent="-342900" algn="just"/>
            <a:r>
              <a:rPr lang="en-US" sz="1600" b="1" dirty="0" smtClean="0"/>
              <a:t>	Non  Working hours complaints will be attended on next working day.</a:t>
            </a:r>
          </a:p>
          <a:p>
            <a:pPr marL="342900" indent="-342900" algn="just"/>
            <a:r>
              <a:rPr lang="en-US" sz="1600" b="1" u="sng" dirty="0" smtClean="0"/>
              <a:t>Resident Engineers Support Model </a:t>
            </a:r>
            <a:r>
              <a:rPr lang="en-US" sz="1600" b="1" dirty="0" smtClean="0"/>
              <a:t>:  In this kind of support the Resident Engineers will be at clients place in  8 hours  shifts . If  case of 24*7 supports is required  client will require  minimum  4 resident engineer.</a:t>
            </a:r>
          </a:p>
          <a:p>
            <a:pPr marL="342900" indent="-342900" algn="just"/>
            <a:r>
              <a:rPr lang="en-US" sz="1600" b="1" dirty="0" smtClean="0"/>
              <a:t>	In this  kind of support the SLA will be 99.99%</a:t>
            </a:r>
          </a:p>
        </p:txBody>
      </p:sp>
      <p:sp>
        <p:nvSpPr>
          <p:cNvPr id="6" name="TextBox 5"/>
          <p:cNvSpPr txBox="1"/>
          <p:nvPr/>
        </p:nvSpPr>
        <p:spPr>
          <a:xfrm>
            <a:off x="3444713" y="838200"/>
            <a:ext cx="2230098" cy="461665"/>
          </a:xfrm>
          <a:prstGeom prst="rect">
            <a:avLst/>
          </a:prstGeom>
          <a:noFill/>
        </p:spPr>
        <p:txBody>
          <a:bodyPr wrap="none" rtlCol="0">
            <a:spAutoFit/>
          </a:bodyPr>
          <a:lstStyle/>
          <a:p>
            <a:pPr algn="ctr"/>
            <a:r>
              <a:rPr lang="en-US" sz="2400" b="1" dirty="0" smtClean="0"/>
              <a:t>Support Models</a:t>
            </a:r>
            <a:endParaRPr lang="en-US" sz="2400" b="1" dirty="0"/>
          </a:p>
        </p:txBody>
      </p:sp>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_01"/>
          <p:cNvPicPr/>
          <p:nvPr/>
        </p:nvPicPr>
        <p:blipFill>
          <a:blip r:embed="rId2" cstate="print"/>
          <a:stretch>
            <a:fillRect/>
          </a:stretch>
        </p:blipFill>
        <p:spPr bwMode="auto">
          <a:xfrm>
            <a:off x="152400" y="152400"/>
            <a:ext cx="8839201" cy="685800"/>
          </a:xfrm>
          <a:prstGeom prst="rect">
            <a:avLst/>
          </a:prstGeom>
          <a:noFill/>
          <a:ln w="9525">
            <a:noFill/>
            <a:miter lim="800000"/>
            <a:headEnd/>
            <a:tailEnd/>
          </a:ln>
        </p:spPr>
      </p:pic>
      <p:sp>
        <p:nvSpPr>
          <p:cNvPr id="5" name="TextBox 4"/>
          <p:cNvSpPr txBox="1"/>
          <p:nvPr/>
        </p:nvSpPr>
        <p:spPr>
          <a:xfrm>
            <a:off x="228600" y="2659082"/>
            <a:ext cx="8610600" cy="3970318"/>
          </a:xfrm>
          <a:prstGeom prst="rect">
            <a:avLst/>
          </a:prstGeom>
          <a:noFill/>
        </p:spPr>
        <p:txBody>
          <a:bodyPr wrap="square" rtlCol="0">
            <a:spAutoFit/>
          </a:bodyPr>
          <a:lstStyle/>
          <a:p>
            <a:pPr algn="just"/>
            <a:r>
              <a:rPr lang="en-US" b="1" dirty="0" smtClean="0"/>
              <a:t>When we started this company we use to develop </a:t>
            </a:r>
            <a:r>
              <a:rPr lang="en-US" b="1" dirty="0" err="1" smtClean="0"/>
              <a:t>customised</a:t>
            </a:r>
            <a:r>
              <a:rPr lang="en-US" b="1" dirty="0" smtClean="0"/>
              <a:t> software solution. In 1999 we started telecom billing solution for hardware based EPABX. In span of 4-5 years we almost covered half of India who were using CBS.</a:t>
            </a:r>
          </a:p>
          <a:p>
            <a:pPr algn="just"/>
            <a:endParaRPr lang="en-US" b="1" dirty="0" smtClean="0"/>
          </a:p>
          <a:p>
            <a:pPr algn="just"/>
            <a:r>
              <a:rPr lang="en-US" b="1" dirty="0" smtClean="0"/>
              <a:t>In 2005 EPABX manufacturer approached us to develop a Call Center Solution on their </a:t>
            </a:r>
            <a:r>
              <a:rPr lang="en-US" b="1" dirty="0" err="1" smtClean="0"/>
              <a:t>Telcom</a:t>
            </a:r>
            <a:r>
              <a:rPr lang="en-US" b="1" dirty="0" smtClean="0"/>
              <a:t> Switch.  Since then we are into Call Center Solution . </a:t>
            </a:r>
          </a:p>
          <a:p>
            <a:pPr algn="just"/>
            <a:endParaRPr lang="en-US" b="1" dirty="0" smtClean="0"/>
          </a:p>
          <a:p>
            <a:pPr algn="just"/>
            <a:r>
              <a:rPr lang="en-US" b="1" dirty="0" smtClean="0"/>
              <a:t>In 2008 we switched to Asterisk the globally recognized platform  for telephony in which we can integrate VOIP, SS7, ISDN. We developed our own CRM with keeping all the scenarios related to call centers.  Day by day we are developing new features  to become a leader in this field.</a:t>
            </a:r>
          </a:p>
          <a:p>
            <a:pPr algn="just"/>
            <a:endParaRPr lang="en-US" b="1" dirty="0" smtClean="0"/>
          </a:p>
          <a:p>
            <a:pPr algn="just"/>
            <a:r>
              <a:rPr lang="en-US" b="1" dirty="0" smtClean="0"/>
              <a:t>Our future plan is to expand globally. We have signed a first contract in Australia and many more to come.</a:t>
            </a:r>
          </a:p>
        </p:txBody>
      </p:sp>
      <p:pic>
        <p:nvPicPr>
          <p:cNvPr id="7" name="Picture 6" descr="future-plan.jpg"/>
          <p:cNvPicPr>
            <a:picLocks noChangeAspect="1"/>
          </p:cNvPicPr>
          <p:nvPr/>
        </p:nvPicPr>
        <p:blipFill>
          <a:blip r:embed="rId3" cstate="print"/>
          <a:stretch>
            <a:fillRect/>
          </a:stretch>
        </p:blipFill>
        <p:spPr>
          <a:xfrm>
            <a:off x="228600" y="914400"/>
            <a:ext cx="8610600" cy="1600200"/>
          </a:xfrm>
          <a:prstGeom prst="rect">
            <a:avLst/>
          </a:prstGeom>
        </p:spPr>
      </p:pic>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_01"/>
          <p:cNvPicPr/>
          <p:nvPr/>
        </p:nvPicPr>
        <p:blipFill>
          <a:blip r:embed="rId2" cstate="print"/>
          <a:stretch>
            <a:fillRect/>
          </a:stretch>
        </p:blipFill>
        <p:spPr bwMode="auto">
          <a:xfrm>
            <a:off x="152400" y="152400"/>
            <a:ext cx="8839201" cy="685800"/>
          </a:xfrm>
          <a:prstGeom prst="rect">
            <a:avLst/>
          </a:prstGeom>
          <a:noFill/>
          <a:ln w="9525">
            <a:noFill/>
            <a:miter lim="800000"/>
            <a:headEnd/>
            <a:tailEnd/>
          </a:ln>
        </p:spPr>
      </p:pic>
      <p:sp>
        <p:nvSpPr>
          <p:cNvPr id="5" name="TextBox 4"/>
          <p:cNvSpPr txBox="1"/>
          <p:nvPr/>
        </p:nvSpPr>
        <p:spPr>
          <a:xfrm>
            <a:off x="2705100" y="1490246"/>
            <a:ext cx="3733800" cy="338554"/>
          </a:xfrm>
          <a:prstGeom prst="rect">
            <a:avLst/>
          </a:prstGeom>
          <a:noFill/>
        </p:spPr>
        <p:txBody>
          <a:bodyPr wrap="square" rtlCol="0">
            <a:spAutoFit/>
          </a:bodyPr>
          <a:lstStyle/>
          <a:p>
            <a:pPr algn="just"/>
            <a:r>
              <a:rPr lang="en-US" sz="1600" b="1" dirty="0" smtClean="0"/>
              <a:t>Our team works on below technologies :-</a:t>
            </a:r>
          </a:p>
        </p:txBody>
      </p:sp>
      <p:sp>
        <p:nvSpPr>
          <p:cNvPr id="6" name="TextBox 5"/>
          <p:cNvSpPr txBox="1"/>
          <p:nvPr/>
        </p:nvSpPr>
        <p:spPr>
          <a:xfrm>
            <a:off x="3369056" y="838200"/>
            <a:ext cx="2381421" cy="461665"/>
          </a:xfrm>
          <a:prstGeom prst="rect">
            <a:avLst/>
          </a:prstGeom>
          <a:noFill/>
        </p:spPr>
        <p:txBody>
          <a:bodyPr wrap="none" rtlCol="0">
            <a:spAutoFit/>
          </a:bodyPr>
          <a:lstStyle/>
          <a:p>
            <a:pPr algn="ctr"/>
            <a:r>
              <a:rPr lang="en-US" sz="2400" b="1" dirty="0" smtClean="0"/>
              <a:t>Our Technologies</a:t>
            </a:r>
            <a:endParaRPr lang="en-US" sz="2400" b="1" dirty="0"/>
          </a:p>
        </p:txBody>
      </p:sp>
      <p:pic>
        <p:nvPicPr>
          <p:cNvPr id="7" name="Picture 6" descr="technologies.png"/>
          <p:cNvPicPr>
            <a:picLocks noChangeAspect="1"/>
          </p:cNvPicPr>
          <p:nvPr/>
        </p:nvPicPr>
        <p:blipFill>
          <a:blip r:embed="rId3" cstate="print"/>
          <a:stretch>
            <a:fillRect/>
          </a:stretch>
        </p:blipFill>
        <p:spPr>
          <a:xfrm>
            <a:off x="1828800" y="2133600"/>
            <a:ext cx="5486400" cy="4412549"/>
          </a:xfrm>
          <a:prstGeom prst="rect">
            <a:avLst/>
          </a:prstGeom>
        </p:spPr>
      </p:pic>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F:\Work\Brouchure designs\Chart.png"/>
          <p:cNvPicPr>
            <a:picLocks noChangeAspect="1" noChangeArrowheads="1"/>
          </p:cNvPicPr>
          <p:nvPr/>
        </p:nvPicPr>
        <p:blipFill>
          <a:blip r:embed="rId2" cstate="print"/>
          <a:srcRect/>
          <a:stretch>
            <a:fillRect/>
          </a:stretch>
        </p:blipFill>
        <p:spPr bwMode="auto">
          <a:xfrm>
            <a:off x="2362200" y="1752600"/>
            <a:ext cx="7714248" cy="4648200"/>
          </a:xfrm>
          <a:prstGeom prst="rect">
            <a:avLst/>
          </a:prstGeom>
          <a:noFill/>
        </p:spPr>
      </p:pic>
      <p:sp>
        <p:nvSpPr>
          <p:cNvPr id="19" name="TextBox 18"/>
          <p:cNvSpPr txBox="1"/>
          <p:nvPr/>
        </p:nvSpPr>
        <p:spPr>
          <a:xfrm>
            <a:off x="228600" y="1752600"/>
            <a:ext cx="3048000" cy="5016758"/>
          </a:xfrm>
          <a:prstGeom prst="rect">
            <a:avLst/>
          </a:prstGeom>
          <a:noFill/>
        </p:spPr>
        <p:txBody>
          <a:bodyPr wrap="square" rtlCol="0">
            <a:spAutoFit/>
          </a:bodyPr>
          <a:lstStyle/>
          <a:p>
            <a:pPr algn="just"/>
            <a:r>
              <a:rPr lang="en-US" sz="1600" b="1" dirty="0"/>
              <a:t>SAN </a:t>
            </a:r>
            <a:r>
              <a:rPr lang="en-US" sz="1600" b="1" dirty="0" smtClean="0"/>
              <a:t>presents </a:t>
            </a:r>
            <a:r>
              <a:rPr lang="en-US" sz="1600" dirty="0" smtClean="0"/>
              <a:t>an </a:t>
            </a:r>
            <a:r>
              <a:rPr lang="en-US" sz="1600" dirty="0"/>
              <a:t>integrated advance IP </a:t>
            </a:r>
            <a:r>
              <a:rPr lang="en-US" sz="1600" dirty="0" smtClean="0"/>
              <a:t>based solution </a:t>
            </a:r>
            <a:r>
              <a:rPr lang="en-US" sz="1600" dirty="0"/>
              <a:t>that offers integrated </a:t>
            </a:r>
            <a:r>
              <a:rPr lang="en-US" sz="1600" dirty="0" smtClean="0"/>
              <a:t>PBX, IVR</a:t>
            </a:r>
            <a:r>
              <a:rPr lang="en-US" sz="1600" dirty="0"/>
              <a:t>, Voice Logger, </a:t>
            </a:r>
            <a:r>
              <a:rPr lang="en-US" sz="1600" dirty="0" smtClean="0"/>
              <a:t>CRM, Dialer and </a:t>
            </a:r>
            <a:r>
              <a:rPr lang="en-US" sz="1600" dirty="0"/>
              <a:t>MIS. </a:t>
            </a:r>
            <a:endParaRPr lang="en-US" sz="1600" dirty="0" smtClean="0"/>
          </a:p>
          <a:p>
            <a:pPr algn="just"/>
            <a:endParaRPr lang="en-US" sz="1600" dirty="0"/>
          </a:p>
          <a:p>
            <a:pPr algn="just"/>
            <a:r>
              <a:rPr lang="en-US" sz="1600" dirty="0" smtClean="0"/>
              <a:t>The </a:t>
            </a:r>
            <a:r>
              <a:rPr lang="en-US" sz="1600" dirty="0"/>
              <a:t>application </a:t>
            </a:r>
            <a:r>
              <a:rPr lang="en-US" sz="1600" dirty="0" smtClean="0"/>
              <a:t>provides you a self programmable module that erase the dependency on vendor. The </a:t>
            </a:r>
            <a:r>
              <a:rPr lang="en-US" sz="1600" dirty="0"/>
              <a:t>SAN </a:t>
            </a:r>
            <a:r>
              <a:rPr lang="en-US" sz="1600" dirty="0" smtClean="0"/>
              <a:t>application also gives </a:t>
            </a:r>
            <a:r>
              <a:rPr lang="en-US" sz="1600" dirty="0"/>
              <a:t>you freedom, flexibility, functionality, economy, </a:t>
            </a:r>
            <a:r>
              <a:rPr lang="en-US" sz="1600" dirty="0" smtClean="0"/>
              <a:t>performance &amp; complete control. The system comes with advance MIS reporting engine that </a:t>
            </a:r>
            <a:r>
              <a:rPr lang="en-US" sz="1600" dirty="0"/>
              <a:t>give it an edge over the other conventional </a:t>
            </a:r>
            <a:r>
              <a:rPr lang="en-US" sz="1600" dirty="0" smtClean="0"/>
              <a:t>Call Centre Solutions. Moreover</a:t>
            </a:r>
            <a:r>
              <a:rPr lang="en-US" sz="1600" dirty="0"/>
              <a:t>, the self customization </a:t>
            </a:r>
            <a:r>
              <a:rPr lang="en-US" sz="1600" dirty="0" smtClean="0"/>
              <a:t>feature gives the users </a:t>
            </a:r>
            <a:r>
              <a:rPr lang="en-US" sz="1600" dirty="0"/>
              <a:t>more </a:t>
            </a:r>
            <a:r>
              <a:rPr lang="en-US" sz="1600" dirty="0" smtClean="0"/>
              <a:t>conversable with </a:t>
            </a:r>
            <a:r>
              <a:rPr lang="en-US" sz="1600" dirty="0"/>
              <a:t>the application.  </a:t>
            </a:r>
          </a:p>
          <a:p>
            <a:pPr algn="just"/>
            <a:endParaRPr lang="en-US" sz="1600" dirty="0">
              <a:solidFill>
                <a:schemeClr val="tx2">
                  <a:lumMod val="50000"/>
                </a:schemeClr>
              </a:solidFill>
            </a:endParaRPr>
          </a:p>
        </p:txBody>
      </p:sp>
      <p:pic>
        <p:nvPicPr>
          <p:cNvPr id="8" name="Picture 7" descr="home_01"/>
          <p:cNvPicPr/>
          <p:nvPr/>
        </p:nvPicPr>
        <p:blipFill>
          <a:blip r:embed="rId3" cstate="print"/>
          <a:stretch>
            <a:fillRect/>
          </a:stretch>
        </p:blipFill>
        <p:spPr bwMode="auto">
          <a:xfrm>
            <a:off x="152400" y="152400"/>
            <a:ext cx="8839201" cy="685800"/>
          </a:xfrm>
          <a:prstGeom prst="rect">
            <a:avLst/>
          </a:prstGeom>
          <a:noFill/>
          <a:ln w="9525">
            <a:noFill/>
            <a:miter lim="800000"/>
            <a:headEnd/>
            <a:tailEnd/>
          </a:ln>
        </p:spPr>
      </p:pic>
      <p:sp>
        <p:nvSpPr>
          <p:cNvPr id="9" name="TextBox 8"/>
          <p:cNvSpPr txBox="1"/>
          <p:nvPr/>
        </p:nvSpPr>
        <p:spPr>
          <a:xfrm>
            <a:off x="3238338" y="838200"/>
            <a:ext cx="2642839" cy="461665"/>
          </a:xfrm>
          <a:prstGeom prst="rect">
            <a:avLst/>
          </a:prstGeom>
          <a:noFill/>
        </p:spPr>
        <p:txBody>
          <a:bodyPr wrap="none" rtlCol="0">
            <a:spAutoFit/>
          </a:bodyPr>
          <a:lstStyle/>
          <a:p>
            <a:pPr algn="ctr"/>
            <a:r>
              <a:rPr lang="en-US" sz="2400" b="1" dirty="0" smtClean="0"/>
              <a:t>Integrated Solution</a:t>
            </a:r>
            <a:endParaRPr lang="en-US" sz="2400" b="1" dirty="0"/>
          </a:p>
        </p:txBody>
      </p:sp>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28600" y="1648123"/>
            <a:ext cx="4114800" cy="2923877"/>
          </a:xfrm>
          <a:prstGeom prst="rect">
            <a:avLst/>
          </a:prstGeom>
          <a:noFill/>
        </p:spPr>
        <p:txBody>
          <a:bodyPr wrap="square" rtlCol="0">
            <a:spAutoFit/>
          </a:bodyPr>
          <a:lstStyle/>
          <a:p>
            <a:pPr lvl="0" algn="just"/>
            <a:r>
              <a:rPr lang="en-US" sz="1400" b="1" dirty="0" smtClean="0"/>
              <a:t>SAN IVRS:</a:t>
            </a:r>
            <a:r>
              <a:rPr lang="en-US" sz="1400" dirty="0" smtClean="0"/>
              <a:t> An integral part of a call centre that enlighten the caller’s ears with melodious voice messages &amp; guidance. We look at IVRS as a professional tool that helps the Call Centre to handle the call traffic smoothly and guide the caller to an appropriate call queue.  </a:t>
            </a:r>
          </a:p>
          <a:p>
            <a:pPr lvl="0" algn="just"/>
            <a:r>
              <a:rPr lang="en-US" sz="1400" dirty="0" smtClean="0"/>
              <a:t>IVRS can also be designed to provide long information for which otherwise the manpower is used. This  reduce the running cost and enhance the performance. </a:t>
            </a:r>
          </a:p>
          <a:p>
            <a:pPr lvl="0" algn="just"/>
            <a:endParaRPr lang="en-US" sz="1400" dirty="0"/>
          </a:p>
          <a:p>
            <a:pPr lvl="0" algn="just"/>
            <a:r>
              <a:rPr lang="en-US" sz="1400" b="1" u="sng" dirty="0" smtClean="0"/>
              <a:t>Unique Features:</a:t>
            </a:r>
          </a:p>
          <a:p>
            <a:pPr lvl="0" algn="just"/>
            <a:endParaRPr lang="en-US" sz="1600" dirty="0">
              <a:solidFill>
                <a:schemeClr val="tx2">
                  <a:lumMod val="50000"/>
                </a:schemeClr>
              </a:solidFill>
            </a:endParaRPr>
          </a:p>
        </p:txBody>
      </p:sp>
      <p:graphicFrame>
        <p:nvGraphicFramePr>
          <p:cNvPr id="7" name="Table 6"/>
          <p:cNvGraphicFramePr>
            <a:graphicFrameLocks noGrp="1"/>
          </p:cNvGraphicFramePr>
          <p:nvPr/>
        </p:nvGraphicFramePr>
        <p:xfrm>
          <a:off x="332510" y="4343400"/>
          <a:ext cx="3886200" cy="2316480"/>
        </p:xfrm>
        <a:graphic>
          <a:graphicData uri="http://schemas.openxmlformats.org/drawingml/2006/table">
            <a:tbl>
              <a:tblPr bandRow="1">
                <a:tableStyleId>{638B1855-1B75-4FBE-930C-398BA8C253C6}</a:tableStyleId>
              </a:tblPr>
              <a:tblGrid>
                <a:gridCol w="1115290"/>
                <a:gridCol w="1475510"/>
                <a:gridCol w="1295400"/>
              </a:tblGrid>
              <a:tr h="281940">
                <a:tc>
                  <a:txBody>
                    <a:bodyPr/>
                    <a:lstStyle/>
                    <a:p>
                      <a:r>
                        <a:rPr lang="en-US" sz="1400" dirty="0" smtClean="0"/>
                        <a:t>Multilayer</a:t>
                      </a:r>
                      <a:r>
                        <a:rPr lang="en-US" sz="1400" baseline="0" dirty="0" smtClean="0"/>
                        <a:t> options with Menu and Sub Menu’s</a:t>
                      </a:r>
                      <a:endParaRPr lang="en-US" sz="1400" b="1" dirty="0">
                        <a:solidFill>
                          <a:schemeClr val="tx2">
                            <a:lumMod val="50000"/>
                          </a:schemeClr>
                        </a:solidFill>
                      </a:endParaRP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r>
                        <a:rPr lang="en-US" sz="1400" dirty="0" smtClean="0"/>
                        <a:t>Multi-lingual</a:t>
                      </a:r>
                      <a:r>
                        <a:rPr lang="en-US" sz="1400" baseline="0" dirty="0" smtClean="0"/>
                        <a:t> options to cater zonal or international clients</a:t>
                      </a:r>
                      <a:endParaRPr lang="en-US" sz="1400" b="1" dirty="0">
                        <a:solidFill>
                          <a:schemeClr val="tx2">
                            <a:lumMod val="50000"/>
                          </a:schemeClr>
                        </a:solidFill>
                      </a:endParaRP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r>
                        <a:rPr lang="en-US" sz="1400" dirty="0" smtClean="0"/>
                        <a:t>Option to interface with database and</a:t>
                      </a:r>
                      <a:r>
                        <a:rPr lang="en-US" sz="1400" baseline="0" dirty="0" smtClean="0"/>
                        <a:t> convert data into voice</a:t>
                      </a:r>
                      <a:endParaRPr lang="en-US" sz="1400" b="1" dirty="0">
                        <a:solidFill>
                          <a:schemeClr val="tx2">
                            <a:lumMod val="50000"/>
                          </a:schemeClr>
                        </a:solidFill>
                      </a:endParaRP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r>
              <a:tr h="281940">
                <a:tc>
                  <a:txBody>
                    <a:bodyPr/>
                    <a:lstStyle/>
                    <a:p>
                      <a:r>
                        <a:rPr lang="en-US" sz="1400" dirty="0" smtClean="0"/>
                        <a:t>IVR Ports</a:t>
                      </a:r>
                      <a:r>
                        <a:rPr lang="en-US" sz="1400" baseline="0" dirty="0" smtClean="0"/>
                        <a:t> are non-blocking</a:t>
                      </a:r>
                      <a:endParaRPr lang="en-US" sz="1400" b="1" dirty="0">
                        <a:solidFill>
                          <a:schemeClr val="tx2">
                            <a:lumMod val="50000"/>
                          </a:schemeClr>
                        </a:solidFill>
                      </a:endParaRP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r>
                        <a:rPr lang="en-US" sz="1400" dirty="0" smtClean="0"/>
                        <a:t>Option</a:t>
                      </a:r>
                      <a:r>
                        <a:rPr lang="en-US" sz="1400" baseline="0" dirty="0" smtClean="0"/>
                        <a:t> to maneuver the call differently after every message</a:t>
                      </a:r>
                      <a:endParaRPr lang="en-US" sz="1400" b="1" dirty="0">
                        <a:solidFill>
                          <a:schemeClr val="tx2">
                            <a:lumMod val="50000"/>
                          </a:schemeClr>
                        </a:solidFill>
                      </a:endParaRP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r>
                        <a:rPr lang="en-US" sz="1400" dirty="0" smtClean="0"/>
                        <a:t>Flexible</a:t>
                      </a:r>
                      <a:r>
                        <a:rPr lang="en-US" sz="1400" baseline="0" dirty="0" smtClean="0"/>
                        <a:t> swappable wave files  can be set</a:t>
                      </a:r>
                      <a:endParaRPr lang="en-US" sz="1400" b="1" dirty="0">
                        <a:solidFill>
                          <a:schemeClr val="tx2">
                            <a:lumMod val="50000"/>
                          </a:schemeClr>
                        </a:solidFill>
                      </a:endParaRP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r>
            </a:tbl>
          </a:graphicData>
        </a:graphic>
      </p:graphicFrame>
      <p:grpSp>
        <p:nvGrpSpPr>
          <p:cNvPr id="16" name="Group 15"/>
          <p:cNvGrpSpPr/>
          <p:nvPr/>
        </p:nvGrpSpPr>
        <p:grpSpPr>
          <a:xfrm>
            <a:off x="4953000" y="2057400"/>
            <a:ext cx="4114800" cy="4509655"/>
            <a:chOff x="4953000" y="2057400"/>
            <a:chExt cx="4114800" cy="4509655"/>
          </a:xfrm>
        </p:grpSpPr>
        <p:pic>
          <p:nvPicPr>
            <p:cNvPr id="21506" name="Picture 2" descr="http://www.reachtraininginstitute.com/images/ivr_icon.png"/>
            <p:cNvPicPr>
              <a:picLocks noChangeAspect="1" noChangeArrowheads="1"/>
            </p:cNvPicPr>
            <p:nvPr/>
          </p:nvPicPr>
          <p:blipFill>
            <a:blip r:embed="rId2" cstate="print"/>
            <a:srcRect/>
            <a:stretch>
              <a:fillRect/>
            </a:stretch>
          </p:blipFill>
          <p:spPr bwMode="auto">
            <a:xfrm>
              <a:off x="7474530" y="5043055"/>
              <a:ext cx="1524000" cy="1524000"/>
            </a:xfrm>
            <a:prstGeom prst="rect">
              <a:avLst/>
            </a:prstGeom>
            <a:noFill/>
          </p:spPr>
        </p:pic>
        <p:pic>
          <p:nvPicPr>
            <p:cNvPr id="8" name="Picture 11" descr="http://www.notifii.com/images/icon_phone_call.gif"/>
            <p:cNvPicPr>
              <a:picLocks noChangeAspect="1" noChangeArrowheads="1"/>
            </p:cNvPicPr>
            <p:nvPr/>
          </p:nvPicPr>
          <p:blipFill>
            <a:blip r:embed="rId3" cstate="print"/>
            <a:srcRect/>
            <a:stretch>
              <a:fillRect/>
            </a:stretch>
          </p:blipFill>
          <p:spPr bwMode="auto">
            <a:xfrm>
              <a:off x="4953000" y="2057400"/>
              <a:ext cx="714375" cy="790576"/>
            </a:xfrm>
            <a:prstGeom prst="rect">
              <a:avLst/>
            </a:prstGeom>
            <a:noFill/>
          </p:spPr>
        </p:pic>
        <p:pic>
          <p:nvPicPr>
            <p:cNvPr id="9" name="Picture 15" descr="http://www.notifii.com/images/icon_phone_call.gif"/>
            <p:cNvPicPr>
              <a:picLocks noChangeAspect="1" noChangeArrowheads="1"/>
            </p:cNvPicPr>
            <p:nvPr/>
          </p:nvPicPr>
          <p:blipFill>
            <a:blip r:embed="rId3" cstate="print"/>
            <a:srcRect/>
            <a:stretch>
              <a:fillRect/>
            </a:stretch>
          </p:blipFill>
          <p:spPr bwMode="auto">
            <a:xfrm>
              <a:off x="7543800" y="2057400"/>
              <a:ext cx="714375" cy="790576"/>
            </a:xfrm>
            <a:prstGeom prst="rect">
              <a:avLst/>
            </a:prstGeom>
            <a:noFill/>
          </p:spPr>
        </p:pic>
        <p:pic>
          <p:nvPicPr>
            <p:cNvPr id="10" name="Picture 17" descr="http://www.notifii.com/images/icon_phone_call.gif"/>
            <p:cNvPicPr>
              <a:picLocks noChangeAspect="1" noChangeArrowheads="1"/>
            </p:cNvPicPr>
            <p:nvPr/>
          </p:nvPicPr>
          <p:blipFill>
            <a:blip r:embed="rId3" cstate="print"/>
            <a:srcRect/>
            <a:stretch>
              <a:fillRect/>
            </a:stretch>
          </p:blipFill>
          <p:spPr bwMode="auto">
            <a:xfrm>
              <a:off x="6219825" y="2057400"/>
              <a:ext cx="714375" cy="790576"/>
            </a:xfrm>
            <a:prstGeom prst="rect">
              <a:avLst/>
            </a:prstGeom>
            <a:noFill/>
          </p:spPr>
        </p:pic>
        <p:pic>
          <p:nvPicPr>
            <p:cNvPr id="11" name="Picture 11" descr="http://www.notifii.com/images/icon_phone_call.gif"/>
            <p:cNvPicPr>
              <a:picLocks noChangeAspect="1" noChangeArrowheads="1"/>
            </p:cNvPicPr>
            <p:nvPr/>
          </p:nvPicPr>
          <p:blipFill>
            <a:blip r:embed="rId3" cstate="print"/>
            <a:srcRect/>
            <a:stretch>
              <a:fillRect/>
            </a:stretch>
          </p:blipFill>
          <p:spPr bwMode="auto">
            <a:xfrm>
              <a:off x="5562600" y="3200400"/>
              <a:ext cx="714375" cy="790576"/>
            </a:xfrm>
            <a:prstGeom prst="rect">
              <a:avLst/>
            </a:prstGeom>
            <a:noFill/>
          </p:spPr>
        </p:pic>
        <p:pic>
          <p:nvPicPr>
            <p:cNvPr id="12" name="Picture 15" descr="http://www.notifii.com/images/icon_phone_call.gif"/>
            <p:cNvPicPr>
              <a:picLocks noChangeAspect="1" noChangeArrowheads="1"/>
            </p:cNvPicPr>
            <p:nvPr/>
          </p:nvPicPr>
          <p:blipFill>
            <a:blip r:embed="rId3" cstate="print"/>
            <a:srcRect/>
            <a:stretch>
              <a:fillRect/>
            </a:stretch>
          </p:blipFill>
          <p:spPr bwMode="auto">
            <a:xfrm>
              <a:off x="6248400" y="4238624"/>
              <a:ext cx="714375" cy="790576"/>
            </a:xfrm>
            <a:prstGeom prst="rect">
              <a:avLst/>
            </a:prstGeom>
            <a:noFill/>
          </p:spPr>
        </p:pic>
        <p:pic>
          <p:nvPicPr>
            <p:cNvPr id="13" name="Picture 17" descr="http://www.notifii.com/images/icon_phone_call.gif"/>
            <p:cNvPicPr>
              <a:picLocks noChangeAspect="1" noChangeArrowheads="1"/>
            </p:cNvPicPr>
            <p:nvPr/>
          </p:nvPicPr>
          <p:blipFill>
            <a:blip r:embed="rId3" cstate="print"/>
            <a:srcRect/>
            <a:stretch>
              <a:fillRect/>
            </a:stretch>
          </p:blipFill>
          <p:spPr bwMode="auto">
            <a:xfrm>
              <a:off x="6858000" y="3200400"/>
              <a:ext cx="714375" cy="790576"/>
            </a:xfrm>
            <a:prstGeom prst="rect">
              <a:avLst/>
            </a:prstGeom>
            <a:noFill/>
          </p:spPr>
        </p:pic>
        <p:sp>
          <p:nvSpPr>
            <p:cNvPr id="15" name="Oval Callout 14"/>
            <p:cNvSpPr/>
            <p:nvPr/>
          </p:nvSpPr>
          <p:spPr>
            <a:xfrm>
              <a:off x="7696200" y="3429000"/>
              <a:ext cx="1371600" cy="1524000"/>
            </a:xfrm>
            <a:prstGeom prst="wedgeEllipseCallou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smtClean="0">
                  <a:solidFill>
                    <a:srgbClr val="FF0000"/>
                  </a:solidFill>
                </a:rPr>
                <a:t>Welcome to SAN </a:t>
              </a:r>
              <a:r>
                <a:rPr lang="en-US" sz="1400" b="1" dirty="0" err="1" smtClean="0">
                  <a:solidFill>
                    <a:srgbClr val="FF0000"/>
                  </a:solidFill>
                </a:rPr>
                <a:t>Softwares</a:t>
              </a:r>
              <a:endParaRPr lang="en-US" sz="1400" b="1" dirty="0">
                <a:solidFill>
                  <a:srgbClr val="FF0000"/>
                </a:solidFill>
              </a:endParaRPr>
            </a:p>
          </p:txBody>
        </p:sp>
      </p:grpSp>
      <p:pic>
        <p:nvPicPr>
          <p:cNvPr id="17" name="Picture 16" descr="home_01"/>
          <p:cNvPicPr/>
          <p:nvPr/>
        </p:nvPicPr>
        <p:blipFill>
          <a:blip r:embed="rId4" cstate="print"/>
          <a:stretch>
            <a:fillRect/>
          </a:stretch>
        </p:blipFill>
        <p:spPr bwMode="auto">
          <a:xfrm>
            <a:off x="152400" y="152400"/>
            <a:ext cx="8839201" cy="685800"/>
          </a:xfrm>
          <a:prstGeom prst="rect">
            <a:avLst/>
          </a:prstGeom>
          <a:noFill/>
          <a:ln w="9525">
            <a:noFill/>
            <a:miter lim="800000"/>
            <a:headEnd/>
            <a:tailEnd/>
          </a:ln>
        </p:spPr>
      </p:pic>
      <p:sp>
        <p:nvSpPr>
          <p:cNvPr id="18" name="TextBox 17"/>
          <p:cNvSpPr txBox="1"/>
          <p:nvPr/>
        </p:nvSpPr>
        <p:spPr>
          <a:xfrm>
            <a:off x="4248611" y="838200"/>
            <a:ext cx="622286" cy="461665"/>
          </a:xfrm>
          <a:prstGeom prst="rect">
            <a:avLst/>
          </a:prstGeom>
          <a:noFill/>
        </p:spPr>
        <p:txBody>
          <a:bodyPr wrap="none" rtlCol="0">
            <a:spAutoFit/>
          </a:bodyPr>
          <a:lstStyle/>
          <a:p>
            <a:pPr algn="ctr"/>
            <a:r>
              <a:rPr lang="en-US" sz="2400" b="1" dirty="0" smtClean="0"/>
              <a:t>IVR</a:t>
            </a:r>
            <a:endParaRPr lang="en-US" sz="2400" b="1" dirty="0"/>
          </a:p>
        </p:txBody>
      </p:sp>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http://www.notifii.com/images/icon_phone_call.gif"/>
          <p:cNvPicPr>
            <a:picLocks noChangeAspect="1" noChangeArrowheads="1"/>
          </p:cNvPicPr>
          <p:nvPr/>
        </p:nvPicPr>
        <p:blipFill>
          <a:blip r:embed="rId2" cstate="print"/>
          <a:srcRect/>
          <a:stretch>
            <a:fillRect/>
          </a:stretch>
        </p:blipFill>
        <p:spPr bwMode="auto">
          <a:xfrm>
            <a:off x="7315200" y="5486400"/>
            <a:ext cx="714375" cy="790576"/>
          </a:xfrm>
          <a:prstGeom prst="rect">
            <a:avLst/>
          </a:prstGeom>
          <a:noFill/>
        </p:spPr>
      </p:pic>
      <p:grpSp>
        <p:nvGrpSpPr>
          <p:cNvPr id="14" name="Group 13"/>
          <p:cNvGrpSpPr/>
          <p:nvPr/>
        </p:nvGrpSpPr>
        <p:grpSpPr>
          <a:xfrm>
            <a:off x="5486401" y="1524000"/>
            <a:ext cx="3505199" cy="4219576"/>
            <a:chOff x="5486401" y="1524000"/>
            <a:chExt cx="3505199" cy="4219576"/>
          </a:xfrm>
        </p:grpSpPr>
        <p:pic>
          <p:nvPicPr>
            <p:cNvPr id="1032" name="Picture 8"/>
            <p:cNvPicPr>
              <a:picLocks noChangeAspect="1" noChangeArrowheads="1"/>
            </p:cNvPicPr>
            <p:nvPr/>
          </p:nvPicPr>
          <p:blipFill>
            <a:blip r:embed="rId3" cstate="print">
              <a:lum bright="9000"/>
            </a:blip>
            <a:srcRect/>
            <a:stretch>
              <a:fillRect/>
            </a:stretch>
          </p:blipFill>
          <p:spPr bwMode="auto">
            <a:xfrm>
              <a:off x="5778500" y="1524000"/>
              <a:ext cx="3213100" cy="1955800"/>
            </a:xfrm>
            <a:prstGeom prst="rect">
              <a:avLst/>
            </a:prstGeom>
            <a:noFill/>
            <a:ln w="9525">
              <a:noFill/>
              <a:miter lim="800000"/>
              <a:headEnd/>
              <a:tailEnd/>
            </a:ln>
            <a:effectLst/>
          </p:spPr>
        </p:pic>
        <p:pic>
          <p:nvPicPr>
            <p:cNvPr id="1027" name="Picture 3" descr="F:\Work\Brouchure designs\Voice freq.jpg"/>
            <p:cNvPicPr>
              <a:picLocks noChangeAspect="1" noChangeArrowheads="1"/>
            </p:cNvPicPr>
            <p:nvPr/>
          </p:nvPicPr>
          <p:blipFill>
            <a:blip r:embed="rId4" cstate="print"/>
            <a:srcRect/>
            <a:stretch>
              <a:fillRect/>
            </a:stretch>
          </p:blipFill>
          <p:spPr bwMode="auto">
            <a:xfrm flipV="1">
              <a:off x="5486401" y="3581400"/>
              <a:ext cx="3352799" cy="304800"/>
            </a:xfrm>
            <a:prstGeom prst="rect">
              <a:avLst/>
            </a:prstGeom>
            <a:noFill/>
          </p:spPr>
        </p:pic>
        <p:sp>
          <p:nvSpPr>
            <p:cNvPr id="13" name="TextBox 12"/>
            <p:cNvSpPr txBox="1"/>
            <p:nvPr/>
          </p:nvSpPr>
          <p:spPr>
            <a:xfrm>
              <a:off x="6019800" y="3886200"/>
              <a:ext cx="2362200" cy="400110"/>
            </a:xfrm>
            <a:prstGeom prst="rect">
              <a:avLst/>
            </a:prstGeom>
            <a:noFill/>
          </p:spPr>
          <p:txBody>
            <a:bodyPr wrap="square" rtlCol="0">
              <a:spAutoFit/>
            </a:bodyPr>
            <a:lstStyle/>
            <a:p>
              <a:r>
                <a:rPr lang="en-US" sz="2000" dirty="0" smtClean="0">
                  <a:solidFill>
                    <a:schemeClr val="tx2">
                      <a:lumMod val="50000"/>
                    </a:schemeClr>
                  </a:solidFill>
                  <a:latin typeface="Algerian" pitchFamily="82" charset="0"/>
                </a:rPr>
                <a:t>Voice Recording</a:t>
              </a:r>
              <a:endParaRPr lang="en-US" sz="2000" dirty="0">
                <a:solidFill>
                  <a:schemeClr val="tx2">
                    <a:lumMod val="50000"/>
                  </a:schemeClr>
                </a:solidFill>
                <a:latin typeface="Algerian" pitchFamily="82" charset="0"/>
              </a:endParaRPr>
            </a:p>
          </p:txBody>
        </p:sp>
        <p:pic>
          <p:nvPicPr>
            <p:cNvPr id="1035" name="Picture 11" descr="http://www.notifii.com/images/icon_phone_call.gif"/>
            <p:cNvPicPr>
              <a:picLocks noChangeAspect="1" noChangeArrowheads="1"/>
            </p:cNvPicPr>
            <p:nvPr/>
          </p:nvPicPr>
          <p:blipFill>
            <a:blip r:embed="rId2" cstate="print"/>
            <a:srcRect/>
            <a:stretch>
              <a:fillRect/>
            </a:stretch>
          </p:blipFill>
          <p:spPr bwMode="auto">
            <a:xfrm>
              <a:off x="5562600" y="4495800"/>
              <a:ext cx="714375" cy="790576"/>
            </a:xfrm>
            <a:prstGeom prst="rect">
              <a:avLst/>
            </a:prstGeom>
            <a:noFill/>
          </p:spPr>
        </p:pic>
        <p:pic>
          <p:nvPicPr>
            <p:cNvPr id="1039" name="Picture 15" descr="http://www.notifii.com/images/icon_phone_call.gif"/>
            <p:cNvPicPr>
              <a:picLocks noChangeAspect="1" noChangeArrowheads="1"/>
            </p:cNvPicPr>
            <p:nvPr/>
          </p:nvPicPr>
          <p:blipFill>
            <a:blip r:embed="rId2" cstate="print"/>
            <a:srcRect/>
            <a:stretch>
              <a:fillRect/>
            </a:stretch>
          </p:blipFill>
          <p:spPr bwMode="auto">
            <a:xfrm>
              <a:off x="7848600" y="4572000"/>
              <a:ext cx="714375" cy="790576"/>
            </a:xfrm>
            <a:prstGeom prst="rect">
              <a:avLst/>
            </a:prstGeom>
            <a:noFill/>
          </p:spPr>
        </p:pic>
        <p:pic>
          <p:nvPicPr>
            <p:cNvPr id="1041" name="Picture 17" descr="http://www.notifii.com/images/icon_phone_call.gif"/>
            <p:cNvPicPr>
              <a:picLocks noChangeAspect="1" noChangeArrowheads="1"/>
            </p:cNvPicPr>
            <p:nvPr/>
          </p:nvPicPr>
          <p:blipFill>
            <a:blip r:embed="rId2" cstate="print"/>
            <a:srcRect/>
            <a:stretch>
              <a:fillRect/>
            </a:stretch>
          </p:blipFill>
          <p:spPr bwMode="auto">
            <a:xfrm>
              <a:off x="6477000" y="4953000"/>
              <a:ext cx="714375" cy="790576"/>
            </a:xfrm>
            <a:prstGeom prst="rect">
              <a:avLst/>
            </a:prstGeom>
            <a:noFill/>
          </p:spPr>
        </p:pic>
      </p:grpSp>
      <p:sp>
        <p:nvSpPr>
          <p:cNvPr id="19" name="TextBox 18"/>
          <p:cNvSpPr txBox="1"/>
          <p:nvPr/>
        </p:nvSpPr>
        <p:spPr>
          <a:xfrm>
            <a:off x="228600" y="1752600"/>
            <a:ext cx="4114800" cy="3046988"/>
          </a:xfrm>
          <a:prstGeom prst="rect">
            <a:avLst/>
          </a:prstGeom>
          <a:noFill/>
        </p:spPr>
        <p:txBody>
          <a:bodyPr wrap="square" rtlCol="0">
            <a:spAutoFit/>
          </a:bodyPr>
          <a:lstStyle/>
          <a:p>
            <a:pPr lvl="0" algn="just"/>
            <a:r>
              <a:rPr lang="en-US" sz="1600" b="1" dirty="0" smtClean="0"/>
              <a:t>SAN Voice Logger:</a:t>
            </a:r>
            <a:r>
              <a:rPr lang="en-US" sz="1600" dirty="0" smtClean="0"/>
              <a:t> A smart and intelligent software that provide complete voice recordings in office/ call centre setup. The application provides true voice quality and does deviate in the pitch, tone or volume of the conversation. </a:t>
            </a:r>
          </a:p>
          <a:p>
            <a:pPr lvl="0" algn="just"/>
            <a:endParaRPr lang="en-US" sz="1600" dirty="0" smtClean="0"/>
          </a:p>
          <a:p>
            <a:pPr lvl="0" algn="just"/>
            <a:r>
              <a:rPr lang="en-US" sz="1600" dirty="0" smtClean="0"/>
              <a:t>The Voice Jog can be tracked using the unique client ID, Phone number, or process specific tagging. </a:t>
            </a:r>
          </a:p>
          <a:p>
            <a:pPr lvl="0" algn="just"/>
            <a:endParaRPr lang="en-US" sz="1600" dirty="0"/>
          </a:p>
          <a:p>
            <a:pPr lvl="0" algn="just"/>
            <a:r>
              <a:rPr lang="en-US" sz="1600" b="1" u="sng" dirty="0" smtClean="0"/>
              <a:t>Unique Features:</a:t>
            </a:r>
          </a:p>
        </p:txBody>
      </p:sp>
      <p:graphicFrame>
        <p:nvGraphicFramePr>
          <p:cNvPr id="7" name="Table 6"/>
          <p:cNvGraphicFramePr>
            <a:graphicFrameLocks noGrp="1"/>
          </p:cNvGraphicFramePr>
          <p:nvPr/>
        </p:nvGraphicFramePr>
        <p:xfrm>
          <a:off x="381000" y="4876800"/>
          <a:ext cx="3886200" cy="1249680"/>
        </p:xfrm>
        <a:graphic>
          <a:graphicData uri="http://schemas.openxmlformats.org/drawingml/2006/table">
            <a:tbl>
              <a:tblPr firstRow="1" bandRow="1">
                <a:tableStyleId>{5C22544A-7EE6-4342-B048-85BDC9FD1C3A}</a:tableStyleId>
              </a:tblPr>
              <a:tblGrid>
                <a:gridCol w="1295400"/>
                <a:gridCol w="1295400"/>
                <a:gridCol w="1295400"/>
              </a:tblGrid>
              <a:tr h="281940">
                <a:tc>
                  <a:txBody>
                    <a:bodyPr/>
                    <a:lstStyle/>
                    <a:p>
                      <a:r>
                        <a:rPr lang="en-US" sz="1400" b="1" dirty="0" smtClean="0">
                          <a:solidFill>
                            <a:schemeClr val="tx1"/>
                          </a:solidFill>
                        </a:rPr>
                        <a:t>Recording Clarity </a:t>
                      </a:r>
                      <a:endParaRPr lang="en-US" sz="14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5400000" scaled="1"/>
                      <a:tileRect/>
                    </a:gradFill>
                  </a:tcPr>
                </a:tc>
                <a:tc>
                  <a:txBody>
                    <a:bodyPr/>
                    <a:lstStyle/>
                    <a:p>
                      <a:r>
                        <a:rPr lang="en-US" sz="1400" b="1" dirty="0" smtClean="0">
                          <a:solidFill>
                            <a:schemeClr val="tx1"/>
                          </a:solidFill>
                        </a:rPr>
                        <a:t>100% recording </a:t>
                      </a:r>
                      <a:endParaRPr lang="en-US" sz="14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5400000" scaled="1"/>
                      <a:tileRect/>
                    </a:gradFill>
                  </a:tcPr>
                </a:tc>
                <a:tc>
                  <a:txBody>
                    <a:bodyPr/>
                    <a:lstStyle/>
                    <a:p>
                      <a:r>
                        <a:rPr lang="en-US" sz="1400" b="1" dirty="0" smtClean="0">
                          <a:solidFill>
                            <a:schemeClr val="tx1"/>
                          </a:solidFill>
                        </a:rPr>
                        <a:t>Custom Tagging </a:t>
                      </a:r>
                      <a:endParaRPr lang="en-US" sz="14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5400000" scaled="1"/>
                      <a:tileRect/>
                    </a:gradFill>
                  </a:tcPr>
                </a:tc>
              </a:tr>
              <a:tr h="281940">
                <a:tc>
                  <a:txBody>
                    <a:bodyPr/>
                    <a:lstStyle/>
                    <a:p>
                      <a:r>
                        <a:rPr lang="en-US" sz="1400" b="1" dirty="0" smtClean="0">
                          <a:solidFill>
                            <a:schemeClr val="tx1"/>
                          </a:solidFill>
                        </a:rPr>
                        <a:t>Low</a:t>
                      </a:r>
                      <a:r>
                        <a:rPr lang="en-US" sz="1400" b="1" baseline="0" dirty="0" smtClean="0">
                          <a:solidFill>
                            <a:schemeClr val="tx1"/>
                          </a:solidFill>
                        </a:rPr>
                        <a:t> space / minimal file size </a:t>
                      </a:r>
                      <a:endParaRPr lang="en-US" sz="14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5400000" scaled="1"/>
                      <a:tileRect/>
                    </a:gradFill>
                  </a:tcPr>
                </a:tc>
                <a:tc>
                  <a:txBody>
                    <a:bodyPr/>
                    <a:lstStyle/>
                    <a:p>
                      <a:r>
                        <a:rPr lang="en-US" sz="1400" b="1" dirty="0" smtClean="0">
                          <a:solidFill>
                            <a:schemeClr val="tx1"/>
                          </a:solidFill>
                        </a:rPr>
                        <a:t>Helps</a:t>
                      </a:r>
                      <a:r>
                        <a:rPr lang="en-US" sz="1400" b="1" baseline="0" dirty="0" smtClean="0">
                          <a:solidFill>
                            <a:schemeClr val="tx1"/>
                          </a:solidFill>
                        </a:rPr>
                        <a:t> in resolving critical issues</a:t>
                      </a:r>
                      <a:endParaRPr lang="en-US" sz="14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5400000" scaled="1"/>
                      <a:tileRect/>
                    </a:gradFill>
                  </a:tcPr>
                </a:tc>
                <a:tc>
                  <a:txBody>
                    <a:bodyPr/>
                    <a:lstStyle/>
                    <a:p>
                      <a:r>
                        <a:rPr lang="en-US" sz="1400" b="1" dirty="0" smtClean="0">
                          <a:solidFill>
                            <a:schemeClr val="tx1"/>
                          </a:solidFill>
                        </a:rPr>
                        <a:t>Low Maintenance</a:t>
                      </a:r>
                      <a:endParaRPr lang="en-US" sz="14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5400000" scaled="1"/>
                      <a:tileRect/>
                    </a:gradFill>
                  </a:tcPr>
                </a:tc>
              </a:tr>
            </a:tbl>
          </a:graphicData>
        </a:graphic>
      </p:graphicFrame>
      <p:pic>
        <p:nvPicPr>
          <p:cNvPr id="15" name="Picture 14" descr="home_01"/>
          <p:cNvPicPr/>
          <p:nvPr/>
        </p:nvPicPr>
        <p:blipFill>
          <a:blip r:embed="rId5" cstate="print"/>
          <a:stretch>
            <a:fillRect/>
          </a:stretch>
        </p:blipFill>
        <p:spPr bwMode="auto">
          <a:xfrm>
            <a:off x="152400" y="152400"/>
            <a:ext cx="8839201" cy="685800"/>
          </a:xfrm>
          <a:prstGeom prst="rect">
            <a:avLst/>
          </a:prstGeom>
          <a:noFill/>
          <a:ln w="9525">
            <a:noFill/>
            <a:miter lim="800000"/>
            <a:headEnd/>
            <a:tailEnd/>
          </a:ln>
        </p:spPr>
      </p:pic>
      <p:sp>
        <p:nvSpPr>
          <p:cNvPr id="16" name="TextBox 15"/>
          <p:cNvSpPr txBox="1"/>
          <p:nvPr/>
        </p:nvSpPr>
        <p:spPr>
          <a:xfrm>
            <a:off x="3661434" y="838200"/>
            <a:ext cx="1796646" cy="461665"/>
          </a:xfrm>
          <a:prstGeom prst="rect">
            <a:avLst/>
          </a:prstGeom>
          <a:noFill/>
        </p:spPr>
        <p:txBody>
          <a:bodyPr wrap="none" rtlCol="0">
            <a:spAutoFit/>
          </a:bodyPr>
          <a:lstStyle/>
          <a:p>
            <a:pPr algn="ctr"/>
            <a:r>
              <a:rPr lang="en-US" sz="2400" b="1" dirty="0" smtClean="0"/>
              <a:t>Voice Logger</a:t>
            </a:r>
            <a:endParaRPr lang="en-US" sz="2400" b="1" dirty="0"/>
          </a:p>
        </p:txBody>
      </p:sp>
    </p:spTree>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867400" y="3429000"/>
            <a:ext cx="1962150" cy="1809750"/>
            <a:chOff x="3143250" y="2000250"/>
            <a:chExt cx="2857500" cy="2857500"/>
          </a:xfrm>
        </p:grpSpPr>
        <p:pic>
          <p:nvPicPr>
            <p:cNvPr id="1026" name="Picture 2" descr="F:\Work\Brouchure designs\lcd-computer-monitor.jpg"/>
            <p:cNvPicPr>
              <a:picLocks noChangeAspect="1" noChangeArrowheads="1"/>
            </p:cNvPicPr>
            <p:nvPr/>
          </p:nvPicPr>
          <p:blipFill>
            <a:blip r:embed="rId2" cstate="print"/>
            <a:srcRect/>
            <a:stretch>
              <a:fillRect/>
            </a:stretch>
          </p:blipFill>
          <p:spPr bwMode="auto">
            <a:xfrm>
              <a:off x="3143250" y="2000250"/>
              <a:ext cx="2857500" cy="2857500"/>
            </a:xfrm>
            <a:prstGeom prst="rect">
              <a:avLst/>
            </a:prstGeom>
            <a:noFill/>
          </p:spPr>
        </p:pic>
        <p:pic>
          <p:nvPicPr>
            <p:cNvPr id="8" name="Picture 2"/>
            <p:cNvPicPr>
              <a:picLocks noChangeAspect="1" noChangeArrowheads="1"/>
            </p:cNvPicPr>
            <p:nvPr/>
          </p:nvPicPr>
          <p:blipFill>
            <a:blip r:embed="rId3" cstate="print"/>
            <a:srcRect t="3333" b="4444"/>
            <a:stretch>
              <a:fillRect/>
            </a:stretch>
          </p:blipFill>
          <p:spPr bwMode="auto">
            <a:xfrm>
              <a:off x="3326175" y="2343612"/>
              <a:ext cx="2478880" cy="1556443"/>
            </a:xfrm>
            <a:prstGeom prst="rect">
              <a:avLst/>
            </a:prstGeom>
            <a:noFill/>
            <a:ln w="9525">
              <a:noFill/>
              <a:miter lim="800000"/>
              <a:headEnd/>
              <a:tailEnd/>
            </a:ln>
            <a:effectLst/>
          </p:spPr>
        </p:pic>
      </p:grpSp>
      <p:sp>
        <p:nvSpPr>
          <p:cNvPr id="19" name="TextBox 18"/>
          <p:cNvSpPr txBox="1"/>
          <p:nvPr/>
        </p:nvSpPr>
        <p:spPr>
          <a:xfrm>
            <a:off x="228600" y="1752600"/>
            <a:ext cx="4114800" cy="2677656"/>
          </a:xfrm>
          <a:prstGeom prst="rect">
            <a:avLst/>
          </a:prstGeom>
          <a:noFill/>
        </p:spPr>
        <p:txBody>
          <a:bodyPr wrap="square" rtlCol="0">
            <a:spAutoFit/>
          </a:bodyPr>
          <a:lstStyle/>
          <a:p>
            <a:pPr lvl="0" algn="just"/>
            <a:r>
              <a:rPr lang="en-US" sz="1400" b="1" dirty="0" smtClean="0"/>
              <a:t>SAN CRM – Screen POPUP:</a:t>
            </a:r>
            <a:r>
              <a:rPr lang="en-US" sz="1400" dirty="0" smtClean="0"/>
              <a:t> The front end for the agent is designed keeping various parameters in mind including the agent ease for usage and MIS. The Screen POPUP can be easily customized according to the clients process or processes.  It provides call script and external links for agent to refer while talking to the client, variable disposition based Log Fields helps the agent for probing customer’s details and requirements. The Smart SMS and Email application  linked with Call Disposition  helps to send useful information instantly to the caller. </a:t>
            </a:r>
            <a:endParaRPr lang="en-US" sz="1400" dirty="0"/>
          </a:p>
          <a:p>
            <a:pPr lvl="0" algn="just"/>
            <a:r>
              <a:rPr lang="en-US" sz="1400" b="1" u="sng" dirty="0" smtClean="0"/>
              <a:t>Unique Features:</a:t>
            </a:r>
          </a:p>
        </p:txBody>
      </p:sp>
      <p:graphicFrame>
        <p:nvGraphicFramePr>
          <p:cNvPr id="7" name="Table 6"/>
          <p:cNvGraphicFramePr>
            <a:graphicFrameLocks noGrp="1"/>
          </p:cNvGraphicFramePr>
          <p:nvPr/>
        </p:nvGraphicFramePr>
        <p:xfrm>
          <a:off x="381000" y="4648200"/>
          <a:ext cx="3886200" cy="1889760"/>
        </p:xfrm>
        <a:graphic>
          <a:graphicData uri="http://schemas.openxmlformats.org/drawingml/2006/table">
            <a:tbl>
              <a:tblPr firstRow="1" bandRow="1">
                <a:tableStyleId>{5C22544A-7EE6-4342-B048-85BDC9FD1C3A}</a:tableStyleId>
              </a:tblPr>
              <a:tblGrid>
                <a:gridCol w="1295400"/>
                <a:gridCol w="1295400"/>
                <a:gridCol w="1295400"/>
              </a:tblGrid>
              <a:tr h="281940">
                <a:tc>
                  <a:txBody>
                    <a:bodyPr/>
                    <a:lstStyle/>
                    <a:p>
                      <a:r>
                        <a:rPr lang="en-US" sz="1400" b="1" dirty="0" smtClean="0">
                          <a:solidFill>
                            <a:schemeClr val="tx1"/>
                          </a:solidFill>
                        </a:rPr>
                        <a:t>Editable Master / Log Fields</a:t>
                      </a:r>
                      <a:endParaRPr lang="en-US" sz="14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5400000" scaled="1"/>
                      <a:tileRect/>
                    </a:gradFill>
                  </a:tcPr>
                </a:tc>
                <a:tc>
                  <a:txBody>
                    <a:bodyPr/>
                    <a:lstStyle/>
                    <a:p>
                      <a:r>
                        <a:rPr lang="en-US" sz="1400" b="1" dirty="0" smtClean="0">
                          <a:solidFill>
                            <a:schemeClr val="tx1"/>
                          </a:solidFill>
                        </a:rPr>
                        <a:t>Script and External Link s</a:t>
                      </a:r>
                      <a:endParaRPr lang="en-US" sz="14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5400000" scaled="1"/>
                      <a:tileRect/>
                    </a:gradFill>
                  </a:tcPr>
                </a:tc>
                <a:tc>
                  <a:txBody>
                    <a:bodyPr/>
                    <a:lstStyle/>
                    <a:p>
                      <a:r>
                        <a:rPr lang="en-US" sz="1400" b="1" dirty="0" smtClean="0">
                          <a:solidFill>
                            <a:schemeClr val="tx1"/>
                          </a:solidFill>
                        </a:rPr>
                        <a:t>Smart SMS / Email application</a:t>
                      </a:r>
                      <a:endParaRPr lang="en-US" sz="14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5400000" scaled="1"/>
                      <a:tileRect/>
                    </a:gradFill>
                  </a:tcPr>
                </a:tc>
              </a:tr>
              <a:tr h="281940">
                <a:tc>
                  <a:txBody>
                    <a:bodyPr/>
                    <a:lstStyle/>
                    <a:p>
                      <a:r>
                        <a:rPr lang="en-US" sz="1400" b="1" dirty="0" smtClean="0">
                          <a:solidFill>
                            <a:schemeClr val="tx1"/>
                          </a:solidFill>
                        </a:rPr>
                        <a:t>Log</a:t>
                      </a:r>
                      <a:r>
                        <a:rPr lang="en-US" sz="1400" b="1" baseline="0" dirty="0" smtClean="0">
                          <a:solidFill>
                            <a:schemeClr val="tx1"/>
                          </a:solidFill>
                        </a:rPr>
                        <a:t> entry  is converted automatically in a reporting format</a:t>
                      </a:r>
                      <a:endParaRPr lang="en-US" sz="14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5400000" scaled="1"/>
                      <a:tileRect/>
                    </a:gradFill>
                  </a:tcPr>
                </a:tc>
                <a:tc>
                  <a:txBody>
                    <a:bodyPr/>
                    <a:lstStyle/>
                    <a:p>
                      <a:r>
                        <a:rPr lang="en-US" sz="1400" b="1" dirty="0" smtClean="0">
                          <a:solidFill>
                            <a:schemeClr val="tx1"/>
                          </a:solidFill>
                        </a:rPr>
                        <a:t>Redial/ Dial option on screen to reconnect to the client</a:t>
                      </a:r>
                      <a:endParaRPr lang="en-US" sz="14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5400000" scaled="1"/>
                      <a:tileRect/>
                    </a:gradFill>
                  </a:tcPr>
                </a:tc>
                <a:tc>
                  <a:txBody>
                    <a:bodyPr/>
                    <a:lstStyle/>
                    <a:p>
                      <a:r>
                        <a:rPr lang="en-US" sz="1400" b="1" dirty="0" smtClean="0">
                          <a:solidFill>
                            <a:schemeClr val="tx1"/>
                          </a:solidFill>
                        </a:rPr>
                        <a:t>Live Call</a:t>
                      </a:r>
                      <a:r>
                        <a:rPr lang="en-US" sz="1400" b="1" baseline="0" dirty="0" smtClean="0">
                          <a:solidFill>
                            <a:schemeClr val="tx1"/>
                          </a:solidFill>
                        </a:rPr>
                        <a:t>  linked smartly with CRM to perform various checks</a:t>
                      </a:r>
                      <a:endParaRPr lang="en-US" sz="14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5400000" scaled="1"/>
                      <a:tileRect/>
                    </a:gradFill>
                  </a:tcPr>
                </a:tc>
              </a:tr>
            </a:tbl>
          </a:graphicData>
        </a:graphic>
      </p:graphicFrame>
      <p:graphicFrame>
        <p:nvGraphicFramePr>
          <p:cNvPr id="14" name="Diagram 13"/>
          <p:cNvGraphicFramePr/>
          <p:nvPr/>
        </p:nvGraphicFramePr>
        <p:xfrm>
          <a:off x="4648200" y="1905000"/>
          <a:ext cx="4419600" cy="4343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descr="home_01"/>
          <p:cNvPicPr/>
          <p:nvPr/>
        </p:nvPicPr>
        <p:blipFill>
          <a:blip r:embed="rId8" cstate="print"/>
          <a:stretch>
            <a:fillRect/>
          </a:stretch>
        </p:blipFill>
        <p:spPr bwMode="auto">
          <a:xfrm>
            <a:off x="152400" y="152400"/>
            <a:ext cx="8839201" cy="685800"/>
          </a:xfrm>
          <a:prstGeom prst="rect">
            <a:avLst/>
          </a:prstGeom>
          <a:noFill/>
          <a:ln w="9525">
            <a:noFill/>
            <a:miter lim="800000"/>
            <a:headEnd/>
            <a:tailEnd/>
          </a:ln>
        </p:spPr>
      </p:pic>
      <p:sp>
        <p:nvSpPr>
          <p:cNvPr id="11" name="TextBox 10"/>
          <p:cNvSpPr txBox="1"/>
          <p:nvPr/>
        </p:nvSpPr>
        <p:spPr>
          <a:xfrm>
            <a:off x="3595581" y="838200"/>
            <a:ext cx="1928349" cy="461665"/>
          </a:xfrm>
          <a:prstGeom prst="rect">
            <a:avLst/>
          </a:prstGeom>
          <a:noFill/>
        </p:spPr>
        <p:txBody>
          <a:bodyPr wrap="none" rtlCol="0">
            <a:spAutoFit/>
          </a:bodyPr>
          <a:lstStyle/>
          <a:p>
            <a:pPr algn="ctr"/>
            <a:r>
              <a:rPr lang="en-US" sz="2400" b="1" dirty="0" smtClean="0"/>
              <a:t>Screen Popup</a:t>
            </a:r>
            <a:endParaRPr lang="en-US" sz="2400" b="1" dirty="0"/>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371600"/>
            <a:ext cx="8610600" cy="5632311"/>
          </a:xfrm>
          <a:prstGeom prst="rect">
            <a:avLst/>
          </a:prstGeom>
          <a:noFill/>
          <a:scene3d>
            <a:camera prst="orthographicFront">
              <a:rot lat="0" lon="21299999" rev="0"/>
            </a:camera>
            <a:lightRig rig="threePt" dir="t"/>
          </a:scene3d>
        </p:spPr>
        <p:txBody>
          <a:bodyPr wrap="square" rtlCol="0">
            <a:spAutoFit/>
          </a:bodyPr>
          <a:lstStyle/>
          <a:p>
            <a:r>
              <a:rPr lang="en-US" sz="1200" dirty="0" smtClean="0"/>
              <a:t>SAN Softwares  is a leading name in the telecom industry ever since its inception in the year 1998. Promoted by group of young professional with vast experience in Telecom . SAN  has emerged as one of the dominant market players offering total solutions to its customers - be it Voice or Data.</a:t>
            </a:r>
          </a:p>
          <a:p>
            <a:r>
              <a:rPr lang="en-US" sz="1200" dirty="0" smtClean="0"/>
              <a:t> </a:t>
            </a:r>
          </a:p>
          <a:p>
            <a:r>
              <a:rPr lang="en-US" sz="1200" dirty="0" smtClean="0"/>
              <a:t>SAN  portfolio of solutions cover the full range of communication needs, delivering highly flexible, reliable and cost effective solutions to suite the various needs of its customers with extensive scalability for investment”</a:t>
            </a:r>
          </a:p>
          <a:p>
            <a:r>
              <a:rPr lang="en-US" sz="1200" dirty="0" smtClean="0"/>
              <a:t> </a:t>
            </a:r>
          </a:p>
          <a:p>
            <a:r>
              <a:rPr lang="en-US" sz="1200" dirty="0" smtClean="0"/>
              <a:t>We  have emerged as a global software developer. The company is rapidly growing as a quality player in delivering both inshore and offshore software services.</a:t>
            </a:r>
          </a:p>
          <a:p>
            <a:r>
              <a:rPr lang="en-US" sz="1200" dirty="0" smtClean="0"/>
              <a:t> </a:t>
            </a:r>
          </a:p>
          <a:p>
            <a:r>
              <a:rPr lang="en-US" sz="1200" dirty="0" smtClean="0"/>
              <a:t>We have  expertise in Telecommunication Solution, IPPBX , Call Center Solutions, Unified Communications Call Billing Software, Call Logger Application .</a:t>
            </a:r>
          </a:p>
          <a:p>
            <a:r>
              <a:rPr lang="en-US" sz="1200" dirty="0" smtClean="0"/>
              <a:t> </a:t>
            </a:r>
          </a:p>
          <a:p>
            <a:r>
              <a:rPr lang="en-US" sz="1200" dirty="0" smtClean="0"/>
              <a:t>San Softwares  we  diversify ourselves into this fast moving , competitive business environment ,we forced ourselves to establish a platform from where we can look into the higher-end requirements of our customers and providing them with a satisfactory solutions, </a:t>
            </a:r>
          </a:p>
          <a:p>
            <a:r>
              <a:rPr lang="en-US" sz="1200" dirty="0" smtClean="0"/>
              <a:t> </a:t>
            </a:r>
          </a:p>
          <a:p>
            <a:r>
              <a:rPr lang="en-US" sz="1200" b="1" dirty="0" smtClean="0"/>
              <a:t>Contact Center Solution” is a step towards that ,   </a:t>
            </a:r>
            <a:endParaRPr lang="en-US" sz="1200" dirty="0" smtClean="0"/>
          </a:p>
          <a:p>
            <a:r>
              <a:rPr lang="en-US" sz="1200" dirty="0" smtClean="0"/>
              <a:t> </a:t>
            </a:r>
          </a:p>
          <a:p>
            <a:r>
              <a:rPr lang="en-US" sz="1200" dirty="0" smtClean="0"/>
              <a:t>Depending on the business needs and the Company's financial investment decision a perfect solution is offered. </a:t>
            </a:r>
          </a:p>
          <a:p>
            <a:r>
              <a:rPr lang="en-US" sz="1200" dirty="0" smtClean="0"/>
              <a:t> </a:t>
            </a:r>
          </a:p>
          <a:p>
            <a:r>
              <a:rPr lang="en-US" sz="1200" dirty="0" smtClean="0"/>
              <a:t>A testimony to the exemplary track record of  is the endless list of customers it has built in the last decade and a  like  CANON INDIA, AMERPRISES INDIA, DELHI POLICE,  CPWD, FCS SOFTWARE (P)LTD,  SDG SOFTWARE ,KINGDOM OF DREAMS , to name a few. </a:t>
            </a:r>
          </a:p>
          <a:p>
            <a:r>
              <a:rPr lang="en-US" sz="1200" dirty="0" smtClean="0"/>
              <a:t> </a:t>
            </a:r>
          </a:p>
          <a:p>
            <a:r>
              <a:rPr lang="en-US" sz="1200" dirty="0" smtClean="0"/>
              <a:t>We are proud to realized your motto</a:t>
            </a:r>
          </a:p>
          <a:p>
            <a:r>
              <a:rPr lang="en-US" sz="1200" dirty="0" smtClean="0"/>
              <a:t> </a:t>
            </a:r>
            <a:r>
              <a:rPr lang="en-US" sz="1200" b="1" dirty="0" smtClean="0"/>
              <a:t>“ CUSTOMER SATIFACTION IS OUR FIRST PRIORITY.”</a:t>
            </a:r>
            <a:endParaRPr lang="en-US" sz="1200" dirty="0" smtClean="0"/>
          </a:p>
          <a:p>
            <a:r>
              <a:rPr lang="en-US" sz="1200" dirty="0" smtClean="0"/>
              <a:t> </a:t>
            </a:r>
          </a:p>
          <a:p>
            <a:r>
              <a:rPr lang="en-US" sz="1200" dirty="0" smtClean="0"/>
              <a:t>With enlarged know how , experience , skilled personnel and engineers, we endeavor to achieve some edge over the ‘POSSIBLE’ in the service of our esteemed clientage</a:t>
            </a:r>
          </a:p>
          <a:p>
            <a:pPr algn="just"/>
            <a:endParaRPr lang="en-US" sz="1200" dirty="0"/>
          </a:p>
        </p:txBody>
      </p:sp>
      <p:pic>
        <p:nvPicPr>
          <p:cNvPr id="15" name="Picture 14" descr="home_01"/>
          <p:cNvPicPr/>
          <p:nvPr/>
        </p:nvPicPr>
        <p:blipFill>
          <a:blip r:embed="rId2" cstate="print"/>
          <a:stretch>
            <a:fillRect/>
          </a:stretch>
        </p:blipFill>
        <p:spPr bwMode="auto">
          <a:xfrm>
            <a:off x="152400" y="152400"/>
            <a:ext cx="8839201" cy="685800"/>
          </a:xfrm>
          <a:prstGeom prst="rect">
            <a:avLst/>
          </a:prstGeom>
          <a:noFill/>
          <a:ln w="9525">
            <a:noFill/>
            <a:miter lim="800000"/>
            <a:headEnd/>
            <a:tailEnd/>
          </a:ln>
        </p:spPr>
      </p:pic>
      <p:sp>
        <p:nvSpPr>
          <p:cNvPr id="16" name="TextBox 15"/>
          <p:cNvSpPr txBox="1"/>
          <p:nvPr/>
        </p:nvSpPr>
        <p:spPr>
          <a:xfrm>
            <a:off x="3413322" y="838200"/>
            <a:ext cx="2292872" cy="461665"/>
          </a:xfrm>
          <a:prstGeom prst="rect">
            <a:avLst/>
          </a:prstGeom>
          <a:noFill/>
        </p:spPr>
        <p:txBody>
          <a:bodyPr wrap="none" rtlCol="0">
            <a:spAutoFit/>
          </a:bodyPr>
          <a:lstStyle/>
          <a:p>
            <a:pPr algn="ctr"/>
            <a:r>
              <a:rPr lang="en-US" sz="2400" b="1" dirty="0" smtClean="0"/>
              <a:t>Company Profile</a:t>
            </a:r>
            <a:endParaRPr lang="en-US" sz="2400" b="1" dirty="0"/>
          </a:p>
        </p:txBody>
      </p:sp>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28600" y="1752600"/>
            <a:ext cx="4114800" cy="2677656"/>
          </a:xfrm>
          <a:prstGeom prst="rect">
            <a:avLst/>
          </a:prstGeom>
          <a:noFill/>
        </p:spPr>
        <p:txBody>
          <a:bodyPr wrap="square" rtlCol="0">
            <a:spAutoFit/>
          </a:bodyPr>
          <a:lstStyle/>
          <a:p>
            <a:pPr lvl="0" algn="just"/>
            <a:r>
              <a:rPr lang="en-US" sz="1400" b="1" dirty="0" smtClean="0"/>
              <a:t>SAN CRM – MIS:</a:t>
            </a:r>
            <a:r>
              <a:rPr lang="en-US" sz="1400" dirty="0" smtClean="0"/>
              <a:t> the Bottom Line that speaks for the whole process. Reporting is the part that need to be flexible, in depth and creative. The module has been designed keeping all the above in mind and  making it most flexible for the user to create their own Reporting Templates. </a:t>
            </a:r>
          </a:p>
          <a:p>
            <a:pPr lvl="0" algn="just"/>
            <a:r>
              <a:rPr lang="en-US" sz="1400" dirty="0" smtClean="0"/>
              <a:t>We have gone a level ahead  and provide option for multiple Dashboard Templates with user rights. The dashboard helps the higher management  to directly jump on to the desired reports after login to CRM.</a:t>
            </a:r>
          </a:p>
          <a:p>
            <a:pPr lvl="0" algn="just"/>
            <a:endParaRPr lang="en-US" sz="1400" dirty="0"/>
          </a:p>
          <a:p>
            <a:pPr lvl="0" algn="just"/>
            <a:r>
              <a:rPr lang="en-US" sz="1400" b="1" u="sng" dirty="0" smtClean="0"/>
              <a:t>Unique Features:</a:t>
            </a:r>
          </a:p>
        </p:txBody>
      </p:sp>
      <p:graphicFrame>
        <p:nvGraphicFramePr>
          <p:cNvPr id="7" name="Table 6"/>
          <p:cNvGraphicFramePr>
            <a:graphicFrameLocks noGrp="1"/>
          </p:cNvGraphicFramePr>
          <p:nvPr/>
        </p:nvGraphicFramePr>
        <p:xfrm>
          <a:off x="381000" y="4648200"/>
          <a:ext cx="3886200" cy="1889760"/>
        </p:xfrm>
        <a:graphic>
          <a:graphicData uri="http://schemas.openxmlformats.org/drawingml/2006/table">
            <a:tbl>
              <a:tblPr firstRow="1" bandRow="1">
                <a:tableStyleId>{5C22544A-7EE6-4342-B048-85BDC9FD1C3A}</a:tableStyleId>
              </a:tblPr>
              <a:tblGrid>
                <a:gridCol w="1295400"/>
                <a:gridCol w="1295400"/>
                <a:gridCol w="1295400"/>
              </a:tblGrid>
              <a:tr h="281940">
                <a:tc>
                  <a:txBody>
                    <a:bodyPr/>
                    <a:lstStyle/>
                    <a:p>
                      <a:r>
                        <a:rPr lang="en-US" sz="1400" b="1" dirty="0" smtClean="0">
                          <a:solidFill>
                            <a:schemeClr val="tx1"/>
                          </a:solidFill>
                        </a:rPr>
                        <a:t>Customizable Reporting Format</a:t>
                      </a:r>
                      <a:endParaRPr lang="en-US" sz="14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c>
                  <a:txBody>
                    <a:bodyPr/>
                    <a:lstStyle/>
                    <a:p>
                      <a:r>
                        <a:rPr lang="en-US" sz="1400" b="1" dirty="0" smtClean="0">
                          <a:solidFill>
                            <a:schemeClr val="tx1"/>
                          </a:solidFill>
                        </a:rPr>
                        <a:t>Provision to export in excel with user rights</a:t>
                      </a:r>
                      <a:endParaRPr lang="en-US" sz="14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c>
                  <a:txBody>
                    <a:bodyPr/>
                    <a:lstStyle/>
                    <a:p>
                      <a:r>
                        <a:rPr lang="en-US" sz="1400" b="1" dirty="0" smtClean="0">
                          <a:solidFill>
                            <a:schemeClr val="tx1"/>
                          </a:solidFill>
                        </a:rPr>
                        <a:t>Dashboard Templates with user rights</a:t>
                      </a:r>
                      <a:endParaRPr lang="en-US" sz="14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r>
              <a:tr h="281940">
                <a:tc>
                  <a:txBody>
                    <a:bodyPr/>
                    <a:lstStyle/>
                    <a:p>
                      <a:r>
                        <a:rPr lang="en-US" sz="1400" b="1" dirty="0" smtClean="0">
                          <a:solidFill>
                            <a:schemeClr val="tx1"/>
                          </a:solidFill>
                        </a:rPr>
                        <a:t>User definable filters in reporting format</a:t>
                      </a:r>
                      <a:endParaRPr lang="en-US" sz="14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c>
                  <a:txBody>
                    <a:bodyPr/>
                    <a:lstStyle/>
                    <a:p>
                      <a:r>
                        <a:rPr lang="en-US" sz="1400" b="1" dirty="0" smtClean="0">
                          <a:solidFill>
                            <a:schemeClr val="tx1"/>
                          </a:solidFill>
                        </a:rPr>
                        <a:t>Also helps</a:t>
                      </a:r>
                      <a:r>
                        <a:rPr lang="en-US" sz="1400" b="1" baseline="0" dirty="0" smtClean="0">
                          <a:solidFill>
                            <a:schemeClr val="tx1"/>
                          </a:solidFill>
                        </a:rPr>
                        <a:t> the </a:t>
                      </a:r>
                      <a:r>
                        <a:rPr lang="en-US" sz="1400" b="1" dirty="0" smtClean="0">
                          <a:solidFill>
                            <a:schemeClr val="tx1"/>
                          </a:solidFill>
                        </a:rPr>
                        <a:t>operational  staff to gain details</a:t>
                      </a:r>
                      <a:endParaRPr lang="en-US" sz="14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c>
                  <a:txBody>
                    <a:bodyPr/>
                    <a:lstStyle/>
                    <a:p>
                      <a:r>
                        <a:rPr lang="en-US" sz="1400" b="1" dirty="0" smtClean="0">
                          <a:solidFill>
                            <a:schemeClr val="tx1"/>
                          </a:solidFill>
                        </a:rPr>
                        <a:t>Essential for strategic management decisions</a:t>
                      </a:r>
                      <a:endParaRPr lang="en-US" sz="14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r>
            </a:tbl>
          </a:graphicData>
        </a:graphic>
      </p:graphicFrame>
      <p:pic>
        <p:nvPicPr>
          <p:cNvPr id="3075" name="Picture 3" descr="F:\Work\Brouchure designs\report_icon.jpg"/>
          <p:cNvPicPr>
            <a:picLocks noChangeAspect="1" noChangeArrowheads="1"/>
          </p:cNvPicPr>
          <p:nvPr/>
        </p:nvPicPr>
        <p:blipFill>
          <a:blip r:embed="rId2" cstate="print"/>
          <a:srcRect/>
          <a:stretch>
            <a:fillRect/>
          </a:stretch>
        </p:blipFill>
        <p:spPr bwMode="auto">
          <a:xfrm>
            <a:off x="4800600" y="2133600"/>
            <a:ext cx="4343400" cy="4343400"/>
          </a:xfrm>
          <a:prstGeom prst="rect">
            <a:avLst/>
          </a:prstGeom>
          <a:noFill/>
        </p:spPr>
      </p:pic>
      <p:pic>
        <p:nvPicPr>
          <p:cNvPr id="8" name="Picture 7" descr="home_01"/>
          <p:cNvPicPr/>
          <p:nvPr/>
        </p:nvPicPr>
        <p:blipFill>
          <a:blip r:embed="rId3" cstate="print"/>
          <a:stretch>
            <a:fillRect/>
          </a:stretch>
        </p:blipFill>
        <p:spPr bwMode="auto">
          <a:xfrm>
            <a:off x="152400" y="152400"/>
            <a:ext cx="8839201" cy="685800"/>
          </a:xfrm>
          <a:prstGeom prst="rect">
            <a:avLst/>
          </a:prstGeom>
          <a:noFill/>
          <a:ln w="9525">
            <a:noFill/>
            <a:miter lim="800000"/>
            <a:headEnd/>
            <a:tailEnd/>
          </a:ln>
        </p:spPr>
      </p:pic>
      <p:sp>
        <p:nvSpPr>
          <p:cNvPr id="9" name="TextBox 8"/>
          <p:cNvSpPr txBox="1"/>
          <p:nvPr/>
        </p:nvSpPr>
        <p:spPr>
          <a:xfrm>
            <a:off x="3970331" y="838200"/>
            <a:ext cx="1178849" cy="461665"/>
          </a:xfrm>
          <a:prstGeom prst="rect">
            <a:avLst/>
          </a:prstGeom>
          <a:noFill/>
        </p:spPr>
        <p:txBody>
          <a:bodyPr wrap="none" rtlCol="0">
            <a:spAutoFit/>
          </a:bodyPr>
          <a:lstStyle/>
          <a:p>
            <a:pPr algn="ctr"/>
            <a:r>
              <a:rPr lang="en-US" sz="2400" b="1" dirty="0" smtClean="0"/>
              <a:t>Reports</a:t>
            </a:r>
            <a:endParaRPr lang="en-US" sz="2400" b="1" dirty="0"/>
          </a:p>
        </p:txBody>
      </p:sp>
    </p:spTree>
  </p:cSld>
  <p:clrMapOvr>
    <a:masterClrMapping/>
  </p:clrMapOvr>
  <p:transition spd="slow">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ome_01"/>
          <p:cNvPicPr/>
          <p:nvPr/>
        </p:nvPicPr>
        <p:blipFill>
          <a:blip r:embed="rId2" cstate="print"/>
          <a:stretch>
            <a:fillRect/>
          </a:stretch>
        </p:blipFill>
        <p:spPr bwMode="auto">
          <a:xfrm>
            <a:off x="152400" y="152400"/>
            <a:ext cx="8839201" cy="685800"/>
          </a:xfrm>
          <a:prstGeom prst="rect">
            <a:avLst/>
          </a:prstGeom>
          <a:noFill/>
          <a:ln w="9525">
            <a:noFill/>
            <a:miter lim="800000"/>
            <a:headEnd/>
            <a:tailEnd/>
          </a:ln>
        </p:spPr>
      </p:pic>
      <p:sp>
        <p:nvSpPr>
          <p:cNvPr id="9" name="TextBox 8"/>
          <p:cNvSpPr txBox="1"/>
          <p:nvPr/>
        </p:nvSpPr>
        <p:spPr>
          <a:xfrm>
            <a:off x="3699654" y="838200"/>
            <a:ext cx="1862946" cy="461665"/>
          </a:xfrm>
          <a:prstGeom prst="rect">
            <a:avLst/>
          </a:prstGeom>
          <a:noFill/>
        </p:spPr>
        <p:txBody>
          <a:bodyPr wrap="none" rtlCol="0">
            <a:spAutoFit/>
          </a:bodyPr>
          <a:lstStyle/>
          <a:p>
            <a:pPr algn="ctr"/>
            <a:r>
              <a:rPr lang="en-US" sz="2400" b="1" dirty="0" smtClean="0"/>
              <a:t>Agent Screen</a:t>
            </a:r>
            <a:endParaRPr lang="en-US" sz="2400" b="1" dirty="0"/>
          </a:p>
        </p:txBody>
      </p:sp>
      <p:pic>
        <p:nvPicPr>
          <p:cNvPr id="11" name="Picture 10" descr="Supervisor Console.png"/>
          <p:cNvPicPr>
            <a:picLocks noChangeAspect="1"/>
          </p:cNvPicPr>
          <p:nvPr/>
        </p:nvPicPr>
        <p:blipFill>
          <a:blip r:embed="rId3"/>
          <a:stretch>
            <a:fillRect/>
          </a:stretch>
        </p:blipFill>
        <p:spPr>
          <a:xfrm>
            <a:off x="147499" y="1371600"/>
            <a:ext cx="8920301" cy="5257800"/>
          </a:xfrm>
          <a:prstGeom prst="rect">
            <a:avLst/>
          </a:prstGeom>
        </p:spPr>
      </p:pic>
    </p:spTree>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ome_01"/>
          <p:cNvPicPr/>
          <p:nvPr/>
        </p:nvPicPr>
        <p:blipFill>
          <a:blip r:embed="rId2" cstate="print"/>
          <a:stretch>
            <a:fillRect/>
          </a:stretch>
        </p:blipFill>
        <p:spPr bwMode="auto">
          <a:xfrm>
            <a:off x="152400" y="152400"/>
            <a:ext cx="8839201" cy="685800"/>
          </a:xfrm>
          <a:prstGeom prst="rect">
            <a:avLst/>
          </a:prstGeom>
          <a:noFill/>
          <a:ln w="9525">
            <a:noFill/>
            <a:miter lim="800000"/>
            <a:headEnd/>
            <a:tailEnd/>
          </a:ln>
        </p:spPr>
      </p:pic>
      <p:sp>
        <p:nvSpPr>
          <p:cNvPr id="9" name="TextBox 8"/>
          <p:cNvSpPr txBox="1"/>
          <p:nvPr/>
        </p:nvSpPr>
        <p:spPr>
          <a:xfrm>
            <a:off x="3254209" y="838200"/>
            <a:ext cx="2611100" cy="461665"/>
          </a:xfrm>
          <a:prstGeom prst="rect">
            <a:avLst/>
          </a:prstGeom>
          <a:noFill/>
        </p:spPr>
        <p:txBody>
          <a:bodyPr wrap="none" rtlCol="0">
            <a:spAutoFit/>
          </a:bodyPr>
          <a:lstStyle/>
          <a:p>
            <a:pPr algn="ctr"/>
            <a:r>
              <a:rPr lang="en-US" sz="2400" b="1" dirty="0" smtClean="0"/>
              <a:t>Supervisor Module</a:t>
            </a:r>
            <a:endParaRPr lang="en-US" sz="2400" b="1" dirty="0"/>
          </a:p>
        </p:txBody>
      </p:sp>
      <p:pic>
        <p:nvPicPr>
          <p:cNvPr id="11" name="Picture 10" descr="Supervisor Console.png"/>
          <p:cNvPicPr>
            <a:picLocks noChangeAspect="1"/>
          </p:cNvPicPr>
          <p:nvPr/>
        </p:nvPicPr>
        <p:blipFill>
          <a:blip r:embed="rId3" cstate="print"/>
          <a:stretch>
            <a:fillRect/>
          </a:stretch>
        </p:blipFill>
        <p:spPr>
          <a:xfrm>
            <a:off x="152400" y="1371600"/>
            <a:ext cx="8763000" cy="5167449"/>
          </a:xfrm>
          <a:prstGeom prst="rect">
            <a:avLst/>
          </a:prstGeom>
        </p:spPr>
      </p:pic>
    </p:spTree>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28600" y="1447803"/>
          <a:ext cx="8763000" cy="5142938"/>
        </p:xfrm>
        <a:graphic>
          <a:graphicData uri="http://schemas.openxmlformats.org/drawingml/2006/table">
            <a:tbl>
              <a:tblPr firstRow="1" bandRow="1">
                <a:tableStyleId>{5C22544A-7EE6-4342-B048-85BDC9FD1C3A}</a:tableStyleId>
              </a:tblPr>
              <a:tblGrid>
                <a:gridCol w="2971800"/>
                <a:gridCol w="2362200"/>
                <a:gridCol w="3429000"/>
              </a:tblGrid>
              <a:tr h="4860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IVR - Multilayer</a:t>
                      </a:r>
                      <a:r>
                        <a:rPr lang="en-US" sz="1200" b="1" baseline="0" dirty="0" smtClean="0">
                          <a:solidFill>
                            <a:schemeClr val="tx1"/>
                          </a:solidFill>
                        </a:rPr>
                        <a:t> options with Menu and Sub Menu’s</a:t>
                      </a:r>
                      <a:endParaRPr lang="en-US" sz="1200" b="1" dirty="0" smtClean="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IVR-Flexible</a:t>
                      </a:r>
                      <a:r>
                        <a:rPr lang="en-US" sz="1200" b="1" baseline="0" dirty="0" smtClean="0">
                          <a:solidFill>
                            <a:schemeClr val="tx1"/>
                          </a:solidFill>
                        </a:rPr>
                        <a:t> swappable wave files  can be set</a:t>
                      </a:r>
                      <a:endParaRPr lang="en-US" sz="1200" b="1" dirty="0" smtClean="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c>
                  <a:txBody>
                    <a:bodyPr/>
                    <a:lstStyle/>
                    <a:p>
                      <a:r>
                        <a:rPr lang="en-US" sz="1200" b="1" dirty="0" smtClean="0">
                          <a:solidFill>
                            <a:schemeClr val="tx1"/>
                          </a:solidFill>
                        </a:rPr>
                        <a:t>Voice Mail</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r>
              <a:tr h="486003">
                <a:tc>
                  <a:txBody>
                    <a:bodyPr/>
                    <a:lstStyle/>
                    <a:p>
                      <a:r>
                        <a:rPr lang="en-US" sz="1200" b="1" dirty="0" smtClean="0">
                          <a:solidFill>
                            <a:schemeClr val="tx1"/>
                          </a:solidFill>
                        </a:rPr>
                        <a:t>Remote</a:t>
                      </a:r>
                      <a:r>
                        <a:rPr lang="en-US" sz="1200" b="1" baseline="0" dirty="0" smtClean="0">
                          <a:solidFill>
                            <a:schemeClr val="tx1"/>
                          </a:solidFill>
                        </a:rPr>
                        <a:t> Extensions</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c>
                  <a:txBody>
                    <a:bodyPr/>
                    <a:lstStyle/>
                    <a:p>
                      <a:r>
                        <a:rPr lang="en-US" sz="1200" b="1" dirty="0" smtClean="0">
                          <a:solidFill>
                            <a:schemeClr val="tx1"/>
                          </a:solidFill>
                        </a:rPr>
                        <a:t>Live</a:t>
                      </a:r>
                      <a:r>
                        <a:rPr lang="en-US" sz="1200" b="1" baseline="0" dirty="0" smtClean="0">
                          <a:solidFill>
                            <a:schemeClr val="tx1"/>
                          </a:solidFill>
                        </a:rPr>
                        <a:t> Barging – Onsite/Remotely</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c>
                  <a:txBody>
                    <a:bodyPr/>
                    <a:lstStyle/>
                    <a:p>
                      <a:r>
                        <a:rPr lang="en-US" sz="1200" b="1" dirty="0" smtClean="0">
                          <a:solidFill>
                            <a:schemeClr val="tx1"/>
                          </a:solidFill>
                        </a:rPr>
                        <a:t>SMS/E-Mail Templates and Integration disposition wise.</a:t>
                      </a:r>
                      <a:r>
                        <a:rPr lang="en-US" sz="1200" b="1" baseline="0" dirty="0" smtClean="0">
                          <a:solidFill>
                            <a:schemeClr val="tx1"/>
                          </a:solidFill>
                        </a:rPr>
                        <a:t> </a:t>
                      </a:r>
                      <a:r>
                        <a:rPr lang="en-US" sz="1200" b="1" dirty="0" smtClean="0">
                          <a:solidFill>
                            <a:schemeClr val="tx1"/>
                          </a:solidFill>
                        </a:rPr>
                        <a:t>SMS/E-Mail  Blasting.</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r>
              <a:tr h="291602">
                <a:tc>
                  <a:txBody>
                    <a:bodyPr/>
                    <a:lstStyle/>
                    <a:p>
                      <a:r>
                        <a:rPr lang="en-US" sz="1200" b="1" dirty="0" smtClean="0">
                          <a:solidFill>
                            <a:schemeClr val="tx1"/>
                          </a:solidFill>
                        </a:rPr>
                        <a:t>Self</a:t>
                      </a:r>
                      <a:r>
                        <a:rPr lang="en-US" sz="1200" b="1" baseline="0" dirty="0" smtClean="0">
                          <a:solidFill>
                            <a:schemeClr val="tx1"/>
                          </a:solidFill>
                        </a:rPr>
                        <a:t> Designable Web Based CRM</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c>
                  <a:txBody>
                    <a:bodyPr/>
                    <a:lstStyle/>
                    <a:p>
                      <a:r>
                        <a:rPr lang="en-US" sz="1200" b="1" dirty="0" smtClean="0">
                          <a:solidFill>
                            <a:schemeClr val="tx1"/>
                          </a:solidFill>
                        </a:rPr>
                        <a:t>Self Definable Dispositions</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c>
                  <a:txBody>
                    <a:bodyPr/>
                    <a:lstStyle/>
                    <a:p>
                      <a:r>
                        <a:rPr lang="en-US" sz="1200" b="1" dirty="0" smtClean="0">
                          <a:solidFill>
                            <a:schemeClr val="tx1"/>
                          </a:solidFill>
                        </a:rPr>
                        <a:t>Multi Process</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r>
              <a:tr h="486003">
                <a:tc>
                  <a:txBody>
                    <a:bodyPr/>
                    <a:lstStyle/>
                    <a:p>
                      <a:r>
                        <a:rPr lang="en-US" sz="1200" b="1" dirty="0" smtClean="0">
                          <a:solidFill>
                            <a:schemeClr val="tx1"/>
                          </a:solidFill>
                        </a:rPr>
                        <a:t>Multi Campaign with Dialing Mode, Pacing, Wrap up &amp; Disposition wise Calling</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c>
                  <a:txBody>
                    <a:bodyPr/>
                    <a:lstStyle/>
                    <a:p>
                      <a:r>
                        <a:rPr lang="en-US" sz="1200" b="1" dirty="0" smtClean="0">
                          <a:solidFill>
                            <a:schemeClr val="tx1"/>
                          </a:solidFill>
                        </a:rPr>
                        <a:t>Inbound,</a:t>
                      </a:r>
                      <a:r>
                        <a:rPr lang="en-US" sz="1200" b="1" baseline="0" dirty="0" smtClean="0">
                          <a:solidFill>
                            <a:schemeClr val="tx1"/>
                          </a:solidFill>
                        </a:rPr>
                        <a:t> </a:t>
                      </a:r>
                      <a:r>
                        <a:rPr lang="en-US" sz="1200" b="1" dirty="0" smtClean="0">
                          <a:solidFill>
                            <a:schemeClr val="tx1"/>
                          </a:solidFill>
                        </a:rPr>
                        <a:t>Outbound or Both Call Setup</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c>
                  <a:txBody>
                    <a:bodyPr/>
                    <a:lstStyle/>
                    <a:p>
                      <a:r>
                        <a:rPr lang="en-US" sz="1200" b="1" dirty="0" smtClean="0">
                          <a:solidFill>
                            <a:schemeClr val="tx1"/>
                          </a:solidFill>
                        </a:rPr>
                        <a:t>Call Billing Software</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r>
              <a:tr h="291602">
                <a:tc>
                  <a:txBody>
                    <a:bodyPr/>
                    <a:lstStyle/>
                    <a:p>
                      <a:r>
                        <a:rPr lang="en-US" sz="1200" b="1" dirty="0" smtClean="0">
                          <a:solidFill>
                            <a:schemeClr val="tx1"/>
                          </a:solidFill>
                        </a:rPr>
                        <a:t>Trunk Wise Billing</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c>
                  <a:txBody>
                    <a:bodyPr/>
                    <a:lstStyle/>
                    <a:p>
                      <a:r>
                        <a:rPr lang="en-US" sz="1200" b="1" dirty="0" smtClean="0">
                          <a:solidFill>
                            <a:schemeClr val="tx1"/>
                          </a:solidFill>
                        </a:rPr>
                        <a:t>Extension</a:t>
                      </a:r>
                      <a:r>
                        <a:rPr lang="en-US" sz="1200" b="1" baseline="0" dirty="0" smtClean="0">
                          <a:solidFill>
                            <a:schemeClr val="tx1"/>
                          </a:solidFill>
                        </a:rPr>
                        <a:t> Wise Billing</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c>
                  <a:txBody>
                    <a:bodyPr/>
                    <a:lstStyle/>
                    <a:p>
                      <a:r>
                        <a:rPr lang="en-US" sz="1200" b="1" dirty="0" smtClean="0">
                          <a:solidFill>
                            <a:schemeClr val="tx1"/>
                          </a:solidFill>
                        </a:rPr>
                        <a:t>Multilevel STD Table</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r>
              <a:tr h="486003">
                <a:tc>
                  <a:txBody>
                    <a:bodyPr/>
                    <a:lstStyle/>
                    <a:p>
                      <a:r>
                        <a:rPr lang="en-US" sz="1200" b="1" dirty="0" smtClean="0">
                          <a:solidFill>
                            <a:schemeClr val="tx1"/>
                          </a:solidFill>
                        </a:rPr>
                        <a:t>Dialing Mode : Manual, Preview, Progressive</a:t>
                      </a:r>
                      <a:r>
                        <a:rPr lang="en-US" sz="1200" b="1" baseline="0" dirty="0" smtClean="0">
                          <a:solidFill>
                            <a:schemeClr val="tx1"/>
                          </a:solidFill>
                        </a:rPr>
                        <a:t> or Predictive</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c>
                  <a:txBody>
                    <a:bodyPr/>
                    <a:lstStyle/>
                    <a:p>
                      <a:r>
                        <a:rPr lang="en-US" sz="1200" b="1" dirty="0" smtClean="0">
                          <a:solidFill>
                            <a:schemeClr val="tx1"/>
                          </a:solidFill>
                        </a:rPr>
                        <a:t>100% Call Recording</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c>
                  <a:txBody>
                    <a:bodyPr/>
                    <a:lstStyle/>
                    <a:p>
                      <a:r>
                        <a:rPr lang="en-US" sz="1200" b="1" dirty="0" smtClean="0">
                          <a:solidFill>
                            <a:schemeClr val="tx1"/>
                          </a:solidFill>
                        </a:rPr>
                        <a:t>Call – Voice Log Filtering by Process, Campaign, Date, Agent Name,</a:t>
                      </a:r>
                      <a:r>
                        <a:rPr lang="en-US" sz="1200" b="1" baseline="0" dirty="0" smtClean="0">
                          <a:solidFill>
                            <a:schemeClr val="tx1"/>
                          </a:solidFill>
                        </a:rPr>
                        <a:t> Disposition etc wise</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r>
              <a:tr h="291602">
                <a:tc>
                  <a:txBody>
                    <a:bodyPr/>
                    <a:lstStyle/>
                    <a:p>
                      <a:r>
                        <a:rPr lang="en-US" sz="1200" b="1" dirty="0" smtClean="0">
                          <a:solidFill>
                            <a:schemeClr val="tx1"/>
                          </a:solidFill>
                        </a:rPr>
                        <a:t>Multi Alternate Number Dialing</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c>
                  <a:txBody>
                    <a:bodyPr/>
                    <a:lstStyle/>
                    <a:p>
                      <a:r>
                        <a:rPr lang="en-US" sz="1200" b="1" dirty="0" smtClean="0">
                          <a:solidFill>
                            <a:schemeClr val="tx1"/>
                          </a:solidFill>
                        </a:rPr>
                        <a:t>Real-time Statistics</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c>
                  <a:txBody>
                    <a:bodyPr/>
                    <a:lstStyle/>
                    <a:p>
                      <a:r>
                        <a:rPr lang="en-US" sz="1200" b="1" dirty="0" smtClean="0">
                          <a:solidFill>
                            <a:schemeClr val="tx1"/>
                          </a:solidFill>
                        </a:rPr>
                        <a:t>Call Back  Scheduling</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r>
              <a:tr h="486003">
                <a:tc>
                  <a:txBody>
                    <a:bodyPr/>
                    <a:lstStyle/>
                    <a:p>
                      <a:r>
                        <a:rPr lang="en-US" sz="1200" b="1" dirty="0" smtClean="0">
                          <a:solidFill>
                            <a:schemeClr val="tx1"/>
                          </a:solidFill>
                        </a:rPr>
                        <a:t>Multi ACD</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c>
                  <a:txBody>
                    <a:bodyPr/>
                    <a:lstStyle/>
                    <a:p>
                      <a:r>
                        <a:rPr lang="en-US" sz="1200" b="1" dirty="0" smtClean="0">
                          <a:solidFill>
                            <a:schemeClr val="tx1"/>
                          </a:solidFill>
                        </a:rPr>
                        <a:t>Self Designable Quality Process &amp; Reports</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c>
                  <a:txBody>
                    <a:bodyPr/>
                    <a:lstStyle/>
                    <a:p>
                      <a:r>
                        <a:rPr lang="en-US" sz="1200" b="1" dirty="0" smtClean="0">
                          <a:solidFill>
                            <a:schemeClr val="tx1"/>
                          </a:solidFill>
                        </a:rPr>
                        <a:t>ACD/Agent Management Reports</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r>
              <a:tr h="486003">
                <a:tc>
                  <a:txBody>
                    <a:bodyPr/>
                    <a:lstStyle/>
                    <a:p>
                      <a:r>
                        <a:rPr lang="en-US" sz="1200" b="1" dirty="0" smtClean="0">
                          <a:solidFill>
                            <a:schemeClr val="tx1"/>
                          </a:solidFill>
                        </a:rPr>
                        <a:t>User / Group Rights</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c>
                  <a:txBody>
                    <a:bodyPr/>
                    <a:lstStyle/>
                    <a:p>
                      <a:r>
                        <a:rPr lang="en-US" sz="1200" b="1" dirty="0" smtClean="0">
                          <a:solidFill>
                            <a:schemeClr val="tx1"/>
                          </a:solidFill>
                        </a:rPr>
                        <a:t>Agent/Branch Wise Data Uploading</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c>
                  <a:txBody>
                    <a:bodyPr/>
                    <a:lstStyle/>
                    <a:p>
                      <a:r>
                        <a:rPr lang="en-US" sz="1200" b="1" dirty="0" smtClean="0">
                          <a:solidFill>
                            <a:schemeClr val="tx1"/>
                          </a:solidFill>
                        </a:rPr>
                        <a:t>Data Management</a:t>
                      </a:r>
                      <a:r>
                        <a:rPr lang="en-US" sz="1200" b="1" baseline="0" dirty="0" smtClean="0">
                          <a:solidFill>
                            <a:schemeClr val="tx1"/>
                          </a:solidFill>
                        </a:rPr>
                        <a:t> with Do Not Call, Start Calling, Stop Calling, Call Again</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r>
              <a:tr h="375529">
                <a:tc>
                  <a:txBody>
                    <a:bodyPr/>
                    <a:lstStyle/>
                    <a:p>
                      <a:r>
                        <a:rPr lang="en-US" sz="1200" b="1" dirty="0" smtClean="0">
                          <a:solidFill>
                            <a:schemeClr val="tx1"/>
                          </a:solidFill>
                        </a:rPr>
                        <a:t>Import Data from Excel/CSV</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c>
                  <a:txBody>
                    <a:bodyPr/>
                    <a:lstStyle/>
                    <a:p>
                      <a:r>
                        <a:rPr lang="en-US" sz="1200" b="1" dirty="0" smtClean="0">
                          <a:solidFill>
                            <a:schemeClr val="tx1"/>
                          </a:solidFill>
                        </a:rPr>
                        <a:t>Process Hours</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c>
                  <a:txBody>
                    <a:bodyPr/>
                    <a:lstStyle/>
                    <a:p>
                      <a:r>
                        <a:rPr lang="en-US" sz="1200" b="1" dirty="0" smtClean="0">
                          <a:solidFill>
                            <a:schemeClr val="tx1"/>
                          </a:solidFill>
                        </a:rPr>
                        <a:t>Directory Service</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r>
              <a:tr h="486003">
                <a:tc>
                  <a:txBody>
                    <a:bodyPr/>
                    <a:lstStyle/>
                    <a:p>
                      <a:r>
                        <a:rPr lang="en-US" sz="1200" b="1" dirty="0" smtClean="0">
                          <a:solidFill>
                            <a:schemeClr val="tx1"/>
                          </a:solidFill>
                        </a:rPr>
                        <a:t>Customizable Reporting Format</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c>
                  <a:txBody>
                    <a:bodyPr/>
                    <a:lstStyle/>
                    <a:p>
                      <a:r>
                        <a:rPr lang="en-US" sz="1200" b="1" dirty="0" smtClean="0">
                          <a:solidFill>
                            <a:schemeClr val="tx1"/>
                          </a:solidFill>
                        </a:rPr>
                        <a:t>Provision to export in excel with user rights</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c>
                  <a:txBody>
                    <a:bodyPr/>
                    <a:lstStyle/>
                    <a:p>
                      <a:r>
                        <a:rPr lang="en-US" sz="1200" b="1" dirty="0" smtClean="0">
                          <a:solidFill>
                            <a:schemeClr val="tx1"/>
                          </a:solidFill>
                        </a:rPr>
                        <a:t>Dashboard Templates with user rights</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r>
              <a:tr h="490582">
                <a:tc>
                  <a:txBody>
                    <a:bodyPr/>
                    <a:lstStyle/>
                    <a:p>
                      <a:r>
                        <a:rPr lang="en-US" sz="1200" b="1" dirty="0" smtClean="0">
                          <a:solidFill>
                            <a:schemeClr val="tx1"/>
                          </a:solidFill>
                        </a:rPr>
                        <a:t>User definable filters in reporting format</a:t>
                      </a:r>
                      <a:endParaRPr lang="en-US" sz="12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c>
                  <a:txBody>
                    <a:bodyPr/>
                    <a:lstStyle/>
                    <a:p>
                      <a:r>
                        <a:rPr lang="en-US" sz="1200" b="1" dirty="0" smtClean="0">
                          <a:solidFill>
                            <a:schemeClr val="tx1"/>
                          </a:solidFill>
                        </a:rPr>
                        <a:t>Also helps</a:t>
                      </a:r>
                      <a:r>
                        <a:rPr lang="en-US" sz="1200" b="1" baseline="0" dirty="0" smtClean="0">
                          <a:solidFill>
                            <a:schemeClr val="tx1"/>
                          </a:solidFill>
                        </a:rPr>
                        <a:t> the </a:t>
                      </a:r>
                      <a:r>
                        <a:rPr lang="en-US" sz="1200" b="1" dirty="0" smtClean="0">
                          <a:solidFill>
                            <a:schemeClr val="tx1"/>
                          </a:solidFill>
                        </a:rPr>
                        <a:t>operational  staff to gain details</a:t>
                      </a:r>
                      <a:endParaRPr lang="en-US" sz="12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c>
                  <a:txBody>
                    <a:bodyPr/>
                    <a:lstStyle/>
                    <a:p>
                      <a:r>
                        <a:rPr lang="en-US" sz="1200" b="1" dirty="0" smtClean="0">
                          <a:solidFill>
                            <a:schemeClr val="tx1"/>
                          </a:solidFill>
                        </a:rPr>
                        <a:t>Back Office Self Designable Process</a:t>
                      </a:r>
                      <a:endParaRPr lang="en-US" sz="12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a:tcPr>
                </a:tc>
              </a:tr>
            </a:tbl>
          </a:graphicData>
        </a:graphic>
      </p:graphicFrame>
      <p:pic>
        <p:nvPicPr>
          <p:cNvPr id="6" name="Picture 5" descr="home_01"/>
          <p:cNvPicPr/>
          <p:nvPr/>
        </p:nvPicPr>
        <p:blipFill>
          <a:blip r:embed="rId2" cstate="print"/>
          <a:stretch>
            <a:fillRect/>
          </a:stretch>
        </p:blipFill>
        <p:spPr bwMode="auto">
          <a:xfrm>
            <a:off x="152400" y="152400"/>
            <a:ext cx="8839201" cy="685800"/>
          </a:xfrm>
          <a:prstGeom prst="rect">
            <a:avLst/>
          </a:prstGeom>
          <a:noFill/>
          <a:ln w="9525">
            <a:noFill/>
            <a:miter lim="800000"/>
            <a:headEnd/>
            <a:tailEnd/>
          </a:ln>
        </p:spPr>
      </p:pic>
      <p:sp>
        <p:nvSpPr>
          <p:cNvPr id="8" name="TextBox 7"/>
          <p:cNvSpPr txBox="1"/>
          <p:nvPr/>
        </p:nvSpPr>
        <p:spPr>
          <a:xfrm>
            <a:off x="3273927" y="838200"/>
            <a:ext cx="2571666" cy="461665"/>
          </a:xfrm>
          <a:prstGeom prst="rect">
            <a:avLst/>
          </a:prstGeom>
          <a:noFill/>
        </p:spPr>
        <p:txBody>
          <a:bodyPr wrap="none" rtlCol="0">
            <a:spAutoFit/>
          </a:bodyPr>
          <a:lstStyle/>
          <a:p>
            <a:pPr algn="ctr"/>
            <a:r>
              <a:rPr lang="en-US" sz="2400" b="1" dirty="0" smtClean="0"/>
              <a:t>Features Summary</a:t>
            </a:r>
            <a:endParaRPr lang="en-US" sz="2400" b="1" dirty="0"/>
          </a:p>
        </p:txBody>
      </p:sp>
    </p:spTree>
  </p:cSld>
  <p:clrMapOvr>
    <a:masterClrMapping/>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F:\Work\Brouchure designs\report_icon.jpg"/>
          <p:cNvPicPr>
            <a:picLocks noChangeAspect="1" noChangeArrowheads="1"/>
          </p:cNvPicPr>
          <p:nvPr/>
        </p:nvPicPr>
        <p:blipFill>
          <a:blip r:embed="rId2" cstate="print"/>
          <a:stretch>
            <a:fillRect/>
          </a:stretch>
        </p:blipFill>
        <p:spPr bwMode="auto">
          <a:xfrm>
            <a:off x="152400" y="1371600"/>
            <a:ext cx="8763000" cy="5257800"/>
          </a:xfrm>
          <a:prstGeom prst="rect">
            <a:avLst/>
          </a:prstGeom>
          <a:noFill/>
        </p:spPr>
      </p:pic>
      <p:pic>
        <p:nvPicPr>
          <p:cNvPr id="8" name="Picture 7" descr="home_01"/>
          <p:cNvPicPr/>
          <p:nvPr/>
        </p:nvPicPr>
        <p:blipFill>
          <a:blip r:embed="rId3" cstate="print"/>
          <a:stretch>
            <a:fillRect/>
          </a:stretch>
        </p:blipFill>
        <p:spPr bwMode="auto">
          <a:xfrm>
            <a:off x="152400" y="152400"/>
            <a:ext cx="8839201" cy="685800"/>
          </a:xfrm>
          <a:prstGeom prst="rect">
            <a:avLst/>
          </a:prstGeom>
          <a:noFill/>
          <a:ln w="9525">
            <a:noFill/>
            <a:miter lim="800000"/>
            <a:headEnd/>
            <a:tailEnd/>
          </a:ln>
        </p:spPr>
      </p:pic>
      <p:sp>
        <p:nvSpPr>
          <p:cNvPr id="9" name="TextBox 8"/>
          <p:cNvSpPr txBox="1"/>
          <p:nvPr/>
        </p:nvSpPr>
        <p:spPr>
          <a:xfrm>
            <a:off x="3670570" y="838200"/>
            <a:ext cx="1778372" cy="461665"/>
          </a:xfrm>
          <a:prstGeom prst="rect">
            <a:avLst/>
          </a:prstGeom>
          <a:noFill/>
        </p:spPr>
        <p:txBody>
          <a:bodyPr wrap="none" rtlCol="0">
            <a:spAutoFit/>
          </a:bodyPr>
          <a:lstStyle/>
          <a:p>
            <a:pPr algn="ctr"/>
            <a:r>
              <a:rPr lang="en-US" sz="2400" b="1" dirty="0" smtClean="0"/>
              <a:t>CDR Reports</a:t>
            </a:r>
            <a:endParaRPr lang="en-US" sz="2400" b="1" dirty="0"/>
          </a:p>
        </p:txBody>
      </p:sp>
    </p:spTree>
  </p:cSld>
  <p:clrMapOvr>
    <a:masterClrMapping/>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F:\Work\Brouchure designs\report_icon.jpg"/>
          <p:cNvPicPr>
            <a:picLocks noChangeAspect="1" noChangeArrowheads="1"/>
          </p:cNvPicPr>
          <p:nvPr/>
        </p:nvPicPr>
        <p:blipFill>
          <a:blip r:embed="rId2" cstate="print"/>
          <a:stretch>
            <a:fillRect/>
          </a:stretch>
        </p:blipFill>
        <p:spPr bwMode="auto">
          <a:xfrm>
            <a:off x="152400" y="1371600"/>
            <a:ext cx="8763000" cy="5257800"/>
          </a:xfrm>
          <a:prstGeom prst="rect">
            <a:avLst/>
          </a:prstGeom>
          <a:noFill/>
        </p:spPr>
      </p:pic>
      <p:pic>
        <p:nvPicPr>
          <p:cNvPr id="8" name="Picture 7" descr="home_01"/>
          <p:cNvPicPr/>
          <p:nvPr/>
        </p:nvPicPr>
        <p:blipFill>
          <a:blip r:embed="rId3" cstate="print"/>
          <a:stretch>
            <a:fillRect/>
          </a:stretch>
        </p:blipFill>
        <p:spPr bwMode="auto">
          <a:xfrm>
            <a:off x="152400" y="152400"/>
            <a:ext cx="8839201" cy="685800"/>
          </a:xfrm>
          <a:prstGeom prst="rect">
            <a:avLst/>
          </a:prstGeom>
          <a:noFill/>
          <a:ln w="9525">
            <a:noFill/>
            <a:miter lim="800000"/>
            <a:headEnd/>
            <a:tailEnd/>
          </a:ln>
        </p:spPr>
      </p:pic>
      <p:sp>
        <p:nvSpPr>
          <p:cNvPr id="9" name="TextBox 8"/>
          <p:cNvSpPr txBox="1"/>
          <p:nvPr/>
        </p:nvSpPr>
        <p:spPr>
          <a:xfrm>
            <a:off x="2512053" y="838200"/>
            <a:ext cx="4095417" cy="461665"/>
          </a:xfrm>
          <a:prstGeom prst="rect">
            <a:avLst/>
          </a:prstGeom>
          <a:noFill/>
        </p:spPr>
        <p:txBody>
          <a:bodyPr wrap="none" rtlCol="0">
            <a:spAutoFit/>
          </a:bodyPr>
          <a:lstStyle/>
          <a:p>
            <a:pPr algn="ctr"/>
            <a:r>
              <a:rPr lang="en-US" sz="2400" b="1" dirty="0" smtClean="0"/>
              <a:t>Group Performance Time Wise</a:t>
            </a:r>
            <a:endParaRPr lang="en-US" sz="2400" b="1" dirty="0"/>
          </a:p>
        </p:txBody>
      </p:sp>
    </p:spTree>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F:\Work\Brouchure designs\report_icon.jpg"/>
          <p:cNvPicPr>
            <a:picLocks noChangeAspect="1" noChangeArrowheads="1"/>
          </p:cNvPicPr>
          <p:nvPr/>
        </p:nvPicPr>
        <p:blipFill>
          <a:blip r:embed="rId2" cstate="print"/>
          <a:stretch>
            <a:fillRect/>
          </a:stretch>
        </p:blipFill>
        <p:spPr bwMode="auto">
          <a:xfrm>
            <a:off x="152400" y="1371600"/>
            <a:ext cx="8763000" cy="2514600"/>
          </a:xfrm>
          <a:prstGeom prst="rect">
            <a:avLst/>
          </a:prstGeom>
          <a:noFill/>
        </p:spPr>
      </p:pic>
      <p:pic>
        <p:nvPicPr>
          <p:cNvPr id="8" name="Picture 7" descr="home_01"/>
          <p:cNvPicPr/>
          <p:nvPr/>
        </p:nvPicPr>
        <p:blipFill>
          <a:blip r:embed="rId3" cstate="print"/>
          <a:stretch>
            <a:fillRect/>
          </a:stretch>
        </p:blipFill>
        <p:spPr bwMode="auto">
          <a:xfrm>
            <a:off x="152400" y="152400"/>
            <a:ext cx="8839201" cy="685800"/>
          </a:xfrm>
          <a:prstGeom prst="rect">
            <a:avLst/>
          </a:prstGeom>
          <a:noFill/>
          <a:ln w="9525">
            <a:noFill/>
            <a:miter lim="800000"/>
            <a:headEnd/>
            <a:tailEnd/>
          </a:ln>
        </p:spPr>
      </p:pic>
      <p:sp>
        <p:nvSpPr>
          <p:cNvPr id="9" name="TextBox 8"/>
          <p:cNvSpPr txBox="1"/>
          <p:nvPr/>
        </p:nvSpPr>
        <p:spPr>
          <a:xfrm>
            <a:off x="3179703" y="838200"/>
            <a:ext cx="2760115" cy="461665"/>
          </a:xfrm>
          <a:prstGeom prst="rect">
            <a:avLst/>
          </a:prstGeom>
          <a:noFill/>
        </p:spPr>
        <p:txBody>
          <a:bodyPr wrap="none" rtlCol="0">
            <a:spAutoFit/>
          </a:bodyPr>
          <a:lstStyle/>
          <a:p>
            <a:pPr algn="ctr"/>
            <a:r>
              <a:rPr lang="en-US" sz="2400" b="1" dirty="0" smtClean="0"/>
              <a:t>Group Performance</a:t>
            </a:r>
            <a:endParaRPr lang="en-US" sz="2400" b="1" dirty="0"/>
          </a:p>
        </p:txBody>
      </p:sp>
      <p:pic>
        <p:nvPicPr>
          <p:cNvPr id="5" name="Picture 3" descr="F:\Work\Brouchure designs\report_icon.jpg"/>
          <p:cNvPicPr>
            <a:picLocks noChangeAspect="1" noChangeArrowheads="1"/>
          </p:cNvPicPr>
          <p:nvPr/>
        </p:nvPicPr>
        <p:blipFill>
          <a:blip r:embed="rId4" cstate="print"/>
          <a:stretch>
            <a:fillRect/>
          </a:stretch>
        </p:blipFill>
        <p:spPr bwMode="auto">
          <a:xfrm>
            <a:off x="228600" y="4536040"/>
            <a:ext cx="8763000" cy="1788560"/>
          </a:xfrm>
          <a:prstGeom prst="rect">
            <a:avLst/>
          </a:prstGeom>
          <a:noFill/>
        </p:spPr>
      </p:pic>
      <p:sp>
        <p:nvSpPr>
          <p:cNvPr id="6" name="TextBox 5"/>
          <p:cNvSpPr txBox="1"/>
          <p:nvPr/>
        </p:nvSpPr>
        <p:spPr>
          <a:xfrm>
            <a:off x="3684707" y="4034135"/>
            <a:ext cx="1902509" cy="461665"/>
          </a:xfrm>
          <a:prstGeom prst="rect">
            <a:avLst/>
          </a:prstGeom>
          <a:noFill/>
        </p:spPr>
        <p:txBody>
          <a:bodyPr wrap="none" rtlCol="0">
            <a:spAutoFit/>
          </a:bodyPr>
          <a:lstStyle/>
          <a:p>
            <a:pPr algn="ctr"/>
            <a:r>
              <a:rPr lang="en-US" sz="2400" b="1" dirty="0" smtClean="0"/>
              <a:t>Group Queue</a:t>
            </a:r>
            <a:endParaRPr lang="en-US" sz="2400" b="1" dirty="0"/>
          </a:p>
        </p:txBody>
      </p:sp>
    </p:spTree>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ome_01"/>
          <p:cNvPicPr/>
          <p:nvPr/>
        </p:nvPicPr>
        <p:blipFill>
          <a:blip r:embed="rId2" cstate="print"/>
          <a:stretch>
            <a:fillRect/>
          </a:stretch>
        </p:blipFill>
        <p:spPr bwMode="auto">
          <a:xfrm>
            <a:off x="152400" y="152400"/>
            <a:ext cx="8839201" cy="685800"/>
          </a:xfrm>
          <a:prstGeom prst="rect">
            <a:avLst/>
          </a:prstGeom>
          <a:noFill/>
          <a:ln w="9525">
            <a:noFill/>
            <a:miter lim="800000"/>
            <a:headEnd/>
            <a:tailEnd/>
          </a:ln>
        </p:spPr>
      </p:pic>
      <p:sp>
        <p:nvSpPr>
          <p:cNvPr id="9" name="TextBox 8"/>
          <p:cNvSpPr txBox="1"/>
          <p:nvPr/>
        </p:nvSpPr>
        <p:spPr>
          <a:xfrm>
            <a:off x="2640554" y="838200"/>
            <a:ext cx="3838423" cy="461665"/>
          </a:xfrm>
          <a:prstGeom prst="rect">
            <a:avLst/>
          </a:prstGeom>
          <a:noFill/>
        </p:spPr>
        <p:txBody>
          <a:bodyPr wrap="none" rtlCol="0">
            <a:spAutoFit/>
          </a:bodyPr>
          <a:lstStyle/>
          <a:p>
            <a:pPr algn="ctr"/>
            <a:r>
              <a:rPr lang="en-US" sz="2400" b="1" dirty="0" smtClean="0"/>
              <a:t>Quality Management Report</a:t>
            </a:r>
            <a:endParaRPr lang="en-US" sz="2400" b="1" dirty="0"/>
          </a:p>
        </p:txBody>
      </p:sp>
      <p:graphicFrame>
        <p:nvGraphicFramePr>
          <p:cNvPr id="7" name="Table 6"/>
          <p:cNvGraphicFramePr>
            <a:graphicFrameLocks noGrp="1"/>
          </p:cNvGraphicFramePr>
          <p:nvPr/>
        </p:nvGraphicFramePr>
        <p:xfrm>
          <a:off x="152400" y="1371600"/>
          <a:ext cx="8762998" cy="5181601"/>
        </p:xfrm>
        <a:graphic>
          <a:graphicData uri="http://schemas.openxmlformats.org/drawingml/2006/table">
            <a:tbl>
              <a:tblPr/>
              <a:tblGrid>
                <a:gridCol w="323082"/>
                <a:gridCol w="485072"/>
                <a:gridCol w="596458"/>
                <a:gridCol w="500388"/>
                <a:gridCol w="609600"/>
                <a:gridCol w="573763"/>
                <a:gridCol w="397639"/>
                <a:gridCol w="389355"/>
                <a:gridCol w="381072"/>
                <a:gridCol w="292016"/>
                <a:gridCol w="289944"/>
                <a:gridCol w="289944"/>
                <a:gridCol w="416278"/>
                <a:gridCol w="416278"/>
                <a:gridCol w="405923"/>
                <a:gridCol w="472196"/>
                <a:gridCol w="472196"/>
                <a:gridCol w="497048"/>
                <a:gridCol w="339650"/>
                <a:gridCol w="298229"/>
                <a:gridCol w="316867"/>
              </a:tblGrid>
              <a:tr h="804980">
                <a:tc>
                  <a:txBody>
                    <a:bodyPr/>
                    <a:lstStyle/>
                    <a:p>
                      <a:pPr algn="l" fontAlgn="t"/>
                      <a:r>
                        <a:rPr lang="en-US" sz="900" b="1" i="0" u="none" strike="noStrike" dirty="0" err="1">
                          <a:solidFill>
                            <a:srgbClr val="FFFFFF"/>
                          </a:solidFill>
                          <a:latin typeface="Calibri"/>
                        </a:rPr>
                        <a:t>SrNo</a:t>
                      </a:r>
                      <a:endParaRPr lang="en-US" sz="900" b="1" i="0" u="none" strike="noStrike" dirty="0">
                        <a:solidFill>
                          <a:srgbClr val="FFFFFF"/>
                        </a:solidFill>
                        <a:latin typeface="Calibri"/>
                      </a:endParaRPr>
                    </a:p>
                  </a:txBody>
                  <a:tcPr marL="4025" marR="4025" marT="4025" marB="0">
                    <a:lnL w="6350" cap="flat" cmpd="sng" algn="ctr">
                      <a:solidFill>
                        <a:srgbClr val="93CDDD"/>
                      </a:solidFill>
                      <a:prstDash val="solid"/>
                      <a:round/>
                      <a:headEnd type="none" w="med" len="med"/>
                      <a:tailEnd type="none" w="med" len="med"/>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rgbClr val="4BACC6"/>
                    </a:solidFill>
                  </a:tcPr>
                </a:tc>
                <a:tc>
                  <a:txBody>
                    <a:bodyPr/>
                    <a:lstStyle/>
                    <a:p>
                      <a:pPr algn="l" fontAlgn="t"/>
                      <a:r>
                        <a:rPr lang="en-US" sz="900" b="1" i="0" u="none" strike="noStrike">
                          <a:solidFill>
                            <a:srgbClr val="FFFFFF"/>
                          </a:solidFill>
                          <a:latin typeface="Calibri"/>
                        </a:rPr>
                        <a:t>Agent Name</a:t>
                      </a:r>
                    </a:p>
                  </a:txBody>
                  <a:tcPr marL="4025" marR="4025" marT="4025" marB="0">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rgbClr val="4BACC6"/>
                    </a:solidFill>
                  </a:tcPr>
                </a:tc>
                <a:tc>
                  <a:txBody>
                    <a:bodyPr/>
                    <a:lstStyle/>
                    <a:p>
                      <a:pPr algn="l" fontAlgn="t"/>
                      <a:r>
                        <a:rPr lang="en-US" sz="900" b="1" i="0" u="none" strike="noStrike">
                          <a:solidFill>
                            <a:srgbClr val="FFFFFF"/>
                          </a:solidFill>
                          <a:latin typeface="Calibri"/>
                        </a:rPr>
                        <a:t>ContactNo</a:t>
                      </a:r>
                    </a:p>
                  </a:txBody>
                  <a:tcPr marL="4025" marR="4025" marT="4025" marB="0">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rgbClr val="4BACC6"/>
                    </a:solidFill>
                  </a:tcPr>
                </a:tc>
                <a:tc>
                  <a:txBody>
                    <a:bodyPr/>
                    <a:lstStyle/>
                    <a:p>
                      <a:pPr algn="l" fontAlgn="t"/>
                      <a:r>
                        <a:rPr lang="en-US" sz="900" b="1" i="0" u="none" strike="noStrike" dirty="0" err="1">
                          <a:solidFill>
                            <a:srgbClr val="FFFFFF"/>
                          </a:solidFill>
                          <a:latin typeface="Calibri"/>
                        </a:rPr>
                        <a:t>Type_of_Call</a:t>
                      </a:r>
                      <a:endParaRPr lang="en-US" sz="900" b="1" i="0" u="none" strike="noStrike" dirty="0">
                        <a:solidFill>
                          <a:srgbClr val="FFFFFF"/>
                        </a:solidFill>
                        <a:latin typeface="Calibri"/>
                      </a:endParaRPr>
                    </a:p>
                  </a:txBody>
                  <a:tcPr marL="4025" marR="4025" marT="4025" marB="0">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rgbClr val="4BACC6"/>
                    </a:solidFill>
                  </a:tcPr>
                </a:tc>
                <a:tc>
                  <a:txBody>
                    <a:bodyPr/>
                    <a:lstStyle/>
                    <a:p>
                      <a:pPr algn="l" fontAlgn="t"/>
                      <a:r>
                        <a:rPr lang="en-US" sz="900" b="1" i="0" u="none" strike="noStrike" dirty="0" err="1">
                          <a:solidFill>
                            <a:srgbClr val="FFFFFF"/>
                          </a:solidFill>
                          <a:latin typeface="Calibri"/>
                        </a:rPr>
                        <a:t>Audit_Dt</a:t>
                      </a:r>
                      <a:endParaRPr lang="en-US" sz="900" b="1" i="0" u="none" strike="noStrike" dirty="0">
                        <a:solidFill>
                          <a:srgbClr val="FFFFFF"/>
                        </a:solidFill>
                        <a:latin typeface="Calibri"/>
                      </a:endParaRPr>
                    </a:p>
                  </a:txBody>
                  <a:tcPr marL="4025" marR="4025" marT="4025" marB="0">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rgbClr val="4BACC6"/>
                    </a:solidFill>
                  </a:tcPr>
                </a:tc>
                <a:tc>
                  <a:txBody>
                    <a:bodyPr/>
                    <a:lstStyle/>
                    <a:p>
                      <a:pPr algn="l" fontAlgn="t"/>
                      <a:r>
                        <a:rPr lang="en-US" sz="900" b="1" i="0" u="none" strike="noStrike" dirty="0">
                          <a:solidFill>
                            <a:srgbClr val="FFFFFF"/>
                          </a:solidFill>
                          <a:latin typeface="Calibri"/>
                        </a:rPr>
                        <a:t>Date of call</a:t>
                      </a:r>
                    </a:p>
                  </a:txBody>
                  <a:tcPr marL="4025" marR="4025" marT="4025" marB="0">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rgbClr val="4BACC6"/>
                    </a:solidFill>
                  </a:tcPr>
                </a:tc>
                <a:tc>
                  <a:txBody>
                    <a:bodyPr/>
                    <a:lstStyle/>
                    <a:p>
                      <a:pPr algn="l" fontAlgn="t"/>
                      <a:r>
                        <a:rPr lang="en-US" sz="900" b="1" i="0" u="none" strike="noStrike">
                          <a:solidFill>
                            <a:srgbClr val="FFFFFF"/>
                          </a:solidFill>
                          <a:latin typeface="Calibri"/>
                        </a:rPr>
                        <a:t>Branding Total Point</a:t>
                      </a:r>
                    </a:p>
                  </a:txBody>
                  <a:tcPr marL="4025" marR="4025" marT="4025" marB="0">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rgbClr val="4BACC6"/>
                    </a:solidFill>
                  </a:tcPr>
                </a:tc>
                <a:tc>
                  <a:txBody>
                    <a:bodyPr/>
                    <a:lstStyle/>
                    <a:p>
                      <a:pPr algn="l" fontAlgn="t"/>
                      <a:r>
                        <a:rPr lang="en-US" sz="900" b="1" i="0" u="none" strike="noStrike">
                          <a:solidFill>
                            <a:srgbClr val="FFFFFF"/>
                          </a:solidFill>
                          <a:latin typeface="Calibri"/>
                        </a:rPr>
                        <a:t>Branding Score</a:t>
                      </a:r>
                    </a:p>
                  </a:txBody>
                  <a:tcPr marL="4025" marR="4025" marT="4025" marB="0">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rgbClr val="4BACC6"/>
                    </a:solidFill>
                  </a:tcPr>
                </a:tc>
                <a:tc>
                  <a:txBody>
                    <a:bodyPr/>
                    <a:lstStyle/>
                    <a:p>
                      <a:pPr algn="l" fontAlgn="t"/>
                      <a:r>
                        <a:rPr lang="en-US" sz="900" b="1" i="0" u="none" strike="noStrike">
                          <a:solidFill>
                            <a:srgbClr val="FFFFFF"/>
                          </a:solidFill>
                          <a:latin typeface="Calibri"/>
                        </a:rPr>
                        <a:t>Branding %</a:t>
                      </a:r>
                    </a:p>
                  </a:txBody>
                  <a:tcPr marL="4025" marR="4025" marT="4025" marB="0">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rgbClr val="4BACC6"/>
                    </a:solidFill>
                  </a:tcPr>
                </a:tc>
                <a:tc>
                  <a:txBody>
                    <a:bodyPr/>
                    <a:lstStyle/>
                    <a:p>
                      <a:pPr algn="l" fontAlgn="t"/>
                      <a:r>
                        <a:rPr lang="en-US" sz="900" b="1" i="0" u="none" strike="noStrike" dirty="0" err="1">
                          <a:solidFill>
                            <a:srgbClr val="FFFFFF"/>
                          </a:solidFill>
                          <a:latin typeface="Calibri"/>
                        </a:rPr>
                        <a:t>Comm</a:t>
                      </a:r>
                      <a:r>
                        <a:rPr lang="en-US" sz="900" b="1" i="0" u="none" strike="noStrike" dirty="0">
                          <a:solidFill>
                            <a:srgbClr val="FFFFFF"/>
                          </a:solidFill>
                          <a:latin typeface="Calibri"/>
                        </a:rPr>
                        <a:t> Total Point</a:t>
                      </a:r>
                    </a:p>
                  </a:txBody>
                  <a:tcPr marL="4025" marR="4025" marT="4025" marB="0">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rgbClr val="4BACC6"/>
                    </a:solidFill>
                  </a:tcPr>
                </a:tc>
                <a:tc>
                  <a:txBody>
                    <a:bodyPr/>
                    <a:lstStyle/>
                    <a:p>
                      <a:pPr algn="l" fontAlgn="t"/>
                      <a:r>
                        <a:rPr lang="en-US" sz="900" b="1" i="0" u="none" strike="noStrike">
                          <a:solidFill>
                            <a:srgbClr val="FFFFFF"/>
                          </a:solidFill>
                          <a:latin typeface="Calibri"/>
                        </a:rPr>
                        <a:t>Comm Score</a:t>
                      </a:r>
                    </a:p>
                  </a:txBody>
                  <a:tcPr marL="4025" marR="4025" marT="4025" marB="0">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rgbClr val="4BACC6"/>
                    </a:solidFill>
                  </a:tcPr>
                </a:tc>
                <a:tc>
                  <a:txBody>
                    <a:bodyPr/>
                    <a:lstStyle/>
                    <a:p>
                      <a:pPr algn="l" fontAlgn="t"/>
                      <a:r>
                        <a:rPr lang="en-US" sz="900" b="1" i="0" u="none" strike="noStrike" dirty="0" err="1">
                          <a:solidFill>
                            <a:srgbClr val="FFFFFF"/>
                          </a:solidFill>
                          <a:latin typeface="Calibri"/>
                        </a:rPr>
                        <a:t>Comm</a:t>
                      </a:r>
                      <a:r>
                        <a:rPr lang="en-US" sz="900" b="1" i="0" u="none" strike="noStrike" dirty="0">
                          <a:solidFill>
                            <a:srgbClr val="FFFFFF"/>
                          </a:solidFill>
                          <a:latin typeface="Calibri"/>
                        </a:rPr>
                        <a:t> %</a:t>
                      </a:r>
                    </a:p>
                  </a:txBody>
                  <a:tcPr marL="4025" marR="4025" marT="4025" marB="0">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rgbClr val="4BACC6"/>
                    </a:solidFill>
                  </a:tcPr>
                </a:tc>
                <a:tc>
                  <a:txBody>
                    <a:bodyPr/>
                    <a:lstStyle/>
                    <a:p>
                      <a:pPr algn="l" fontAlgn="t"/>
                      <a:r>
                        <a:rPr lang="en-US" sz="900" b="1" i="0" u="none" strike="noStrike">
                          <a:solidFill>
                            <a:srgbClr val="FFFFFF"/>
                          </a:solidFill>
                          <a:latin typeface="Calibri"/>
                        </a:rPr>
                        <a:t>Customer Handling Total</a:t>
                      </a:r>
                    </a:p>
                  </a:txBody>
                  <a:tcPr marL="4025" marR="4025" marT="4025" marB="0">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rgbClr val="4BACC6"/>
                    </a:solidFill>
                  </a:tcPr>
                </a:tc>
                <a:tc>
                  <a:txBody>
                    <a:bodyPr/>
                    <a:lstStyle/>
                    <a:p>
                      <a:pPr algn="l" fontAlgn="t"/>
                      <a:r>
                        <a:rPr lang="en-US" sz="900" b="1" i="0" u="none" strike="noStrike">
                          <a:solidFill>
                            <a:srgbClr val="FFFFFF"/>
                          </a:solidFill>
                          <a:latin typeface="Calibri"/>
                        </a:rPr>
                        <a:t>Customer Handling Score</a:t>
                      </a:r>
                    </a:p>
                  </a:txBody>
                  <a:tcPr marL="4025" marR="4025" marT="4025" marB="0">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rgbClr val="4BACC6"/>
                    </a:solidFill>
                  </a:tcPr>
                </a:tc>
                <a:tc>
                  <a:txBody>
                    <a:bodyPr/>
                    <a:lstStyle/>
                    <a:p>
                      <a:pPr algn="l" fontAlgn="t"/>
                      <a:r>
                        <a:rPr lang="en-US" sz="900" b="1" i="0" u="none" strike="noStrike">
                          <a:solidFill>
                            <a:srgbClr val="FFFFFF"/>
                          </a:solidFill>
                          <a:latin typeface="Calibri"/>
                        </a:rPr>
                        <a:t>Customer Handling %</a:t>
                      </a:r>
                    </a:p>
                  </a:txBody>
                  <a:tcPr marL="4025" marR="4025" marT="4025" marB="0">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rgbClr val="4BACC6"/>
                    </a:solidFill>
                  </a:tcPr>
                </a:tc>
                <a:tc>
                  <a:txBody>
                    <a:bodyPr/>
                    <a:lstStyle/>
                    <a:p>
                      <a:pPr algn="l" fontAlgn="t"/>
                      <a:r>
                        <a:rPr lang="en-US" sz="900" b="1" i="0" u="none" strike="noStrike">
                          <a:solidFill>
                            <a:srgbClr val="FFFFFF"/>
                          </a:solidFill>
                          <a:latin typeface="Calibri"/>
                        </a:rPr>
                        <a:t>Process Knowledge Total Point</a:t>
                      </a:r>
                    </a:p>
                  </a:txBody>
                  <a:tcPr marL="4025" marR="4025" marT="4025" marB="0">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rgbClr val="4BACC6"/>
                    </a:solidFill>
                  </a:tcPr>
                </a:tc>
                <a:tc>
                  <a:txBody>
                    <a:bodyPr/>
                    <a:lstStyle/>
                    <a:p>
                      <a:pPr algn="l" fontAlgn="t"/>
                      <a:r>
                        <a:rPr lang="en-US" sz="900" b="1" i="0" u="none" strike="noStrike">
                          <a:solidFill>
                            <a:srgbClr val="FFFFFF"/>
                          </a:solidFill>
                          <a:latin typeface="Calibri"/>
                        </a:rPr>
                        <a:t>Process Knowledge Score</a:t>
                      </a:r>
                    </a:p>
                  </a:txBody>
                  <a:tcPr marL="4025" marR="4025" marT="4025" marB="0">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rgbClr val="4BACC6"/>
                    </a:solidFill>
                  </a:tcPr>
                </a:tc>
                <a:tc>
                  <a:txBody>
                    <a:bodyPr/>
                    <a:lstStyle/>
                    <a:p>
                      <a:pPr algn="l" fontAlgn="t"/>
                      <a:r>
                        <a:rPr lang="en-US" sz="900" b="1" i="0" u="none" strike="noStrike">
                          <a:solidFill>
                            <a:srgbClr val="FFFFFF"/>
                          </a:solidFill>
                          <a:latin typeface="Calibri"/>
                        </a:rPr>
                        <a:t>Process Knowledge %</a:t>
                      </a:r>
                    </a:p>
                  </a:txBody>
                  <a:tcPr marL="4025" marR="4025" marT="4025" marB="0">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rgbClr val="4BACC6"/>
                    </a:solidFill>
                  </a:tcPr>
                </a:tc>
                <a:tc>
                  <a:txBody>
                    <a:bodyPr/>
                    <a:lstStyle/>
                    <a:p>
                      <a:pPr algn="l" fontAlgn="t"/>
                      <a:r>
                        <a:rPr lang="en-US" sz="900" b="1" i="0" u="none" strike="noStrike">
                          <a:solidFill>
                            <a:srgbClr val="FFFFFF"/>
                          </a:solidFill>
                          <a:latin typeface="Calibri"/>
                        </a:rPr>
                        <a:t>Total %</a:t>
                      </a:r>
                    </a:p>
                  </a:txBody>
                  <a:tcPr marL="4025" marR="4025" marT="4025" marB="0">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rgbClr val="4BACC6"/>
                    </a:solidFill>
                  </a:tcPr>
                </a:tc>
                <a:tc>
                  <a:txBody>
                    <a:bodyPr/>
                    <a:lstStyle/>
                    <a:p>
                      <a:pPr algn="l" fontAlgn="t"/>
                      <a:r>
                        <a:rPr lang="en-US" sz="900" b="1" i="0" u="none" strike="noStrike">
                          <a:solidFill>
                            <a:srgbClr val="FFFFFF"/>
                          </a:solidFill>
                          <a:latin typeface="Calibri"/>
                        </a:rPr>
                        <a:t>FAR%</a:t>
                      </a:r>
                    </a:p>
                  </a:txBody>
                  <a:tcPr marL="4025" marR="4025" marT="4025" marB="0">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rgbClr val="4BACC6"/>
                    </a:solidFill>
                  </a:tcPr>
                </a:tc>
                <a:tc>
                  <a:txBody>
                    <a:bodyPr/>
                    <a:lstStyle/>
                    <a:p>
                      <a:pPr algn="l" fontAlgn="t"/>
                      <a:r>
                        <a:rPr lang="en-US" sz="900" b="1" i="0" u="none" strike="noStrike">
                          <a:solidFill>
                            <a:srgbClr val="FFFFFF"/>
                          </a:solidFill>
                          <a:latin typeface="Calibri"/>
                        </a:rPr>
                        <a:t>NFAR%</a:t>
                      </a:r>
                    </a:p>
                  </a:txBody>
                  <a:tcPr marL="4025" marR="4025" marT="4025" marB="0">
                    <a:lnL>
                      <a:noFill/>
                    </a:lnL>
                    <a:lnR w="6350" cap="flat" cmpd="sng" algn="ctr">
                      <a:solidFill>
                        <a:srgbClr val="93CDDD"/>
                      </a:solidFill>
                      <a:prstDash val="solid"/>
                      <a:round/>
                      <a:headEnd type="none" w="med" len="med"/>
                      <a:tailEnd type="none" w="med" len="med"/>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rgbClr val="4BACC6"/>
                    </a:solidFill>
                  </a:tcPr>
                </a:tc>
              </a:tr>
              <a:tr h="338137">
                <a:tc>
                  <a:txBody>
                    <a:bodyPr/>
                    <a:lstStyle/>
                    <a:p>
                      <a:pPr algn="r" fontAlgn="b"/>
                      <a:r>
                        <a:rPr lang="en-US" sz="900" b="0" i="0" u="none" strike="noStrike" dirty="0">
                          <a:solidFill>
                            <a:srgbClr val="000000"/>
                          </a:solidFill>
                          <a:latin typeface="Calibri"/>
                        </a:rPr>
                        <a:t>1</a:t>
                      </a:r>
                    </a:p>
                  </a:txBody>
                  <a:tcPr marL="4025" marR="4025" marT="4025" marB="0" anchor="b">
                    <a:lnL w="6350" cap="flat" cmpd="sng" algn="ctr">
                      <a:solidFill>
                        <a:srgbClr val="93CDDD"/>
                      </a:solidFill>
                      <a:prstDash val="solid"/>
                      <a:round/>
                      <a:headEnd type="none" w="med" len="med"/>
                      <a:tailEnd type="none" w="med" len="med"/>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Akshay Mago</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1142648187</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Toner booking</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dirty="0">
                          <a:solidFill>
                            <a:srgbClr val="000000"/>
                          </a:solidFill>
                          <a:latin typeface="Calibri"/>
                        </a:rPr>
                        <a:t>03/19/2012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03/17/2012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4</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50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29</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27</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93</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7</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58</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41</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41</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100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89</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100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83</a:t>
                      </a:r>
                    </a:p>
                  </a:txBody>
                  <a:tcPr marL="4025" marR="4025" marT="4025" marB="0" anchor="b">
                    <a:lnL>
                      <a:noFill/>
                    </a:lnL>
                    <a:lnR w="6350" cap="flat" cmpd="sng" algn="ctr">
                      <a:solidFill>
                        <a:srgbClr val="93CDDD"/>
                      </a:solidFill>
                      <a:prstDash val="solid"/>
                      <a:round/>
                      <a:headEnd type="none" w="med" len="med"/>
                      <a:tailEnd type="none" w="med" len="med"/>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r>
              <a:tr h="338137">
                <a:tc>
                  <a:txBody>
                    <a:bodyPr/>
                    <a:lstStyle/>
                    <a:p>
                      <a:pPr algn="r" fontAlgn="b"/>
                      <a:r>
                        <a:rPr lang="en-US" sz="900" b="0" i="0" u="none" strike="noStrike" dirty="0">
                          <a:solidFill>
                            <a:srgbClr val="000000"/>
                          </a:solidFill>
                          <a:latin typeface="Calibri"/>
                        </a:rPr>
                        <a:t>2</a:t>
                      </a:r>
                    </a:p>
                  </a:txBody>
                  <a:tcPr marL="4025" marR="4025" marT="4025" marB="0" anchor="b">
                    <a:lnL w="6350" cap="flat" cmpd="sng" algn="ctr">
                      <a:solidFill>
                        <a:srgbClr val="93CDDD"/>
                      </a:solidFill>
                      <a:prstDash val="solid"/>
                      <a:round/>
                      <a:headEnd type="none" w="med" len="med"/>
                      <a:tailEnd type="none" w="med" len="med"/>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Akshay Mago</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8025455029</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Service</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dirty="0">
                          <a:solidFill>
                            <a:srgbClr val="000000"/>
                          </a:solidFill>
                          <a:latin typeface="Calibri"/>
                        </a:rPr>
                        <a:t>03/19/2012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03/17/2012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6</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33</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27</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23</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82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7</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58</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26</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26</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100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81</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85</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83</a:t>
                      </a:r>
                    </a:p>
                  </a:txBody>
                  <a:tcPr marL="4025" marR="4025" marT="4025" marB="0" anchor="b">
                    <a:lnL>
                      <a:noFill/>
                    </a:lnL>
                    <a:lnR w="6350" cap="flat" cmpd="sng" algn="ctr">
                      <a:solidFill>
                        <a:srgbClr val="93CDDD"/>
                      </a:solidFill>
                      <a:prstDash val="solid"/>
                      <a:round/>
                      <a:headEnd type="none" w="med" len="med"/>
                      <a:tailEnd type="none" w="med" len="med"/>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r>
              <a:tr h="338137">
                <a:tc>
                  <a:txBody>
                    <a:bodyPr/>
                    <a:lstStyle/>
                    <a:p>
                      <a:pPr algn="r" fontAlgn="b"/>
                      <a:r>
                        <a:rPr lang="en-US" sz="900" b="0" i="0" u="none" strike="noStrike">
                          <a:solidFill>
                            <a:srgbClr val="000000"/>
                          </a:solidFill>
                          <a:latin typeface="Calibri"/>
                        </a:rPr>
                        <a:t>3</a:t>
                      </a:r>
                    </a:p>
                  </a:txBody>
                  <a:tcPr marL="4025" marR="4025" marT="4025" marB="0" anchor="b">
                    <a:lnL w="6350" cap="flat" cmpd="sng" algn="ctr">
                      <a:solidFill>
                        <a:srgbClr val="93CDDD"/>
                      </a:solidFill>
                      <a:prstDash val="solid"/>
                      <a:round/>
                      <a:headEnd type="none" w="med" len="med"/>
                      <a:tailEnd type="none" w="med" len="med"/>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dirty="0">
                          <a:solidFill>
                            <a:srgbClr val="000000"/>
                          </a:solidFill>
                          <a:latin typeface="Calibri"/>
                        </a:rPr>
                        <a:t>Amit Kumar</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dirty="0">
                          <a:solidFill>
                            <a:srgbClr val="000000"/>
                          </a:solidFill>
                          <a:latin typeface="Calibri"/>
                        </a:rPr>
                        <a:t>9741153523</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Service</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dirty="0">
                          <a:solidFill>
                            <a:srgbClr val="000000"/>
                          </a:solidFill>
                          <a:latin typeface="Calibri"/>
                        </a:rPr>
                        <a:t>03/19/2012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03/18/2012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6</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4</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66</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27</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25</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92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100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41</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41</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100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95</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100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91</a:t>
                      </a:r>
                    </a:p>
                  </a:txBody>
                  <a:tcPr marL="4025" marR="4025" marT="4025" marB="0" anchor="b">
                    <a:lnL>
                      <a:noFill/>
                    </a:lnL>
                    <a:lnR w="6350" cap="flat" cmpd="sng" algn="ctr">
                      <a:solidFill>
                        <a:srgbClr val="93CDDD"/>
                      </a:solidFill>
                      <a:prstDash val="solid"/>
                      <a:round/>
                      <a:headEnd type="none" w="med" len="med"/>
                      <a:tailEnd type="none" w="med" len="med"/>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r>
              <a:tr h="338137">
                <a:tc>
                  <a:txBody>
                    <a:bodyPr/>
                    <a:lstStyle/>
                    <a:p>
                      <a:pPr algn="r" fontAlgn="b"/>
                      <a:r>
                        <a:rPr lang="en-US" sz="900" b="0" i="0" u="none" strike="noStrike">
                          <a:solidFill>
                            <a:srgbClr val="000000"/>
                          </a:solidFill>
                          <a:latin typeface="Calibri"/>
                        </a:rPr>
                        <a:t>4</a:t>
                      </a:r>
                    </a:p>
                  </a:txBody>
                  <a:tcPr marL="4025" marR="4025" marT="4025" marB="0" anchor="b">
                    <a:lnL w="6350" cap="flat" cmpd="sng" algn="ctr">
                      <a:solidFill>
                        <a:srgbClr val="93CDDD"/>
                      </a:solidFill>
                      <a:prstDash val="solid"/>
                      <a:round/>
                      <a:headEnd type="none" w="med" len="med"/>
                      <a:tailEnd type="none" w="med" len="med"/>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dirty="0">
                          <a:solidFill>
                            <a:srgbClr val="000000"/>
                          </a:solidFill>
                          <a:latin typeface="Calibri"/>
                        </a:rPr>
                        <a:t>Amit Kumar</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9925027878</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Service</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dirty="0">
                          <a:solidFill>
                            <a:srgbClr val="000000"/>
                          </a:solidFill>
                          <a:latin typeface="Calibri"/>
                        </a:rPr>
                        <a:t>03/12/2012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03/18/2012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4</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50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25</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21</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80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7</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58</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26</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26</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100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83</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85</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87</a:t>
                      </a:r>
                    </a:p>
                  </a:txBody>
                  <a:tcPr marL="4025" marR="4025" marT="4025" marB="0" anchor="b">
                    <a:lnL>
                      <a:noFill/>
                    </a:lnL>
                    <a:lnR w="6350" cap="flat" cmpd="sng" algn="ctr">
                      <a:solidFill>
                        <a:srgbClr val="93CDDD"/>
                      </a:solidFill>
                      <a:prstDash val="solid"/>
                      <a:round/>
                      <a:headEnd type="none" w="med" len="med"/>
                      <a:tailEnd type="none" w="med" len="med"/>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r>
              <a:tr h="657114">
                <a:tc>
                  <a:txBody>
                    <a:bodyPr/>
                    <a:lstStyle/>
                    <a:p>
                      <a:pPr algn="r" fontAlgn="b"/>
                      <a:r>
                        <a:rPr lang="en-US" sz="900" b="0" i="0" u="none" strike="noStrike">
                          <a:solidFill>
                            <a:srgbClr val="000000"/>
                          </a:solidFill>
                          <a:latin typeface="Calibri"/>
                        </a:rPr>
                        <a:t>5</a:t>
                      </a:r>
                    </a:p>
                  </a:txBody>
                  <a:tcPr marL="4025" marR="4025" marT="4025" marB="0" anchor="b">
                    <a:lnL w="6350" cap="flat" cmpd="sng" algn="ctr">
                      <a:solidFill>
                        <a:srgbClr val="93CDDD"/>
                      </a:solidFill>
                      <a:prstDash val="solid"/>
                      <a:round/>
                      <a:headEnd type="none" w="med" len="med"/>
                      <a:tailEnd type="none" w="med" len="med"/>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Deepak Pathak</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dirty="0">
                          <a:solidFill>
                            <a:srgbClr val="000000"/>
                          </a:solidFill>
                          <a:latin typeface="Calibri"/>
                        </a:rPr>
                        <a:t>919619004467</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dirty="0">
                          <a:solidFill>
                            <a:srgbClr val="000000"/>
                          </a:solidFill>
                          <a:latin typeface="Calibri"/>
                        </a:rPr>
                        <a:t>Service</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dirty="0">
                          <a:solidFill>
                            <a:srgbClr val="000000"/>
                          </a:solidFill>
                          <a:latin typeface="Calibri"/>
                        </a:rPr>
                        <a:t>03/19/2012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dirty="0">
                          <a:solidFill>
                            <a:srgbClr val="000000"/>
                          </a:solidFill>
                          <a:latin typeface="Calibri"/>
                        </a:rPr>
                        <a:t>03/18/2012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dirty="0">
                          <a:solidFill>
                            <a:srgbClr val="000000"/>
                          </a:solidFill>
                          <a:latin typeface="Calibri"/>
                        </a:rPr>
                        <a:t>4</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4</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100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27</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23</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85</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7</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58</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26</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26</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100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86</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85</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91</a:t>
                      </a:r>
                    </a:p>
                  </a:txBody>
                  <a:tcPr marL="4025" marR="4025" marT="4025" marB="0" anchor="b">
                    <a:lnL>
                      <a:noFill/>
                    </a:lnL>
                    <a:lnR w="6350" cap="flat" cmpd="sng" algn="ctr">
                      <a:solidFill>
                        <a:srgbClr val="93CDDD"/>
                      </a:solidFill>
                      <a:prstDash val="solid"/>
                      <a:round/>
                      <a:headEnd type="none" w="med" len="med"/>
                      <a:tailEnd type="none" w="med" len="med"/>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r>
              <a:tr h="338137">
                <a:tc>
                  <a:txBody>
                    <a:bodyPr/>
                    <a:lstStyle/>
                    <a:p>
                      <a:pPr algn="r" fontAlgn="b"/>
                      <a:r>
                        <a:rPr lang="en-US" sz="900" b="0" i="0" u="none" strike="noStrike">
                          <a:solidFill>
                            <a:srgbClr val="000000"/>
                          </a:solidFill>
                          <a:latin typeface="Calibri"/>
                        </a:rPr>
                        <a:t>6</a:t>
                      </a:r>
                    </a:p>
                  </a:txBody>
                  <a:tcPr marL="4025" marR="4025" marT="4025" marB="0" anchor="b">
                    <a:lnL w="6350" cap="flat" cmpd="sng" algn="ctr">
                      <a:solidFill>
                        <a:srgbClr val="93CDDD"/>
                      </a:solidFill>
                      <a:prstDash val="solid"/>
                      <a:round/>
                      <a:headEnd type="none" w="med" len="med"/>
                      <a:tailEnd type="none" w="med" len="med"/>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Deepak Pathak</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9739356669</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Toner booking</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dirty="0">
                          <a:solidFill>
                            <a:srgbClr val="000000"/>
                          </a:solidFill>
                          <a:latin typeface="Calibri"/>
                        </a:rPr>
                        <a:t>03/19/2012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dirty="0">
                          <a:solidFill>
                            <a:srgbClr val="000000"/>
                          </a:solidFill>
                          <a:latin typeface="Calibri"/>
                        </a:rPr>
                        <a:t>03/18/2012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4</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4</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100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27</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25</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92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83</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41</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41</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dirty="0">
                          <a:solidFill>
                            <a:srgbClr val="000000"/>
                          </a:solidFill>
                          <a:latin typeface="Calibri"/>
                        </a:rPr>
                        <a:t>100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95</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100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91</a:t>
                      </a:r>
                    </a:p>
                  </a:txBody>
                  <a:tcPr marL="4025" marR="4025" marT="4025" marB="0" anchor="b">
                    <a:lnL>
                      <a:noFill/>
                    </a:lnL>
                    <a:lnR w="6350" cap="flat" cmpd="sng" algn="ctr">
                      <a:solidFill>
                        <a:srgbClr val="93CDDD"/>
                      </a:solidFill>
                      <a:prstDash val="solid"/>
                      <a:round/>
                      <a:headEnd type="none" w="med" len="med"/>
                      <a:tailEnd type="none" w="med" len="med"/>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r>
              <a:tr h="338137">
                <a:tc>
                  <a:txBody>
                    <a:bodyPr/>
                    <a:lstStyle/>
                    <a:p>
                      <a:pPr algn="r" fontAlgn="b"/>
                      <a:r>
                        <a:rPr lang="en-US" sz="900" b="0" i="0" u="none" strike="noStrike">
                          <a:solidFill>
                            <a:srgbClr val="000000"/>
                          </a:solidFill>
                          <a:latin typeface="Calibri"/>
                        </a:rPr>
                        <a:t>7</a:t>
                      </a:r>
                    </a:p>
                  </a:txBody>
                  <a:tcPr marL="4025" marR="4025" marT="4025" marB="0" anchor="b">
                    <a:lnL w="6350" cap="flat" cmpd="sng" algn="ctr">
                      <a:solidFill>
                        <a:srgbClr val="93CDDD"/>
                      </a:solidFill>
                      <a:prstDash val="solid"/>
                      <a:round/>
                      <a:headEnd type="none" w="med" len="med"/>
                      <a:tailEnd type="none" w="med" len="med"/>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Jitender Singh</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9650205177</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Service</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dirty="0">
                          <a:solidFill>
                            <a:srgbClr val="000000"/>
                          </a:solidFill>
                          <a:latin typeface="Calibri"/>
                        </a:rPr>
                        <a:t>03/19/2012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03/18/2012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dirty="0">
                          <a:solidFill>
                            <a:srgbClr val="000000"/>
                          </a:solidFill>
                          <a:latin typeface="Calibri"/>
                        </a:rPr>
                        <a:t>8</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dirty="0">
                          <a:solidFill>
                            <a:srgbClr val="000000"/>
                          </a:solidFill>
                          <a:latin typeface="Calibri"/>
                        </a:rPr>
                        <a:t>6</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75</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27</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27</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100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100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41</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41</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100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97</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100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95</a:t>
                      </a:r>
                    </a:p>
                  </a:txBody>
                  <a:tcPr marL="4025" marR="4025" marT="4025" marB="0" anchor="b">
                    <a:lnL>
                      <a:noFill/>
                    </a:lnL>
                    <a:lnR w="6350" cap="flat" cmpd="sng" algn="ctr">
                      <a:solidFill>
                        <a:srgbClr val="93CDDD"/>
                      </a:solidFill>
                      <a:prstDash val="solid"/>
                      <a:round/>
                      <a:headEnd type="none" w="med" len="med"/>
                      <a:tailEnd type="none" w="med" len="med"/>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r>
              <a:tr h="338137">
                <a:tc>
                  <a:txBody>
                    <a:bodyPr/>
                    <a:lstStyle/>
                    <a:p>
                      <a:pPr algn="r" fontAlgn="b"/>
                      <a:r>
                        <a:rPr lang="en-US" sz="900" b="0" i="0" u="none" strike="noStrike">
                          <a:solidFill>
                            <a:srgbClr val="000000"/>
                          </a:solidFill>
                          <a:latin typeface="Calibri"/>
                        </a:rPr>
                        <a:t>8</a:t>
                      </a:r>
                    </a:p>
                  </a:txBody>
                  <a:tcPr marL="4025" marR="4025" marT="4025" marB="0" anchor="b">
                    <a:lnL w="6350" cap="flat" cmpd="sng" algn="ctr">
                      <a:solidFill>
                        <a:srgbClr val="93CDDD"/>
                      </a:solidFill>
                      <a:prstDash val="solid"/>
                      <a:round/>
                      <a:headEnd type="none" w="med" len="med"/>
                      <a:tailEnd type="none" w="med" len="med"/>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Jitender Singh</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9718120934</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Service</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03/19/2012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dirty="0">
                          <a:solidFill>
                            <a:srgbClr val="000000"/>
                          </a:solidFill>
                          <a:latin typeface="Calibri"/>
                        </a:rPr>
                        <a:t>03/18/2012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8</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4</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dirty="0">
                          <a:solidFill>
                            <a:srgbClr val="000000"/>
                          </a:solidFill>
                          <a:latin typeface="Calibri"/>
                        </a:rPr>
                        <a:t>50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dirty="0">
                          <a:solidFill>
                            <a:srgbClr val="000000"/>
                          </a:solidFill>
                          <a:latin typeface="Calibri"/>
                        </a:rPr>
                        <a:t>27</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dirty="0">
                          <a:solidFill>
                            <a:srgbClr val="000000"/>
                          </a:solidFill>
                          <a:latin typeface="Calibri"/>
                        </a:rPr>
                        <a:t>27</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dirty="0">
                          <a:solidFill>
                            <a:srgbClr val="000000"/>
                          </a:solidFill>
                          <a:latin typeface="Calibri"/>
                        </a:rPr>
                        <a:t>100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dirty="0">
                          <a:solidFill>
                            <a:srgbClr val="000000"/>
                          </a:solidFill>
                          <a:latin typeface="Calibri"/>
                        </a:rPr>
                        <a:t>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100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41</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41</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100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95</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100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91</a:t>
                      </a:r>
                    </a:p>
                  </a:txBody>
                  <a:tcPr marL="4025" marR="4025" marT="4025" marB="0" anchor="b">
                    <a:lnL>
                      <a:noFill/>
                    </a:lnL>
                    <a:lnR w="6350" cap="flat" cmpd="sng" algn="ctr">
                      <a:solidFill>
                        <a:srgbClr val="93CDDD"/>
                      </a:solidFill>
                      <a:prstDash val="solid"/>
                      <a:round/>
                      <a:headEnd type="none" w="med" len="med"/>
                      <a:tailEnd type="none" w="med" len="med"/>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r>
              <a:tr h="338137">
                <a:tc>
                  <a:txBody>
                    <a:bodyPr/>
                    <a:lstStyle/>
                    <a:p>
                      <a:pPr algn="r" fontAlgn="b"/>
                      <a:r>
                        <a:rPr lang="en-US" sz="900" b="0" i="0" u="none" strike="noStrike">
                          <a:solidFill>
                            <a:srgbClr val="000000"/>
                          </a:solidFill>
                          <a:latin typeface="Calibri"/>
                        </a:rPr>
                        <a:t>9</a:t>
                      </a:r>
                    </a:p>
                  </a:txBody>
                  <a:tcPr marL="4025" marR="4025" marT="4025" marB="0" anchor="b">
                    <a:lnL w="6350" cap="flat" cmpd="sng" algn="ctr">
                      <a:solidFill>
                        <a:srgbClr val="93CDDD"/>
                      </a:solidFill>
                      <a:prstDash val="solid"/>
                      <a:round/>
                      <a:headEnd type="none" w="med" len="med"/>
                      <a:tailEnd type="none" w="med" len="med"/>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Pardeep Kumar</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9810255540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Toner booking</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dirty="0">
                          <a:solidFill>
                            <a:srgbClr val="000000"/>
                          </a:solidFill>
                          <a:latin typeface="Calibri"/>
                        </a:rPr>
                        <a:t>03/19/2012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03/18/2012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6</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33</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27</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23</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85</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dirty="0">
                          <a:solidFill>
                            <a:srgbClr val="000000"/>
                          </a:solidFill>
                          <a:latin typeface="Calibri"/>
                        </a:rPr>
                        <a:t>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dirty="0">
                          <a:solidFill>
                            <a:srgbClr val="000000"/>
                          </a:solidFill>
                          <a:latin typeface="Calibri"/>
                        </a:rPr>
                        <a:t>100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dirty="0">
                          <a:solidFill>
                            <a:srgbClr val="000000"/>
                          </a:solidFill>
                          <a:latin typeface="Calibri"/>
                        </a:rPr>
                        <a:t>41</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dirty="0">
                          <a:solidFill>
                            <a:srgbClr val="000000"/>
                          </a:solidFill>
                          <a:latin typeface="Calibri"/>
                        </a:rPr>
                        <a:t>41</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dirty="0">
                          <a:solidFill>
                            <a:srgbClr val="000000"/>
                          </a:solidFill>
                          <a:latin typeface="Calibri"/>
                        </a:rPr>
                        <a:t>100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90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100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83</a:t>
                      </a:r>
                    </a:p>
                  </a:txBody>
                  <a:tcPr marL="4025" marR="4025" marT="4025" marB="0" anchor="b">
                    <a:lnL>
                      <a:noFill/>
                    </a:lnL>
                    <a:lnR w="6350" cap="flat" cmpd="sng" algn="ctr">
                      <a:solidFill>
                        <a:srgbClr val="93CDDD"/>
                      </a:solidFill>
                      <a:prstDash val="solid"/>
                      <a:round/>
                      <a:headEnd type="none" w="med" len="med"/>
                      <a:tailEnd type="none" w="med" len="med"/>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r>
              <a:tr h="338137">
                <a:tc>
                  <a:txBody>
                    <a:bodyPr/>
                    <a:lstStyle/>
                    <a:p>
                      <a:pPr algn="r" fontAlgn="b"/>
                      <a:r>
                        <a:rPr lang="en-US" sz="900" b="0" i="0" u="none" strike="noStrike">
                          <a:solidFill>
                            <a:srgbClr val="000000"/>
                          </a:solidFill>
                          <a:latin typeface="Calibri"/>
                        </a:rPr>
                        <a:t>10</a:t>
                      </a:r>
                    </a:p>
                  </a:txBody>
                  <a:tcPr marL="4025" marR="4025" marT="4025" marB="0" anchor="b">
                    <a:lnL w="6350" cap="flat" cmpd="sng" algn="ctr">
                      <a:solidFill>
                        <a:srgbClr val="93CDDD"/>
                      </a:solidFill>
                      <a:prstDash val="solid"/>
                      <a:round/>
                      <a:headEnd type="none" w="med" len="med"/>
                      <a:tailEnd type="none" w="med" len="med"/>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Pardeep Kumar</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9953334376</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Service</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dirty="0">
                          <a:solidFill>
                            <a:srgbClr val="000000"/>
                          </a:solidFill>
                          <a:latin typeface="Calibri"/>
                        </a:rPr>
                        <a:t>03/19/2012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03/18/2012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6</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33</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27</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25</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92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100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41</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41</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dirty="0">
                          <a:solidFill>
                            <a:srgbClr val="000000"/>
                          </a:solidFill>
                          <a:latin typeface="Calibri"/>
                        </a:rPr>
                        <a:t>100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dirty="0">
                          <a:solidFill>
                            <a:srgbClr val="000000"/>
                          </a:solidFill>
                          <a:latin typeface="Calibri"/>
                        </a:rPr>
                        <a:t>93</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dirty="0">
                          <a:solidFill>
                            <a:srgbClr val="000000"/>
                          </a:solidFill>
                          <a:latin typeface="Calibri"/>
                        </a:rPr>
                        <a:t>100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87</a:t>
                      </a:r>
                    </a:p>
                  </a:txBody>
                  <a:tcPr marL="4025" marR="4025" marT="4025" marB="0" anchor="b">
                    <a:lnL>
                      <a:noFill/>
                    </a:lnL>
                    <a:lnR w="6350" cap="flat" cmpd="sng" algn="ctr">
                      <a:solidFill>
                        <a:srgbClr val="93CDDD"/>
                      </a:solidFill>
                      <a:prstDash val="solid"/>
                      <a:round/>
                      <a:headEnd type="none" w="med" len="med"/>
                      <a:tailEnd type="none" w="med" len="med"/>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r>
              <a:tr h="338137">
                <a:tc>
                  <a:txBody>
                    <a:bodyPr/>
                    <a:lstStyle/>
                    <a:p>
                      <a:pPr algn="r" fontAlgn="b"/>
                      <a:r>
                        <a:rPr lang="en-US" sz="900" b="0" i="0" u="none" strike="noStrike">
                          <a:solidFill>
                            <a:srgbClr val="000000"/>
                          </a:solidFill>
                          <a:latin typeface="Calibri"/>
                        </a:rPr>
                        <a:t>11</a:t>
                      </a:r>
                    </a:p>
                  </a:txBody>
                  <a:tcPr marL="4025" marR="4025" marT="4025" marB="0" anchor="b">
                    <a:lnL w="6350" cap="flat" cmpd="sng" algn="ctr">
                      <a:solidFill>
                        <a:srgbClr val="93CDDD"/>
                      </a:solidFill>
                      <a:prstDash val="solid"/>
                      <a:round/>
                      <a:headEnd type="none" w="med" len="med"/>
                      <a:tailEnd type="none" w="med" len="med"/>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Rahul Rawat</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8860012318</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Toner booking</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dirty="0">
                          <a:solidFill>
                            <a:srgbClr val="000000"/>
                          </a:solidFill>
                          <a:latin typeface="Calibri"/>
                        </a:rPr>
                        <a:t>03/19/2012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03/18/2012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6</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33</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27</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25</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92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100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41</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41</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100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dirty="0">
                          <a:solidFill>
                            <a:srgbClr val="000000"/>
                          </a:solidFill>
                          <a:latin typeface="Calibri"/>
                        </a:rPr>
                        <a:t>93</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dirty="0">
                          <a:solidFill>
                            <a:srgbClr val="000000"/>
                          </a:solidFill>
                          <a:latin typeface="Calibri"/>
                        </a:rPr>
                        <a:t>100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dirty="0">
                          <a:solidFill>
                            <a:srgbClr val="000000"/>
                          </a:solidFill>
                          <a:latin typeface="Calibri"/>
                        </a:rPr>
                        <a:t>87</a:t>
                      </a:r>
                    </a:p>
                  </a:txBody>
                  <a:tcPr marL="4025" marR="4025" marT="4025" marB="0" anchor="b">
                    <a:lnL>
                      <a:noFill/>
                    </a:lnL>
                    <a:lnR w="6350" cap="flat" cmpd="sng" algn="ctr">
                      <a:solidFill>
                        <a:srgbClr val="93CDDD"/>
                      </a:solidFill>
                      <a:prstDash val="solid"/>
                      <a:round/>
                      <a:headEnd type="none" w="med" len="med"/>
                      <a:tailEnd type="none" w="med" len="med"/>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r>
              <a:tr h="338137">
                <a:tc>
                  <a:txBody>
                    <a:bodyPr/>
                    <a:lstStyle/>
                    <a:p>
                      <a:pPr algn="r" fontAlgn="b"/>
                      <a:r>
                        <a:rPr lang="en-US" sz="900" b="0" i="0" u="none" strike="noStrike">
                          <a:solidFill>
                            <a:srgbClr val="000000"/>
                          </a:solidFill>
                          <a:latin typeface="Calibri"/>
                        </a:rPr>
                        <a:t>12</a:t>
                      </a:r>
                    </a:p>
                  </a:txBody>
                  <a:tcPr marL="4025" marR="4025" marT="4025" marB="0" anchor="b">
                    <a:lnL w="6350" cap="flat" cmpd="sng" algn="ctr">
                      <a:solidFill>
                        <a:srgbClr val="93CDDD"/>
                      </a:solidFill>
                      <a:prstDash val="solid"/>
                      <a:round/>
                      <a:headEnd type="none" w="med" len="med"/>
                      <a:tailEnd type="none" w="med" len="med"/>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Rahul Rawat</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9870042233</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Engineer</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dirty="0">
                          <a:solidFill>
                            <a:srgbClr val="000000"/>
                          </a:solidFill>
                          <a:latin typeface="Calibri"/>
                        </a:rPr>
                        <a:t>03/19/2012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l" fontAlgn="b"/>
                      <a:r>
                        <a:rPr lang="en-US" sz="900" b="0" i="0" u="none" strike="noStrike">
                          <a:solidFill>
                            <a:srgbClr val="000000"/>
                          </a:solidFill>
                          <a:latin typeface="Calibri"/>
                        </a:rPr>
                        <a:t>03/18/2012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6</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33</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25</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80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7</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7</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100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26</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26</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100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85</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a:solidFill>
                            <a:srgbClr val="000000"/>
                          </a:solidFill>
                          <a:latin typeface="Calibri"/>
                        </a:rPr>
                        <a:t>100</a:t>
                      </a:r>
                    </a:p>
                  </a:txBody>
                  <a:tcPr marL="4025" marR="4025" marT="4025" marB="0" anchor="b">
                    <a:lnL>
                      <a:noFill/>
                    </a:lnL>
                    <a:lnR>
                      <a:noFill/>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c>
                  <a:txBody>
                    <a:bodyPr/>
                    <a:lstStyle/>
                    <a:p>
                      <a:pPr algn="r" fontAlgn="b"/>
                      <a:r>
                        <a:rPr lang="en-US" sz="900" b="0" i="0" u="none" strike="noStrike" dirty="0">
                          <a:solidFill>
                            <a:srgbClr val="000000"/>
                          </a:solidFill>
                          <a:latin typeface="Calibri"/>
                        </a:rPr>
                        <a:t>79</a:t>
                      </a:r>
                    </a:p>
                  </a:txBody>
                  <a:tcPr marL="4025" marR="4025" marT="4025" marB="0" anchor="b">
                    <a:lnL>
                      <a:noFill/>
                    </a:lnL>
                    <a:lnR w="6350" cap="flat" cmpd="sng" algn="ctr">
                      <a:solidFill>
                        <a:srgbClr val="93CDDD"/>
                      </a:solidFill>
                      <a:prstDash val="solid"/>
                      <a:round/>
                      <a:headEnd type="none" w="med" len="med"/>
                      <a:tailEnd type="none" w="med" len="med"/>
                    </a:lnR>
                    <a:lnT w="6350" cap="flat" cmpd="sng" algn="ctr">
                      <a:solidFill>
                        <a:srgbClr val="93CDDD"/>
                      </a:solidFill>
                      <a:prstDash val="solid"/>
                      <a:round/>
                      <a:headEnd type="none" w="med" len="med"/>
                      <a:tailEnd type="none" w="med" len="med"/>
                    </a:lnT>
                    <a:lnB w="6350" cap="flat" cmpd="sng" algn="ctr">
                      <a:solidFill>
                        <a:srgbClr val="93CDDD"/>
                      </a:solidFill>
                      <a:prstDash val="solid"/>
                      <a:round/>
                      <a:headEnd type="none" w="med" len="med"/>
                      <a:tailEnd type="none" w="med" len="med"/>
                    </a:lnB>
                    <a:solidFill>
                      <a:schemeClr val="tx1"/>
                    </a:solidFill>
                  </a:tcPr>
                </a:tc>
              </a:tr>
            </a:tbl>
          </a:graphicData>
        </a:graphic>
      </p:graphicFrame>
    </p:spTree>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me_01"/>
          <p:cNvPicPr/>
          <p:nvPr/>
        </p:nvPicPr>
        <p:blipFill>
          <a:blip r:embed="rId2" cstate="print"/>
          <a:stretch>
            <a:fillRect/>
          </a:stretch>
        </p:blipFill>
        <p:spPr bwMode="auto">
          <a:xfrm>
            <a:off x="152400" y="152400"/>
            <a:ext cx="8839201" cy="685800"/>
          </a:xfrm>
          <a:prstGeom prst="rect">
            <a:avLst/>
          </a:prstGeom>
          <a:noFill/>
          <a:ln w="9525">
            <a:noFill/>
            <a:miter lim="800000"/>
            <a:headEnd/>
            <a:tailEnd/>
          </a:ln>
        </p:spPr>
      </p:pic>
      <p:sp>
        <p:nvSpPr>
          <p:cNvPr id="8" name="TextBox 7"/>
          <p:cNvSpPr txBox="1"/>
          <p:nvPr/>
        </p:nvSpPr>
        <p:spPr>
          <a:xfrm>
            <a:off x="3672145" y="838200"/>
            <a:ext cx="1775231" cy="461665"/>
          </a:xfrm>
          <a:prstGeom prst="rect">
            <a:avLst/>
          </a:prstGeom>
          <a:noFill/>
        </p:spPr>
        <p:txBody>
          <a:bodyPr wrap="none" rtlCol="0">
            <a:spAutoFit/>
          </a:bodyPr>
          <a:lstStyle/>
          <a:p>
            <a:pPr algn="ctr"/>
            <a:r>
              <a:rPr lang="en-US" sz="2400" b="1" dirty="0" smtClean="0"/>
              <a:t>Testimonials</a:t>
            </a:r>
            <a:endParaRPr lang="en-US" sz="2400" b="1" dirty="0"/>
          </a:p>
        </p:txBody>
      </p:sp>
      <p:sp>
        <p:nvSpPr>
          <p:cNvPr id="5" name="Rounded Rectangle 4"/>
          <p:cNvSpPr/>
          <p:nvPr/>
        </p:nvSpPr>
        <p:spPr>
          <a:xfrm>
            <a:off x="457200" y="1752600"/>
            <a:ext cx="3581400" cy="49530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I have 1st hand experience of SAN Softwares. It is innovation at its best. The brain behind this concept of the call centre solution in my words has created a Miracle. It is like magic you can get any of your processes automated at a click of the button.</a:t>
            </a:r>
            <a:br>
              <a:rPr lang="en-US" sz="1400" dirty="0" smtClean="0"/>
            </a:br>
            <a:r>
              <a:rPr lang="en-US" sz="1400" dirty="0" smtClean="0"/>
              <a:t/>
            </a:r>
            <a:br>
              <a:rPr lang="en-US" sz="1400" dirty="0" smtClean="0"/>
            </a:br>
            <a:r>
              <a:rPr lang="en-US" sz="1400" dirty="0" smtClean="0"/>
              <a:t>What makes you guys the best is your after sale service. your turn around time on any requirement or support asked.</a:t>
            </a:r>
            <a:br>
              <a:rPr lang="en-US" sz="1400" dirty="0" smtClean="0"/>
            </a:br>
            <a:r>
              <a:rPr lang="en-US" sz="1400" dirty="0" smtClean="0"/>
              <a:t/>
            </a:r>
            <a:br>
              <a:rPr lang="en-US" sz="1400" dirty="0" smtClean="0"/>
            </a:br>
            <a:r>
              <a:rPr lang="en-US" sz="1400" dirty="0" smtClean="0"/>
              <a:t>You guys are By far the best in my experience :)</a:t>
            </a:r>
            <a:br>
              <a:rPr lang="en-US" sz="1400" dirty="0" smtClean="0"/>
            </a:br>
            <a:r>
              <a:rPr lang="en-US" sz="1400" dirty="0" smtClean="0"/>
              <a:t/>
            </a:r>
            <a:br>
              <a:rPr lang="en-US" sz="1400" dirty="0" smtClean="0"/>
            </a:br>
            <a:r>
              <a:rPr lang="en-US" sz="1400" dirty="0" smtClean="0"/>
              <a:t>So keep up the GREAT work.</a:t>
            </a:r>
          </a:p>
          <a:p>
            <a:r>
              <a:rPr lang="en-US" sz="1400" dirty="0" smtClean="0"/>
              <a:t>Veena Krishnan</a:t>
            </a:r>
          </a:p>
          <a:p>
            <a:r>
              <a:rPr lang="en-US" sz="1400" dirty="0" smtClean="0"/>
              <a:t>HOD -  Tele Sales Operations</a:t>
            </a:r>
          </a:p>
          <a:p>
            <a:r>
              <a:rPr lang="en-US" sz="1400" b="1" dirty="0" err="1" smtClean="0"/>
              <a:t>Frankfinn</a:t>
            </a:r>
            <a:r>
              <a:rPr lang="en-US" sz="1400" b="1" dirty="0" smtClean="0"/>
              <a:t> Air Hostess Training Institute</a:t>
            </a:r>
          </a:p>
          <a:p>
            <a:pPr algn="ctr"/>
            <a:endParaRPr lang="en-US" sz="1400" dirty="0"/>
          </a:p>
        </p:txBody>
      </p:sp>
      <p:pic>
        <p:nvPicPr>
          <p:cNvPr id="7" name="Picture 6" descr="frankfinn.jpg"/>
          <p:cNvPicPr>
            <a:picLocks noChangeAspect="1"/>
          </p:cNvPicPr>
          <p:nvPr/>
        </p:nvPicPr>
        <p:blipFill>
          <a:blip r:embed="rId3" cstate="print"/>
          <a:stretch>
            <a:fillRect/>
          </a:stretch>
        </p:blipFill>
        <p:spPr>
          <a:xfrm>
            <a:off x="609600" y="1295400"/>
            <a:ext cx="1447800" cy="609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ounded Rectangle 9"/>
          <p:cNvSpPr/>
          <p:nvPr/>
        </p:nvSpPr>
        <p:spPr>
          <a:xfrm>
            <a:off x="5105400" y="1752600"/>
            <a:ext cx="3581400" cy="49530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I am writing this to express my gratitude for the high quality Services and professionalism that you are in particular and your pre and post Sale and Service team provide to the Canon India Pvt. Ltd on a regular basis.</a:t>
            </a:r>
          </a:p>
          <a:p>
            <a:r>
              <a:rPr lang="en-US" sz="1200" dirty="0" smtClean="0"/>
              <a:t>S.A.N Software, have become one of the most trusted business partners at Canon India Pvt. Ltd. </a:t>
            </a:r>
          </a:p>
          <a:p>
            <a:r>
              <a:rPr lang="en-US" sz="1200" dirty="0" smtClean="0"/>
              <a:t>S.A.N has provided us the best services to setup a 24 PRI for 250 Users total CTI Applications including Inbound, Outbound, Email unification, Chat, IVR, Voice Logger, QMS, User Application, Live Monitoring, SMS Facilities and much more. </a:t>
            </a:r>
          </a:p>
          <a:p>
            <a:r>
              <a:rPr lang="en-US" sz="1200" dirty="0" smtClean="0"/>
              <a:t>There have also been numerous times that S.A.N Softwares have gone the "extra mile" to fulfill our requirements and performed tasks exceptionally.</a:t>
            </a:r>
          </a:p>
          <a:p>
            <a:r>
              <a:rPr lang="en-US" sz="1200" dirty="0" smtClean="0"/>
              <a:t>I consider the S.A.N Software to be a true business partner in every sense of the work.</a:t>
            </a:r>
          </a:p>
          <a:p>
            <a:r>
              <a:rPr lang="en-US" sz="1200" dirty="0" smtClean="0"/>
              <a:t>Sincerely,</a:t>
            </a:r>
            <a:br>
              <a:rPr lang="en-US" sz="1200" dirty="0" smtClean="0"/>
            </a:br>
            <a:r>
              <a:rPr lang="en-US" sz="1200" dirty="0" err="1" smtClean="0"/>
              <a:t>Tarun</a:t>
            </a:r>
            <a:r>
              <a:rPr lang="en-US" sz="1200" dirty="0" smtClean="0"/>
              <a:t> Arora </a:t>
            </a:r>
          </a:p>
          <a:p>
            <a:r>
              <a:rPr lang="en-US" sz="1200" dirty="0" smtClean="0"/>
              <a:t>HOD – Sales &amp; Marketing</a:t>
            </a:r>
          </a:p>
          <a:p>
            <a:r>
              <a:rPr lang="en-US" sz="1200" b="1" dirty="0" smtClean="0"/>
              <a:t>Canon India Pvt. Ltd.</a:t>
            </a:r>
          </a:p>
          <a:p>
            <a:pPr algn="ctr"/>
            <a:endParaRPr lang="en-US" sz="1200" dirty="0"/>
          </a:p>
        </p:txBody>
      </p:sp>
      <p:pic>
        <p:nvPicPr>
          <p:cNvPr id="11" name="Picture 10" descr="frankfinn.jpg"/>
          <p:cNvPicPr>
            <a:picLocks noChangeAspect="1"/>
          </p:cNvPicPr>
          <p:nvPr/>
        </p:nvPicPr>
        <p:blipFill>
          <a:blip r:embed="rId4" cstate="print"/>
          <a:stretch>
            <a:fillRect/>
          </a:stretch>
        </p:blipFill>
        <p:spPr>
          <a:xfrm>
            <a:off x="5257800" y="1349213"/>
            <a:ext cx="1447800" cy="501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me_01"/>
          <p:cNvPicPr/>
          <p:nvPr/>
        </p:nvPicPr>
        <p:blipFill>
          <a:blip r:embed="rId2" cstate="print"/>
          <a:stretch>
            <a:fillRect/>
          </a:stretch>
        </p:blipFill>
        <p:spPr bwMode="auto">
          <a:xfrm>
            <a:off x="152400" y="152400"/>
            <a:ext cx="8839201" cy="685800"/>
          </a:xfrm>
          <a:prstGeom prst="rect">
            <a:avLst/>
          </a:prstGeom>
          <a:noFill/>
          <a:ln w="9525">
            <a:noFill/>
            <a:miter lim="800000"/>
            <a:headEnd/>
            <a:tailEnd/>
          </a:ln>
        </p:spPr>
      </p:pic>
      <p:sp>
        <p:nvSpPr>
          <p:cNvPr id="8" name="TextBox 7"/>
          <p:cNvSpPr txBox="1"/>
          <p:nvPr/>
        </p:nvSpPr>
        <p:spPr>
          <a:xfrm>
            <a:off x="3172529" y="838200"/>
            <a:ext cx="2774477" cy="461665"/>
          </a:xfrm>
          <a:prstGeom prst="rect">
            <a:avLst/>
          </a:prstGeom>
          <a:noFill/>
        </p:spPr>
        <p:txBody>
          <a:bodyPr wrap="none" rtlCol="0">
            <a:spAutoFit/>
          </a:bodyPr>
          <a:lstStyle/>
          <a:p>
            <a:pPr algn="ctr"/>
            <a:r>
              <a:rPr lang="en-US" sz="2400" b="1" dirty="0" smtClean="0"/>
              <a:t>Our Valuable Clients</a:t>
            </a:r>
            <a:endParaRPr lang="en-US" sz="2400" b="1" dirty="0"/>
          </a:p>
        </p:txBody>
      </p:sp>
      <p:pic>
        <p:nvPicPr>
          <p:cNvPr id="7" name="Picture 6" descr="frankfinn.jpg"/>
          <p:cNvPicPr>
            <a:picLocks noChangeAspect="1"/>
          </p:cNvPicPr>
          <p:nvPr/>
        </p:nvPicPr>
        <p:blipFill>
          <a:blip r:embed="rId3" cstate="print"/>
          <a:stretch>
            <a:fillRect/>
          </a:stretch>
        </p:blipFill>
        <p:spPr>
          <a:xfrm>
            <a:off x="152400" y="1295400"/>
            <a:ext cx="1600200" cy="83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frankfinn.jpg"/>
          <p:cNvPicPr>
            <a:picLocks noChangeAspect="1"/>
          </p:cNvPicPr>
          <p:nvPr/>
        </p:nvPicPr>
        <p:blipFill>
          <a:blip r:embed="rId4" cstate="print"/>
          <a:stretch>
            <a:fillRect/>
          </a:stretch>
        </p:blipFill>
        <p:spPr>
          <a:xfrm>
            <a:off x="5486400" y="1295400"/>
            <a:ext cx="1752600" cy="83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frankfinn.jpg"/>
          <p:cNvPicPr>
            <a:picLocks noChangeAspect="1"/>
          </p:cNvPicPr>
          <p:nvPr/>
        </p:nvPicPr>
        <p:blipFill>
          <a:blip r:embed="rId5" cstate="print"/>
          <a:stretch>
            <a:fillRect/>
          </a:stretch>
        </p:blipFill>
        <p:spPr>
          <a:xfrm>
            <a:off x="7391400" y="4038600"/>
            <a:ext cx="1622681" cy="76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frankfinn.jpg"/>
          <p:cNvPicPr>
            <a:picLocks noChangeAspect="1"/>
          </p:cNvPicPr>
          <p:nvPr/>
        </p:nvPicPr>
        <p:blipFill>
          <a:blip r:embed="rId6" cstate="print"/>
          <a:stretch>
            <a:fillRect/>
          </a:stretch>
        </p:blipFill>
        <p:spPr>
          <a:xfrm>
            <a:off x="152400" y="3124200"/>
            <a:ext cx="1600200" cy="83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frankfinn.jpg"/>
          <p:cNvPicPr>
            <a:picLocks noChangeAspect="1"/>
          </p:cNvPicPr>
          <p:nvPr/>
        </p:nvPicPr>
        <p:blipFill>
          <a:blip r:embed="rId7" cstate="print"/>
          <a:stretch>
            <a:fillRect/>
          </a:stretch>
        </p:blipFill>
        <p:spPr>
          <a:xfrm>
            <a:off x="7391400" y="4905243"/>
            <a:ext cx="1600200" cy="885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descr="frankfinn.jpg"/>
          <p:cNvPicPr>
            <a:picLocks noChangeAspect="1"/>
          </p:cNvPicPr>
          <p:nvPr/>
        </p:nvPicPr>
        <p:blipFill>
          <a:blip r:embed="rId8" cstate="print"/>
          <a:stretch>
            <a:fillRect/>
          </a:stretch>
        </p:blipFill>
        <p:spPr>
          <a:xfrm>
            <a:off x="152400" y="4038600"/>
            <a:ext cx="1600200" cy="83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15" descr="frankfinn.jpg"/>
          <p:cNvPicPr>
            <a:picLocks noChangeAspect="1"/>
          </p:cNvPicPr>
          <p:nvPr/>
        </p:nvPicPr>
        <p:blipFill>
          <a:blip r:embed="rId9" cstate="print"/>
          <a:stretch>
            <a:fillRect/>
          </a:stretch>
        </p:blipFill>
        <p:spPr>
          <a:xfrm>
            <a:off x="1905000" y="1295400"/>
            <a:ext cx="1676400" cy="83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descr="frankfinn.jpg"/>
          <p:cNvPicPr>
            <a:picLocks noChangeAspect="1"/>
          </p:cNvPicPr>
          <p:nvPr/>
        </p:nvPicPr>
        <p:blipFill>
          <a:blip r:embed="rId10"/>
          <a:stretch>
            <a:fillRect/>
          </a:stretch>
        </p:blipFill>
        <p:spPr>
          <a:xfrm>
            <a:off x="228600" y="4953000"/>
            <a:ext cx="1447800" cy="8119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descr="frankfinn.jpg"/>
          <p:cNvPicPr>
            <a:picLocks noChangeAspect="1"/>
          </p:cNvPicPr>
          <p:nvPr/>
        </p:nvPicPr>
        <p:blipFill>
          <a:blip r:embed="rId11" cstate="print"/>
          <a:stretch>
            <a:fillRect/>
          </a:stretch>
        </p:blipFill>
        <p:spPr>
          <a:xfrm>
            <a:off x="1905000" y="2209800"/>
            <a:ext cx="1676400" cy="83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descr="frankfinn.jpg"/>
          <p:cNvPicPr>
            <a:picLocks noChangeAspect="1"/>
          </p:cNvPicPr>
          <p:nvPr/>
        </p:nvPicPr>
        <p:blipFill>
          <a:blip r:embed="rId12" cstate="print"/>
          <a:stretch>
            <a:fillRect/>
          </a:stretch>
        </p:blipFill>
        <p:spPr>
          <a:xfrm>
            <a:off x="1905000" y="3124200"/>
            <a:ext cx="1676400" cy="83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descr="frankfinn.jpg"/>
          <p:cNvPicPr>
            <a:picLocks noChangeAspect="1"/>
          </p:cNvPicPr>
          <p:nvPr/>
        </p:nvPicPr>
        <p:blipFill>
          <a:blip r:embed="rId13" cstate="print"/>
          <a:stretch>
            <a:fillRect/>
          </a:stretch>
        </p:blipFill>
        <p:spPr>
          <a:xfrm>
            <a:off x="1905000" y="5867400"/>
            <a:ext cx="1676400" cy="83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20" descr="frankfinn.jpg"/>
          <p:cNvPicPr>
            <a:picLocks noChangeAspect="1"/>
          </p:cNvPicPr>
          <p:nvPr/>
        </p:nvPicPr>
        <p:blipFill>
          <a:blip r:embed="rId14" cstate="print"/>
          <a:stretch>
            <a:fillRect/>
          </a:stretch>
        </p:blipFill>
        <p:spPr>
          <a:xfrm>
            <a:off x="7391400" y="1295400"/>
            <a:ext cx="1676400" cy="83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1" descr="frankfinn.jpg"/>
          <p:cNvPicPr>
            <a:picLocks noChangeAspect="1"/>
          </p:cNvPicPr>
          <p:nvPr/>
        </p:nvPicPr>
        <p:blipFill>
          <a:blip r:embed="rId15" cstate="print"/>
          <a:stretch>
            <a:fillRect/>
          </a:stretch>
        </p:blipFill>
        <p:spPr>
          <a:xfrm>
            <a:off x="1905000" y="4038600"/>
            <a:ext cx="1676400" cy="83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Picture 22" descr="frankfinn.jpg"/>
          <p:cNvPicPr>
            <a:picLocks noChangeAspect="1"/>
          </p:cNvPicPr>
          <p:nvPr/>
        </p:nvPicPr>
        <p:blipFill>
          <a:blip r:embed="rId16"/>
          <a:stretch>
            <a:fillRect/>
          </a:stretch>
        </p:blipFill>
        <p:spPr>
          <a:xfrm>
            <a:off x="1981200" y="4953000"/>
            <a:ext cx="1600200" cy="83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Picture 23" descr="frankfinn.jpg"/>
          <p:cNvPicPr>
            <a:picLocks noChangeAspect="1"/>
          </p:cNvPicPr>
          <p:nvPr/>
        </p:nvPicPr>
        <p:blipFill>
          <a:blip r:embed="rId17" cstate="print"/>
          <a:stretch>
            <a:fillRect/>
          </a:stretch>
        </p:blipFill>
        <p:spPr>
          <a:xfrm>
            <a:off x="5486400" y="4953000"/>
            <a:ext cx="1676400" cy="83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Picture 24" descr="frankfinn.jpg"/>
          <p:cNvPicPr>
            <a:picLocks noChangeAspect="1"/>
          </p:cNvPicPr>
          <p:nvPr/>
        </p:nvPicPr>
        <p:blipFill>
          <a:blip r:embed="rId18" cstate="print"/>
          <a:stretch>
            <a:fillRect/>
          </a:stretch>
        </p:blipFill>
        <p:spPr>
          <a:xfrm>
            <a:off x="5486400" y="2209800"/>
            <a:ext cx="1752600" cy="83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Picture 25" descr="frankfinn.jpg"/>
          <p:cNvPicPr>
            <a:picLocks noChangeAspect="1"/>
          </p:cNvPicPr>
          <p:nvPr/>
        </p:nvPicPr>
        <p:blipFill>
          <a:blip r:embed="rId19" cstate="print"/>
          <a:stretch>
            <a:fillRect/>
          </a:stretch>
        </p:blipFill>
        <p:spPr>
          <a:xfrm>
            <a:off x="3820525" y="1295400"/>
            <a:ext cx="1426749" cy="83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descr="frankfinn.jpg"/>
          <p:cNvPicPr>
            <a:picLocks noChangeAspect="1"/>
          </p:cNvPicPr>
          <p:nvPr/>
        </p:nvPicPr>
        <p:blipFill>
          <a:blip r:embed="rId20" cstate="print"/>
          <a:stretch>
            <a:fillRect/>
          </a:stretch>
        </p:blipFill>
        <p:spPr>
          <a:xfrm>
            <a:off x="3733800" y="2209800"/>
            <a:ext cx="1600200" cy="83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 name="Picture 27" descr="frankfinn.jpg"/>
          <p:cNvPicPr>
            <a:picLocks noChangeAspect="1"/>
          </p:cNvPicPr>
          <p:nvPr/>
        </p:nvPicPr>
        <p:blipFill>
          <a:blip r:embed="rId21" cstate="print"/>
          <a:stretch>
            <a:fillRect/>
          </a:stretch>
        </p:blipFill>
        <p:spPr>
          <a:xfrm>
            <a:off x="3733800" y="4038600"/>
            <a:ext cx="1600200" cy="8092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 name="Picture 28" descr="frankfinn.jpg"/>
          <p:cNvPicPr>
            <a:picLocks noChangeAspect="1"/>
          </p:cNvPicPr>
          <p:nvPr/>
        </p:nvPicPr>
        <p:blipFill>
          <a:blip r:embed="rId22" cstate="print"/>
          <a:stretch>
            <a:fillRect/>
          </a:stretch>
        </p:blipFill>
        <p:spPr>
          <a:xfrm>
            <a:off x="3733800" y="4953000"/>
            <a:ext cx="1600200" cy="83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 name="Picture 29" descr="frankfinn.jpg"/>
          <p:cNvPicPr>
            <a:picLocks noChangeAspect="1"/>
          </p:cNvPicPr>
          <p:nvPr/>
        </p:nvPicPr>
        <p:blipFill>
          <a:blip r:embed="rId23" cstate="print"/>
          <a:stretch>
            <a:fillRect/>
          </a:stretch>
        </p:blipFill>
        <p:spPr>
          <a:xfrm>
            <a:off x="152400" y="5867400"/>
            <a:ext cx="1600200" cy="83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1" name="Picture 30" descr="frankfinn.jpg"/>
          <p:cNvPicPr>
            <a:picLocks noChangeAspect="1"/>
          </p:cNvPicPr>
          <p:nvPr/>
        </p:nvPicPr>
        <p:blipFill>
          <a:blip r:embed="rId24" cstate="print"/>
          <a:stretch>
            <a:fillRect/>
          </a:stretch>
        </p:blipFill>
        <p:spPr>
          <a:xfrm>
            <a:off x="152400" y="2209800"/>
            <a:ext cx="1600200" cy="83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2" name="Picture 31" descr="frankfinn.jpg"/>
          <p:cNvPicPr>
            <a:picLocks noChangeAspect="1"/>
          </p:cNvPicPr>
          <p:nvPr/>
        </p:nvPicPr>
        <p:blipFill>
          <a:blip r:embed="rId25" cstate="print"/>
          <a:stretch>
            <a:fillRect/>
          </a:stretch>
        </p:blipFill>
        <p:spPr>
          <a:xfrm>
            <a:off x="7391400" y="2209800"/>
            <a:ext cx="1600200" cy="83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3" name="Picture 32" descr="frankfinn.jpg"/>
          <p:cNvPicPr>
            <a:picLocks noChangeAspect="1"/>
          </p:cNvPicPr>
          <p:nvPr/>
        </p:nvPicPr>
        <p:blipFill>
          <a:blip r:embed="rId26" cstate="print"/>
          <a:stretch>
            <a:fillRect/>
          </a:stretch>
        </p:blipFill>
        <p:spPr>
          <a:xfrm>
            <a:off x="7391400" y="3124200"/>
            <a:ext cx="1627557" cy="83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4" name="Picture 33" descr="frankfinn.jpg"/>
          <p:cNvPicPr>
            <a:picLocks noChangeAspect="1"/>
          </p:cNvPicPr>
          <p:nvPr/>
        </p:nvPicPr>
        <p:blipFill>
          <a:blip r:embed="rId27" cstate="print"/>
          <a:stretch>
            <a:fillRect/>
          </a:stretch>
        </p:blipFill>
        <p:spPr>
          <a:xfrm>
            <a:off x="3733800" y="3124200"/>
            <a:ext cx="1600199" cy="83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5" name="Picture 34" descr="frankfinn.jpg"/>
          <p:cNvPicPr>
            <a:picLocks noChangeAspect="1"/>
          </p:cNvPicPr>
          <p:nvPr/>
        </p:nvPicPr>
        <p:blipFill>
          <a:blip r:embed="rId28" cstate="print"/>
          <a:stretch>
            <a:fillRect/>
          </a:stretch>
        </p:blipFill>
        <p:spPr>
          <a:xfrm>
            <a:off x="5486400" y="3124200"/>
            <a:ext cx="1752600" cy="83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6" name="Picture 35" descr="frankfinn.jpg"/>
          <p:cNvPicPr>
            <a:picLocks noChangeAspect="1"/>
          </p:cNvPicPr>
          <p:nvPr/>
        </p:nvPicPr>
        <p:blipFill>
          <a:blip r:embed="rId29"/>
          <a:stretch>
            <a:fillRect/>
          </a:stretch>
        </p:blipFill>
        <p:spPr>
          <a:xfrm>
            <a:off x="5486400" y="4209796"/>
            <a:ext cx="1752600" cy="362204"/>
          </a:xfrm>
          <a:prstGeom prst="roundRect">
            <a:avLst>
              <a:gd name="adj" fmla="val 16667"/>
            </a:avLst>
          </a:prstGeom>
          <a:solidFill>
            <a:schemeClr val="tx1"/>
          </a:solidFill>
          <a:ln>
            <a:noFill/>
          </a:ln>
          <a:effectLst>
            <a:outerShdw blurRad="76200" dist="38100" dir="7800000" algn="tl" rotWithShape="0">
              <a:schemeClr val="tx1">
                <a:alpha val="40000"/>
              </a:scheme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7" name="Picture 36" descr="frankfinn.jpg"/>
          <p:cNvPicPr>
            <a:picLocks noChangeAspect="1"/>
          </p:cNvPicPr>
          <p:nvPr/>
        </p:nvPicPr>
        <p:blipFill>
          <a:blip r:embed="rId30" cstate="print"/>
          <a:stretch>
            <a:fillRect/>
          </a:stretch>
        </p:blipFill>
        <p:spPr>
          <a:xfrm>
            <a:off x="3733800" y="5867400"/>
            <a:ext cx="1589087" cy="83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8" name="Picture 37" descr="frankfinn.jpg"/>
          <p:cNvPicPr>
            <a:picLocks noChangeAspect="1"/>
          </p:cNvPicPr>
          <p:nvPr/>
        </p:nvPicPr>
        <p:blipFill>
          <a:blip r:embed="rId31" cstate="print"/>
          <a:stretch>
            <a:fillRect/>
          </a:stretch>
        </p:blipFill>
        <p:spPr>
          <a:xfrm>
            <a:off x="5486400" y="5954241"/>
            <a:ext cx="1676400" cy="6645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9" name="Picture 38" descr="frankfinn.jpg"/>
          <p:cNvPicPr>
            <a:picLocks noChangeAspect="1"/>
          </p:cNvPicPr>
          <p:nvPr/>
        </p:nvPicPr>
        <p:blipFill>
          <a:blip r:embed="rId32" cstate="print"/>
          <a:stretch>
            <a:fillRect/>
          </a:stretch>
        </p:blipFill>
        <p:spPr>
          <a:xfrm>
            <a:off x="7391400" y="5867400"/>
            <a:ext cx="1600200" cy="83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ROCHURE-Page 2-3.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_01"/>
          <p:cNvPicPr/>
          <p:nvPr/>
        </p:nvPicPr>
        <p:blipFill>
          <a:blip r:embed="rId2" cstate="print"/>
          <a:stretch>
            <a:fillRect/>
          </a:stretch>
        </p:blipFill>
        <p:spPr bwMode="auto">
          <a:xfrm>
            <a:off x="152400" y="152400"/>
            <a:ext cx="8839201" cy="685800"/>
          </a:xfrm>
          <a:prstGeom prst="rect">
            <a:avLst/>
          </a:prstGeom>
          <a:noFill/>
          <a:ln w="9525">
            <a:noFill/>
            <a:miter lim="800000"/>
            <a:headEnd/>
            <a:tailEnd/>
          </a:ln>
        </p:spPr>
      </p:pic>
      <p:sp>
        <p:nvSpPr>
          <p:cNvPr id="5" name="TextBox 4"/>
          <p:cNvSpPr txBox="1"/>
          <p:nvPr/>
        </p:nvSpPr>
        <p:spPr>
          <a:xfrm>
            <a:off x="228600" y="1490246"/>
            <a:ext cx="8610600" cy="338554"/>
          </a:xfrm>
          <a:prstGeom prst="rect">
            <a:avLst/>
          </a:prstGeom>
          <a:noFill/>
        </p:spPr>
        <p:txBody>
          <a:bodyPr wrap="square" rtlCol="0">
            <a:spAutoFit/>
          </a:bodyPr>
          <a:lstStyle/>
          <a:p>
            <a:r>
              <a:rPr lang="en-US" sz="1600" b="1" dirty="0" smtClean="0"/>
              <a:t>The Following escalation matrix shall be followed for resolution of calls under this agreement:</a:t>
            </a:r>
            <a:endParaRPr lang="en-US" sz="1600" dirty="0" smtClean="0"/>
          </a:p>
        </p:txBody>
      </p:sp>
      <p:sp>
        <p:nvSpPr>
          <p:cNvPr id="6" name="TextBox 5"/>
          <p:cNvSpPr txBox="1"/>
          <p:nvPr/>
        </p:nvSpPr>
        <p:spPr>
          <a:xfrm>
            <a:off x="2754947" y="838200"/>
            <a:ext cx="3609643" cy="461665"/>
          </a:xfrm>
          <a:prstGeom prst="rect">
            <a:avLst/>
          </a:prstGeom>
          <a:noFill/>
        </p:spPr>
        <p:txBody>
          <a:bodyPr wrap="none" rtlCol="0">
            <a:spAutoFit/>
          </a:bodyPr>
          <a:lstStyle/>
          <a:p>
            <a:pPr algn="ctr"/>
            <a:r>
              <a:rPr lang="en-US" sz="2400" dirty="0" smtClean="0"/>
              <a:t>Service Level Management </a:t>
            </a:r>
            <a:endParaRPr lang="en-US" sz="2400" b="1" dirty="0"/>
          </a:p>
        </p:txBody>
      </p:sp>
      <p:graphicFrame>
        <p:nvGraphicFramePr>
          <p:cNvPr id="7" name="Table 6"/>
          <p:cNvGraphicFramePr>
            <a:graphicFrameLocks noGrp="1"/>
          </p:cNvGraphicFramePr>
          <p:nvPr/>
        </p:nvGraphicFramePr>
        <p:xfrm>
          <a:off x="228600" y="2286000"/>
          <a:ext cx="8686800" cy="2895599"/>
        </p:xfrm>
        <a:graphic>
          <a:graphicData uri="http://schemas.openxmlformats.org/drawingml/2006/table">
            <a:tbl>
              <a:tblPr firstRow="1" bandRow="1">
                <a:tableStyleId>{5C22544A-7EE6-4342-B048-85BDC9FD1C3A}</a:tableStyleId>
              </a:tblPr>
              <a:tblGrid>
                <a:gridCol w="990600"/>
                <a:gridCol w="1676400"/>
                <a:gridCol w="1676400"/>
                <a:gridCol w="1295400"/>
                <a:gridCol w="3048000"/>
              </a:tblGrid>
              <a:tr h="609599">
                <a:tc>
                  <a:txBody>
                    <a:bodyPr/>
                    <a:lstStyle/>
                    <a:p>
                      <a:r>
                        <a:rPr lang="en-US" sz="1400" dirty="0" smtClean="0"/>
                        <a:t>Level of Escalation</a:t>
                      </a:r>
                      <a:endParaRPr lang="en-US" sz="1400" dirty="0"/>
                    </a:p>
                  </a:txBody>
                  <a:tcPr/>
                </a:tc>
                <a:tc>
                  <a:txBody>
                    <a:bodyPr/>
                    <a:lstStyle/>
                    <a:p>
                      <a:r>
                        <a:rPr lang="en-US" sz="1400" dirty="0" smtClean="0"/>
                        <a:t>Name</a:t>
                      </a:r>
                      <a:endParaRPr lang="en-US" sz="1400" dirty="0"/>
                    </a:p>
                  </a:txBody>
                  <a:tcPr/>
                </a:tc>
                <a:tc>
                  <a:txBody>
                    <a:bodyPr/>
                    <a:lstStyle/>
                    <a:p>
                      <a:r>
                        <a:rPr lang="en-US" sz="1400" dirty="0" smtClean="0"/>
                        <a:t>Designation</a:t>
                      </a:r>
                      <a:endParaRPr lang="en-US" sz="1400" dirty="0"/>
                    </a:p>
                  </a:txBody>
                  <a:tcPr/>
                </a:tc>
                <a:tc>
                  <a:txBody>
                    <a:bodyPr/>
                    <a:lstStyle/>
                    <a:p>
                      <a:r>
                        <a:rPr lang="en-US" sz="1400" dirty="0" smtClean="0"/>
                        <a:t>Phone No</a:t>
                      </a:r>
                      <a:endParaRPr lang="en-US" sz="1400" dirty="0"/>
                    </a:p>
                  </a:txBody>
                  <a:tcPr/>
                </a:tc>
                <a:tc>
                  <a:txBody>
                    <a:bodyPr/>
                    <a:lstStyle/>
                    <a:p>
                      <a:r>
                        <a:rPr lang="en-US" sz="1400" dirty="0" smtClean="0"/>
                        <a:t>Email-ID</a:t>
                      </a:r>
                      <a:endParaRPr lang="en-US" sz="1400" dirty="0"/>
                    </a:p>
                  </a:txBody>
                  <a:tcPr/>
                </a:tc>
              </a:tr>
              <a:tr h="762000">
                <a:tc>
                  <a:txBody>
                    <a:bodyPr/>
                    <a:lstStyle/>
                    <a:p>
                      <a:r>
                        <a:rPr lang="en-US" sz="1400" dirty="0" smtClean="0"/>
                        <a:t>1</a:t>
                      </a:r>
                      <a:endParaRPr lang="en-US" sz="1400" dirty="0"/>
                    </a:p>
                  </a:txBody>
                  <a:tcPr/>
                </a:tc>
                <a:tc>
                  <a:txBody>
                    <a:bodyPr/>
                    <a:lstStyle/>
                    <a:p>
                      <a:r>
                        <a:rPr lang="en-US" sz="1400" dirty="0" smtClean="0"/>
                        <a:t>SAN Support</a:t>
                      </a:r>
                      <a:endParaRPr lang="en-US" sz="1400" dirty="0"/>
                    </a:p>
                  </a:txBody>
                  <a:tcPr/>
                </a:tc>
                <a:tc>
                  <a:txBody>
                    <a:bodyPr/>
                    <a:lstStyle/>
                    <a:p>
                      <a:r>
                        <a:rPr lang="en-US" sz="1400" dirty="0" smtClean="0"/>
                        <a:t>Support</a:t>
                      </a:r>
                      <a:r>
                        <a:rPr lang="en-US" sz="1400" baseline="0" dirty="0" smtClean="0"/>
                        <a:t> Executive</a:t>
                      </a:r>
                      <a:endParaRPr lang="en-US" sz="1400" dirty="0"/>
                    </a:p>
                  </a:txBody>
                  <a:tcPr/>
                </a:tc>
                <a:tc>
                  <a:txBody>
                    <a:bodyPr/>
                    <a:lstStyle/>
                    <a:p>
                      <a:r>
                        <a:rPr lang="en-US" sz="1400" dirty="0" smtClean="0"/>
                        <a:t>9810018735</a:t>
                      </a:r>
                      <a:endParaRPr lang="en-US" sz="1400" dirty="0"/>
                    </a:p>
                  </a:txBody>
                  <a:tcPr/>
                </a:tc>
                <a:tc>
                  <a:txBody>
                    <a:bodyPr/>
                    <a:lstStyle/>
                    <a:p>
                      <a:r>
                        <a:rPr lang="en-US" sz="1400" dirty="0" smtClean="0">
                          <a:hlinkClick r:id="rId3"/>
                        </a:rPr>
                        <a:t>support@sansoftwares.com</a:t>
                      </a:r>
                      <a:endParaRPr lang="en-US" sz="1400" dirty="0"/>
                    </a:p>
                  </a:txBody>
                  <a:tcPr/>
                </a:tc>
              </a:tr>
              <a:tr h="762000">
                <a:tc>
                  <a:txBody>
                    <a:bodyPr/>
                    <a:lstStyle/>
                    <a:p>
                      <a:r>
                        <a:rPr lang="en-US" sz="1400" dirty="0" smtClean="0"/>
                        <a:t>2</a:t>
                      </a:r>
                      <a:endParaRPr lang="en-US" sz="1400" dirty="0"/>
                    </a:p>
                  </a:txBody>
                  <a:tcPr/>
                </a:tc>
                <a:tc>
                  <a:txBody>
                    <a:bodyPr/>
                    <a:lstStyle/>
                    <a:p>
                      <a:r>
                        <a:rPr lang="en-US" sz="1400" dirty="0" smtClean="0"/>
                        <a:t>Anuj Kumar</a:t>
                      </a:r>
                      <a:endParaRPr lang="en-US" sz="1400" dirty="0"/>
                    </a:p>
                  </a:txBody>
                  <a:tcPr/>
                </a:tc>
                <a:tc>
                  <a:txBody>
                    <a:bodyPr/>
                    <a:lstStyle/>
                    <a:p>
                      <a:r>
                        <a:rPr lang="en-US" sz="1400" dirty="0" smtClean="0"/>
                        <a:t>Support Head</a:t>
                      </a:r>
                      <a:endParaRPr lang="en-US" sz="1400" dirty="0"/>
                    </a:p>
                  </a:txBody>
                  <a:tcPr/>
                </a:tc>
                <a:tc>
                  <a:txBody>
                    <a:bodyPr/>
                    <a:lstStyle/>
                    <a:p>
                      <a:r>
                        <a:rPr lang="en-US" sz="1400" dirty="0" smtClean="0"/>
                        <a:t>9810610735</a:t>
                      </a:r>
                      <a:endParaRPr lang="en-US" sz="1400" dirty="0"/>
                    </a:p>
                  </a:txBody>
                  <a:tcPr/>
                </a:tc>
                <a:tc>
                  <a:txBody>
                    <a:bodyPr/>
                    <a:lstStyle/>
                    <a:p>
                      <a:r>
                        <a:rPr lang="en-US" sz="1400" dirty="0" smtClean="0">
                          <a:hlinkClick r:id="rId4"/>
                        </a:rPr>
                        <a:t>anuj@sansoftwares.com</a:t>
                      </a:r>
                      <a:endParaRPr lang="en-US" sz="1400" dirty="0"/>
                    </a:p>
                  </a:txBody>
                  <a:tcPr/>
                </a:tc>
              </a:tr>
              <a:tr h="762000">
                <a:tc>
                  <a:txBody>
                    <a:bodyPr/>
                    <a:lstStyle/>
                    <a:p>
                      <a:r>
                        <a:rPr lang="en-US" sz="1400" dirty="0" smtClean="0"/>
                        <a:t>3</a:t>
                      </a:r>
                      <a:endParaRPr lang="en-US" sz="1400" dirty="0"/>
                    </a:p>
                  </a:txBody>
                  <a:tcPr/>
                </a:tc>
                <a:tc>
                  <a:txBody>
                    <a:bodyPr/>
                    <a:lstStyle/>
                    <a:p>
                      <a:r>
                        <a:rPr lang="en-US" sz="1400" dirty="0" smtClean="0"/>
                        <a:t>Jagwant Singh</a:t>
                      </a:r>
                      <a:endParaRPr lang="en-US" sz="1400" dirty="0"/>
                    </a:p>
                  </a:txBody>
                  <a:tcPr/>
                </a:tc>
                <a:tc>
                  <a:txBody>
                    <a:bodyPr/>
                    <a:lstStyle/>
                    <a:p>
                      <a:r>
                        <a:rPr lang="en-US" sz="1400" dirty="0" smtClean="0"/>
                        <a:t>IT Head</a:t>
                      </a:r>
                      <a:endParaRPr lang="en-US" sz="1400" dirty="0"/>
                    </a:p>
                  </a:txBody>
                  <a:tcPr/>
                </a:tc>
                <a:tc>
                  <a:txBody>
                    <a:bodyPr/>
                    <a:lstStyle/>
                    <a:p>
                      <a:r>
                        <a:rPr lang="en-US" sz="1400" dirty="0" smtClean="0"/>
                        <a:t>9910058735</a:t>
                      </a:r>
                      <a:endParaRPr lang="en-US" sz="1400" dirty="0"/>
                    </a:p>
                  </a:txBody>
                  <a:tcPr/>
                </a:tc>
                <a:tc>
                  <a:txBody>
                    <a:bodyPr/>
                    <a:lstStyle/>
                    <a:p>
                      <a:r>
                        <a:rPr lang="en-US" sz="1400" dirty="0" smtClean="0">
                          <a:hlinkClick r:id="rId5"/>
                        </a:rPr>
                        <a:t>jagwant@sansoftwares.com</a:t>
                      </a:r>
                      <a:endParaRPr lang="en-US" sz="1400" dirty="0"/>
                    </a:p>
                  </a:txBody>
                  <a:tcPr/>
                </a:tc>
              </a:tr>
            </a:tbl>
          </a:graphicData>
        </a:graphic>
      </p:graphicFrame>
    </p:spTree>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me_01"/>
          <p:cNvPicPr/>
          <p:nvPr/>
        </p:nvPicPr>
        <p:blipFill>
          <a:blip r:embed="rId2" cstate="print"/>
          <a:stretch>
            <a:fillRect/>
          </a:stretch>
        </p:blipFill>
        <p:spPr bwMode="auto">
          <a:xfrm>
            <a:off x="152400" y="152400"/>
            <a:ext cx="8839201" cy="685800"/>
          </a:xfrm>
          <a:prstGeom prst="rect">
            <a:avLst/>
          </a:prstGeom>
          <a:noFill/>
          <a:ln w="9525">
            <a:noFill/>
            <a:miter lim="800000"/>
            <a:headEnd/>
            <a:tailEnd/>
          </a:ln>
        </p:spPr>
      </p:pic>
      <p:sp>
        <p:nvSpPr>
          <p:cNvPr id="8" name="TextBox 7"/>
          <p:cNvSpPr txBox="1"/>
          <p:nvPr/>
        </p:nvSpPr>
        <p:spPr>
          <a:xfrm>
            <a:off x="3501199" y="838200"/>
            <a:ext cx="2117119" cy="461665"/>
          </a:xfrm>
          <a:prstGeom prst="rect">
            <a:avLst/>
          </a:prstGeom>
          <a:noFill/>
        </p:spPr>
        <p:txBody>
          <a:bodyPr wrap="none" rtlCol="0">
            <a:spAutoFit/>
          </a:bodyPr>
          <a:lstStyle/>
          <a:p>
            <a:pPr algn="ctr"/>
            <a:r>
              <a:rPr lang="en-US" sz="2400" b="1" dirty="0" smtClean="0"/>
              <a:t>Contact Details</a:t>
            </a:r>
            <a:endParaRPr lang="en-US" sz="2400" b="1" dirty="0"/>
          </a:p>
        </p:txBody>
      </p:sp>
      <p:pic>
        <p:nvPicPr>
          <p:cNvPr id="9" name="Picture 8" descr="contact details.png"/>
          <p:cNvPicPr>
            <a:picLocks noChangeAspect="1"/>
          </p:cNvPicPr>
          <p:nvPr/>
        </p:nvPicPr>
        <p:blipFill>
          <a:blip r:embed="rId3" cstate="print"/>
          <a:stretch>
            <a:fillRect/>
          </a:stretch>
        </p:blipFill>
        <p:spPr>
          <a:xfrm>
            <a:off x="1652252" y="2057400"/>
            <a:ext cx="5850192" cy="3886199"/>
          </a:xfrm>
          <a:prstGeom prst="rect">
            <a:avLst/>
          </a:prstGeom>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Server.png"/>
          <p:cNvPicPr>
            <a:picLocks noChangeAspect="1"/>
          </p:cNvPicPr>
          <p:nvPr/>
        </p:nvPicPr>
        <p:blipFill>
          <a:blip r:embed="rId2" cstate="print"/>
          <a:stretch>
            <a:fillRect/>
          </a:stretch>
        </p:blipFill>
        <p:spPr>
          <a:xfrm>
            <a:off x="5867400" y="3886200"/>
            <a:ext cx="526736" cy="539583"/>
          </a:xfrm>
          <a:prstGeom prst="rect">
            <a:avLst/>
          </a:prstGeom>
        </p:spPr>
      </p:pic>
      <p:pic>
        <p:nvPicPr>
          <p:cNvPr id="17" name="Picture 16" descr="Server.png"/>
          <p:cNvPicPr>
            <a:picLocks noChangeAspect="1"/>
          </p:cNvPicPr>
          <p:nvPr/>
        </p:nvPicPr>
        <p:blipFill>
          <a:blip r:embed="rId3" cstate="print"/>
          <a:stretch>
            <a:fillRect/>
          </a:stretch>
        </p:blipFill>
        <p:spPr>
          <a:xfrm>
            <a:off x="1752600" y="1676400"/>
            <a:ext cx="526736" cy="685800"/>
          </a:xfrm>
          <a:prstGeom prst="rect">
            <a:avLst/>
          </a:prstGeom>
        </p:spPr>
      </p:pic>
      <p:pic>
        <p:nvPicPr>
          <p:cNvPr id="8" name="Picture 7" descr="home_01"/>
          <p:cNvPicPr/>
          <p:nvPr/>
        </p:nvPicPr>
        <p:blipFill>
          <a:blip r:embed="rId4" cstate="print"/>
          <a:stretch>
            <a:fillRect/>
          </a:stretch>
        </p:blipFill>
        <p:spPr bwMode="auto">
          <a:xfrm>
            <a:off x="152400" y="152400"/>
            <a:ext cx="8839201" cy="685800"/>
          </a:xfrm>
          <a:prstGeom prst="rect">
            <a:avLst/>
          </a:prstGeom>
          <a:noFill/>
          <a:ln w="9525">
            <a:noFill/>
            <a:miter lim="800000"/>
            <a:headEnd/>
            <a:tailEnd/>
          </a:ln>
        </p:spPr>
      </p:pic>
      <p:sp>
        <p:nvSpPr>
          <p:cNvPr id="9" name="TextBox 8"/>
          <p:cNvSpPr txBox="1"/>
          <p:nvPr/>
        </p:nvSpPr>
        <p:spPr>
          <a:xfrm>
            <a:off x="4300086" y="838200"/>
            <a:ext cx="1491114" cy="461665"/>
          </a:xfrm>
          <a:prstGeom prst="rect">
            <a:avLst/>
          </a:prstGeom>
          <a:noFill/>
        </p:spPr>
        <p:txBody>
          <a:bodyPr wrap="none" rtlCol="0">
            <a:spAutoFit/>
          </a:bodyPr>
          <a:lstStyle/>
          <a:p>
            <a:pPr algn="ctr"/>
            <a:r>
              <a:rPr lang="en-US" sz="2400" b="1" dirty="0" smtClean="0"/>
              <a:t>Outbound</a:t>
            </a:r>
            <a:endParaRPr lang="en-US" sz="2400" b="1" dirty="0"/>
          </a:p>
        </p:txBody>
      </p:sp>
      <p:pic>
        <p:nvPicPr>
          <p:cNvPr id="11" name="Picture 10" descr="OFFICE PBX STRIP.png"/>
          <p:cNvPicPr>
            <a:picLocks noChangeAspect="1"/>
          </p:cNvPicPr>
          <p:nvPr/>
        </p:nvPicPr>
        <p:blipFill>
          <a:blip r:embed="rId5" cstate="print"/>
          <a:stretch>
            <a:fillRect/>
          </a:stretch>
        </p:blipFill>
        <p:spPr>
          <a:xfrm>
            <a:off x="98286" y="838200"/>
            <a:ext cx="1501914" cy="5867400"/>
          </a:xfrm>
          <a:prstGeom prst="rect">
            <a:avLst/>
          </a:prstGeom>
        </p:spPr>
      </p:pic>
      <p:sp>
        <p:nvSpPr>
          <p:cNvPr id="15" name="Rounded Rectangle 14"/>
          <p:cNvSpPr/>
          <p:nvPr/>
        </p:nvSpPr>
        <p:spPr>
          <a:xfrm>
            <a:off x="1981200" y="2286000"/>
            <a:ext cx="2209800" cy="1143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buFont typeface="Arial" pitchFamily="34" charset="0"/>
              <a:buChar char="•"/>
            </a:pPr>
            <a:r>
              <a:rPr lang="en-US" sz="1400" dirty="0" smtClean="0"/>
              <a:t>Campaign Management</a:t>
            </a:r>
          </a:p>
          <a:p>
            <a:pPr lvl="0">
              <a:buFont typeface="Arial" pitchFamily="34" charset="0"/>
              <a:buChar char="•"/>
            </a:pPr>
            <a:r>
              <a:rPr lang="en-US" sz="1400" dirty="0" smtClean="0"/>
              <a:t>Pacing</a:t>
            </a:r>
          </a:p>
          <a:p>
            <a:pPr lvl="0">
              <a:buFont typeface="Arial" pitchFamily="34" charset="0"/>
              <a:buChar char="•"/>
            </a:pPr>
            <a:r>
              <a:rPr lang="en-US" sz="1400" dirty="0" smtClean="0"/>
              <a:t>Rule Based Dialing</a:t>
            </a:r>
          </a:p>
          <a:p>
            <a:pPr lvl="0">
              <a:buFont typeface="Arial" pitchFamily="34" charset="0"/>
              <a:buChar char="•"/>
            </a:pPr>
            <a:r>
              <a:rPr lang="en-US" sz="1400" dirty="0" smtClean="0"/>
              <a:t>Third Party Integration</a:t>
            </a:r>
          </a:p>
        </p:txBody>
      </p:sp>
      <p:sp>
        <p:nvSpPr>
          <p:cNvPr id="14" name="Rounded Rectangle 13"/>
          <p:cNvSpPr/>
          <p:nvPr/>
        </p:nvSpPr>
        <p:spPr>
          <a:xfrm>
            <a:off x="2286000" y="1905000"/>
            <a:ext cx="1371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DB Server</a:t>
            </a:r>
            <a:endParaRPr lang="en-US" sz="2000" b="1" dirty="0"/>
          </a:p>
        </p:txBody>
      </p:sp>
      <p:pic>
        <p:nvPicPr>
          <p:cNvPr id="18" name="Picture 17" descr="Server.png"/>
          <p:cNvPicPr>
            <a:picLocks noChangeAspect="1"/>
          </p:cNvPicPr>
          <p:nvPr/>
        </p:nvPicPr>
        <p:blipFill>
          <a:blip r:embed="rId3" cstate="print"/>
          <a:stretch>
            <a:fillRect/>
          </a:stretch>
        </p:blipFill>
        <p:spPr>
          <a:xfrm>
            <a:off x="5721664" y="1600200"/>
            <a:ext cx="526736" cy="685800"/>
          </a:xfrm>
          <a:prstGeom prst="rect">
            <a:avLst/>
          </a:prstGeom>
        </p:spPr>
      </p:pic>
      <p:sp>
        <p:nvSpPr>
          <p:cNvPr id="19" name="Rounded Rectangle 18"/>
          <p:cNvSpPr/>
          <p:nvPr/>
        </p:nvSpPr>
        <p:spPr>
          <a:xfrm>
            <a:off x="5867400" y="2209800"/>
            <a:ext cx="2438400" cy="1371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buFont typeface="Arial" pitchFamily="34" charset="0"/>
              <a:buChar char="•"/>
            </a:pPr>
            <a:r>
              <a:rPr lang="en-US" sz="1400" dirty="0" smtClean="0"/>
              <a:t>Check for Free Trunk</a:t>
            </a:r>
          </a:p>
          <a:p>
            <a:pPr lvl="0">
              <a:buFont typeface="Arial" pitchFamily="34" charset="0"/>
              <a:buChar char="•"/>
            </a:pPr>
            <a:r>
              <a:rPr lang="en-US" sz="1400" dirty="0" smtClean="0"/>
              <a:t>Mode : Predictive, Progressive, Preview</a:t>
            </a:r>
          </a:p>
          <a:p>
            <a:pPr lvl="0">
              <a:buFont typeface="Arial" pitchFamily="34" charset="0"/>
              <a:buChar char="•"/>
            </a:pPr>
            <a:r>
              <a:rPr lang="en-US" sz="1400" dirty="0" smtClean="0"/>
              <a:t>Transfer Positive Voice Calls</a:t>
            </a:r>
            <a:endParaRPr lang="en-US" sz="1400" dirty="0"/>
          </a:p>
        </p:txBody>
      </p:sp>
      <p:sp>
        <p:nvSpPr>
          <p:cNvPr id="20" name="Rounded Rectangle 19"/>
          <p:cNvSpPr/>
          <p:nvPr/>
        </p:nvSpPr>
        <p:spPr>
          <a:xfrm>
            <a:off x="6248400" y="1828800"/>
            <a:ext cx="1371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Dialer</a:t>
            </a:r>
            <a:endParaRPr lang="en-US" sz="2000" b="1" dirty="0"/>
          </a:p>
        </p:txBody>
      </p:sp>
      <p:sp>
        <p:nvSpPr>
          <p:cNvPr id="26" name="Curved Up Arrow 25"/>
          <p:cNvSpPr/>
          <p:nvPr/>
        </p:nvSpPr>
        <p:spPr>
          <a:xfrm flipV="1">
            <a:off x="4038600" y="1981200"/>
            <a:ext cx="2133600" cy="5334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ounded Rectangle 26"/>
          <p:cNvSpPr/>
          <p:nvPr/>
        </p:nvSpPr>
        <p:spPr>
          <a:xfrm>
            <a:off x="5936936" y="4498892"/>
            <a:ext cx="2438400" cy="1371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buFont typeface="Arial" pitchFamily="34" charset="0"/>
              <a:buChar char="•"/>
            </a:pPr>
            <a:r>
              <a:rPr lang="en-US" sz="1400" dirty="0" smtClean="0"/>
              <a:t>Screen Popup</a:t>
            </a:r>
          </a:p>
          <a:p>
            <a:pPr lvl="0">
              <a:buFont typeface="Arial" pitchFamily="34" charset="0"/>
              <a:buChar char="•"/>
            </a:pPr>
            <a:r>
              <a:rPr lang="en-US" sz="1400" dirty="0" smtClean="0"/>
              <a:t>Call Log</a:t>
            </a:r>
          </a:p>
          <a:p>
            <a:pPr lvl="0">
              <a:buFont typeface="Arial" pitchFamily="34" charset="0"/>
              <a:buChar char="•"/>
            </a:pPr>
            <a:r>
              <a:rPr lang="en-US" sz="1400" dirty="0" smtClean="0"/>
              <a:t>Disposition Entry</a:t>
            </a:r>
          </a:p>
          <a:p>
            <a:pPr lvl="0">
              <a:buFont typeface="Arial" pitchFamily="34" charset="0"/>
              <a:buChar char="•"/>
            </a:pPr>
            <a:r>
              <a:rPr lang="en-US" sz="1400" dirty="0" smtClean="0"/>
              <a:t>Set Call Back</a:t>
            </a:r>
          </a:p>
          <a:p>
            <a:pPr lvl="0">
              <a:buFont typeface="Arial" pitchFamily="34" charset="0"/>
              <a:buChar char="•"/>
            </a:pPr>
            <a:r>
              <a:rPr lang="en-US" sz="1400" dirty="0" smtClean="0"/>
              <a:t>SMS/E-Mail</a:t>
            </a:r>
            <a:endParaRPr lang="en-US" sz="1400" dirty="0"/>
          </a:p>
        </p:txBody>
      </p:sp>
      <p:sp>
        <p:nvSpPr>
          <p:cNvPr id="28" name="Rounded Rectangle 27"/>
          <p:cNvSpPr/>
          <p:nvPr/>
        </p:nvSpPr>
        <p:spPr>
          <a:xfrm>
            <a:off x="6317936" y="4117892"/>
            <a:ext cx="1600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Agent Desk</a:t>
            </a:r>
            <a:endParaRPr lang="en-US" sz="2000" b="1" dirty="0"/>
          </a:p>
        </p:txBody>
      </p:sp>
      <p:sp>
        <p:nvSpPr>
          <p:cNvPr id="31" name="Curved Left Arrow 30"/>
          <p:cNvSpPr/>
          <p:nvPr/>
        </p:nvSpPr>
        <p:spPr>
          <a:xfrm>
            <a:off x="8153400" y="2895600"/>
            <a:ext cx="731520" cy="2438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2" name="Picture 31" descr="Server.png"/>
          <p:cNvPicPr>
            <a:picLocks noChangeAspect="1"/>
          </p:cNvPicPr>
          <p:nvPr/>
        </p:nvPicPr>
        <p:blipFill>
          <a:blip r:embed="rId6" cstate="print"/>
          <a:stretch>
            <a:fillRect/>
          </a:stretch>
        </p:blipFill>
        <p:spPr>
          <a:xfrm>
            <a:off x="1905000" y="3892623"/>
            <a:ext cx="526736" cy="526736"/>
          </a:xfrm>
          <a:prstGeom prst="rect">
            <a:avLst/>
          </a:prstGeom>
        </p:spPr>
      </p:pic>
      <p:sp>
        <p:nvSpPr>
          <p:cNvPr id="33" name="Rounded Rectangle 32"/>
          <p:cNvSpPr/>
          <p:nvPr/>
        </p:nvSpPr>
        <p:spPr>
          <a:xfrm>
            <a:off x="1974536" y="4498892"/>
            <a:ext cx="2438400" cy="1371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buFont typeface="Arial" pitchFamily="34" charset="0"/>
              <a:buChar char="•"/>
            </a:pPr>
            <a:r>
              <a:rPr lang="en-US" sz="1400" dirty="0" smtClean="0"/>
              <a:t>MIS Reports</a:t>
            </a:r>
          </a:p>
          <a:p>
            <a:pPr lvl="0">
              <a:buFont typeface="Arial" pitchFamily="34" charset="0"/>
              <a:buChar char="•"/>
            </a:pPr>
            <a:r>
              <a:rPr lang="en-US" sz="1400" dirty="0" smtClean="0"/>
              <a:t>Voice Logger</a:t>
            </a:r>
          </a:p>
          <a:p>
            <a:pPr lvl="0">
              <a:buFont typeface="Arial" pitchFamily="34" charset="0"/>
              <a:buChar char="•"/>
            </a:pPr>
            <a:r>
              <a:rPr lang="en-US" sz="1400" dirty="0" smtClean="0"/>
              <a:t>Quality Management</a:t>
            </a:r>
          </a:p>
          <a:p>
            <a:pPr lvl="0">
              <a:buFont typeface="Arial" pitchFamily="34" charset="0"/>
              <a:buChar char="•"/>
            </a:pPr>
            <a:r>
              <a:rPr lang="en-US" sz="1400" dirty="0" smtClean="0"/>
              <a:t>Lead Management</a:t>
            </a:r>
          </a:p>
        </p:txBody>
      </p:sp>
      <p:sp>
        <p:nvSpPr>
          <p:cNvPr id="34" name="Rounded Rectangle 33"/>
          <p:cNvSpPr/>
          <p:nvPr/>
        </p:nvSpPr>
        <p:spPr>
          <a:xfrm>
            <a:off x="2355536" y="4117892"/>
            <a:ext cx="1600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Supervisor</a:t>
            </a:r>
            <a:endParaRPr lang="en-US" sz="2000" b="1" dirty="0"/>
          </a:p>
        </p:txBody>
      </p:sp>
      <p:sp>
        <p:nvSpPr>
          <p:cNvPr id="21" name="Curved Left Arrow 20"/>
          <p:cNvSpPr/>
          <p:nvPr/>
        </p:nvSpPr>
        <p:spPr>
          <a:xfrm rot="5400000">
            <a:off x="4724400" y="4892040"/>
            <a:ext cx="731520" cy="2438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Server.png"/>
          <p:cNvPicPr>
            <a:picLocks noChangeAspect="1"/>
          </p:cNvPicPr>
          <p:nvPr/>
        </p:nvPicPr>
        <p:blipFill>
          <a:blip r:embed="rId2" cstate="print"/>
          <a:stretch>
            <a:fillRect/>
          </a:stretch>
        </p:blipFill>
        <p:spPr>
          <a:xfrm>
            <a:off x="5867400" y="3886200"/>
            <a:ext cx="526736" cy="539583"/>
          </a:xfrm>
          <a:prstGeom prst="rect">
            <a:avLst/>
          </a:prstGeom>
        </p:spPr>
      </p:pic>
      <p:pic>
        <p:nvPicPr>
          <p:cNvPr id="17" name="Picture 16" descr="Server.png"/>
          <p:cNvPicPr>
            <a:picLocks noChangeAspect="1"/>
          </p:cNvPicPr>
          <p:nvPr/>
        </p:nvPicPr>
        <p:blipFill>
          <a:blip r:embed="rId3" cstate="print"/>
          <a:stretch>
            <a:fillRect/>
          </a:stretch>
        </p:blipFill>
        <p:spPr>
          <a:xfrm>
            <a:off x="1752600" y="1447800"/>
            <a:ext cx="526736" cy="685800"/>
          </a:xfrm>
          <a:prstGeom prst="rect">
            <a:avLst/>
          </a:prstGeom>
        </p:spPr>
      </p:pic>
      <p:pic>
        <p:nvPicPr>
          <p:cNvPr id="8" name="Picture 7" descr="home_01"/>
          <p:cNvPicPr/>
          <p:nvPr/>
        </p:nvPicPr>
        <p:blipFill>
          <a:blip r:embed="rId4" cstate="print"/>
          <a:stretch>
            <a:fillRect/>
          </a:stretch>
        </p:blipFill>
        <p:spPr bwMode="auto">
          <a:xfrm>
            <a:off x="152400" y="152400"/>
            <a:ext cx="8839201" cy="685800"/>
          </a:xfrm>
          <a:prstGeom prst="rect">
            <a:avLst/>
          </a:prstGeom>
          <a:noFill/>
          <a:ln w="9525">
            <a:noFill/>
            <a:miter lim="800000"/>
            <a:headEnd/>
            <a:tailEnd/>
          </a:ln>
        </p:spPr>
      </p:pic>
      <p:sp>
        <p:nvSpPr>
          <p:cNvPr id="9" name="TextBox 8"/>
          <p:cNvSpPr txBox="1"/>
          <p:nvPr/>
        </p:nvSpPr>
        <p:spPr>
          <a:xfrm>
            <a:off x="4381725" y="838200"/>
            <a:ext cx="1257075" cy="461665"/>
          </a:xfrm>
          <a:prstGeom prst="rect">
            <a:avLst/>
          </a:prstGeom>
          <a:noFill/>
        </p:spPr>
        <p:txBody>
          <a:bodyPr wrap="none" rtlCol="0">
            <a:spAutoFit/>
          </a:bodyPr>
          <a:lstStyle/>
          <a:p>
            <a:pPr algn="ctr"/>
            <a:r>
              <a:rPr lang="en-US" sz="2400" b="1" dirty="0" smtClean="0"/>
              <a:t>Inbound</a:t>
            </a:r>
            <a:endParaRPr lang="en-US" sz="2400" b="1" dirty="0"/>
          </a:p>
        </p:txBody>
      </p:sp>
      <p:pic>
        <p:nvPicPr>
          <p:cNvPr id="11" name="Picture 10" descr="OFFICE PBX STRIP.png"/>
          <p:cNvPicPr>
            <a:picLocks noChangeAspect="1"/>
          </p:cNvPicPr>
          <p:nvPr/>
        </p:nvPicPr>
        <p:blipFill>
          <a:blip r:embed="rId5" cstate="print"/>
          <a:stretch>
            <a:fillRect/>
          </a:stretch>
        </p:blipFill>
        <p:spPr>
          <a:xfrm>
            <a:off x="105443" y="838200"/>
            <a:ext cx="1487599" cy="5867400"/>
          </a:xfrm>
          <a:prstGeom prst="rect">
            <a:avLst/>
          </a:prstGeom>
        </p:spPr>
      </p:pic>
      <p:sp>
        <p:nvSpPr>
          <p:cNvPr id="15" name="Rounded Rectangle 14"/>
          <p:cNvSpPr/>
          <p:nvPr/>
        </p:nvSpPr>
        <p:spPr>
          <a:xfrm>
            <a:off x="1981200" y="2057400"/>
            <a:ext cx="2209800" cy="1143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buFont typeface="Arial" pitchFamily="34" charset="0"/>
              <a:buChar char="•"/>
            </a:pPr>
            <a:r>
              <a:rPr lang="en-US" sz="1400" dirty="0" smtClean="0"/>
              <a:t> IVR Designer</a:t>
            </a:r>
          </a:p>
          <a:p>
            <a:pPr lvl="0">
              <a:buFont typeface="Arial" pitchFamily="34" charset="0"/>
              <a:buChar char="•"/>
            </a:pPr>
            <a:r>
              <a:rPr lang="en-US" sz="1400" dirty="0" smtClean="0"/>
              <a:t> Time Condition</a:t>
            </a:r>
          </a:p>
          <a:p>
            <a:pPr lvl="0">
              <a:buFont typeface="Arial" pitchFamily="34" charset="0"/>
              <a:buChar char="•"/>
            </a:pPr>
            <a:r>
              <a:rPr lang="en-US" sz="1400" dirty="0" smtClean="0"/>
              <a:t> Multi Level Tree</a:t>
            </a:r>
          </a:p>
          <a:p>
            <a:pPr lvl="0">
              <a:buFont typeface="Arial" pitchFamily="34" charset="0"/>
              <a:buChar char="•"/>
            </a:pPr>
            <a:r>
              <a:rPr lang="en-US" sz="1400" dirty="0" smtClean="0"/>
              <a:t> DNI Based Routing</a:t>
            </a:r>
          </a:p>
        </p:txBody>
      </p:sp>
      <p:sp>
        <p:nvSpPr>
          <p:cNvPr id="14" name="Rounded Rectangle 13"/>
          <p:cNvSpPr/>
          <p:nvPr/>
        </p:nvSpPr>
        <p:spPr>
          <a:xfrm>
            <a:off x="2286000" y="1676400"/>
            <a:ext cx="1371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IVR</a:t>
            </a:r>
            <a:endParaRPr lang="en-US" sz="2000" b="1" dirty="0"/>
          </a:p>
        </p:txBody>
      </p:sp>
      <p:pic>
        <p:nvPicPr>
          <p:cNvPr id="18" name="Picture 17" descr="Server.png"/>
          <p:cNvPicPr>
            <a:picLocks noChangeAspect="1"/>
          </p:cNvPicPr>
          <p:nvPr/>
        </p:nvPicPr>
        <p:blipFill>
          <a:blip r:embed="rId3" cstate="print"/>
          <a:stretch>
            <a:fillRect/>
          </a:stretch>
        </p:blipFill>
        <p:spPr>
          <a:xfrm>
            <a:off x="5721664" y="1371600"/>
            <a:ext cx="526736" cy="685800"/>
          </a:xfrm>
          <a:prstGeom prst="rect">
            <a:avLst/>
          </a:prstGeom>
        </p:spPr>
      </p:pic>
      <p:sp>
        <p:nvSpPr>
          <p:cNvPr id="19" name="Rounded Rectangle 18"/>
          <p:cNvSpPr/>
          <p:nvPr/>
        </p:nvSpPr>
        <p:spPr>
          <a:xfrm>
            <a:off x="5867400" y="1981200"/>
            <a:ext cx="2438400" cy="1676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buFont typeface="Arial" pitchFamily="34" charset="0"/>
              <a:buChar char="•"/>
            </a:pPr>
            <a:r>
              <a:rPr lang="en-US" sz="1400" dirty="0" smtClean="0"/>
              <a:t> Intelligent Routing</a:t>
            </a:r>
          </a:p>
          <a:p>
            <a:pPr lvl="0">
              <a:buFont typeface="Arial" pitchFamily="34" charset="0"/>
              <a:buChar char="•"/>
            </a:pPr>
            <a:r>
              <a:rPr lang="en-US" sz="1400" dirty="0" smtClean="0"/>
              <a:t> Skill Based Routing</a:t>
            </a:r>
          </a:p>
          <a:p>
            <a:pPr lvl="0">
              <a:buFont typeface="Arial" pitchFamily="34" charset="0"/>
              <a:buChar char="•"/>
            </a:pPr>
            <a:r>
              <a:rPr lang="en-US" sz="1400" dirty="0" smtClean="0"/>
              <a:t> Mode : Round Robin, Ring All, Least Recent</a:t>
            </a:r>
          </a:p>
          <a:p>
            <a:pPr lvl="0">
              <a:buFont typeface="Arial" pitchFamily="34" charset="0"/>
              <a:buChar char="•"/>
            </a:pPr>
            <a:r>
              <a:rPr lang="en-US" sz="1400" dirty="0" smtClean="0"/>
              <a:t>Multi ACD Login</a:t>
            </a:r>
          </a:p>
          <a:p>
            <a:pPr lvl="0">
              <a:buFont typeface="Arial" pitchFamily="34" charset="0"/>
              <a:buChar char="•"/>
            </a:pPr>
            <a:r>
              <a:rPr lang="en-US" sz="1400" dirty="0" smtClean="0"/>
              <a:t>ACD Queue</a:t>
            </a:r>
          </a:p>
        </p:txBody>
      </p:sp>
      <p:sp>
        <p:nvSpPr>
          <p:cNvPr id="20" name="Rounded Rectangle 19"/>
          <p:cNvSpPr/>
          <p:nvPr/>
        </p:nvSpPr>
        <p:spPr>
          <a:xfrm>
            <a:off x="6248400" y="1600200"/>
            <a:ext cx="1371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ACD</a:t>
            </a:r>
            <a:endParaRPr lang="en-US" sz="2000" b="1" dirty="0"/>
          </a:p>
        </p:txBody>
      </p:sp>
      <p:sp>
        <p:nvSpPr>
          <p:cNvPr id="26" name="Curved Up Arrow 25"/>
          <p:cNvSpPr/>
          <p:nvPr/>
        </p:nvSpPr>
        <p:spPr>
          <a:xfrm flipV="1">
            <a:off x="3962400" y="1752600"/>
            <a:ext cx="2133600" cy="5334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ounded Rectangle 26"/>
          <p:cNvSpPr/>
          <p:nvPr/>
        </p:nvSpPr>
        <p:spPr>
          <a:xfrm>
            <a:off x="5936936" y="4498892"/>
            <a:ext cx="2438400" cy="1371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buFont typeface="Arial" pitchFamily="34" charset="0"/>
              <a:buChar char="•"/>
            </a:pPr>
            <a:r>
              <a:rPr lang="en-US" sz="1400" dirty="0" smtClean="0"/>
              <a:t> CRM Screen Popup</a:t>
            </a:r>
          </a:p>
          <a:p>
            <a:pPr lvl="0">
              <a:buFont typeface="Arial" pitchFamily="34" charset="0"/>
              <a:buChar char="•"/>
            </a:pPr>
            <a:r>
              <a:rPr lang="en-US" sz="1400" dirty="0" smtClean="0"/>
              <a:t> Call Log</a:t>
            </a:r>
          </a:p>
          <a:p>
            <a:pPr lvl="0">
              <a:buFont typeface="Arial" pitchFamily="34" charset="0"/>
              <a:buChar char="•"/>
            </a:pPr>
            <a:r>
              <a:rPr lang="en-US" sz="1400" dirty="0" smtClean="0"/>
              <a:t> Disposition Entry</a:t>
            </a:r>
          </a:p>
          <a:p>
            <a:pPr lvl="0">
              <a:buFont typeface="Arial" pitchFamily="34" charset="0"/>
              <a:buChar char="•"/>
            </a:pPr>
            <a:r>
              <a:rPr lang="en-US" sz="1400" dirty="0" smtClean="0"/>
              <a:t> Set Call Back</a:t>
            </a:r>
          </a:p>
          <a:p>
            <a:pPr lvl="0">
              <a:buFont typeface="Arial" pitchFamily="34" charset="0"/>
              <a:buChar char="•"/>
            </a:pPr>
            <a:r>
              <a:rPr lang="en-US" sz="1400" dirty="0" smtClean="0"/>
              <a:t> SMS/E-Mail</a:t>
            </a:r>
            <a:endParaRPr lang="en-US" sz="1400" dirty="0"/>
          </a:p>
        </p:txBody>
      </p:sp>
      <p:sp>
        <p:nvSpPr>
          <p:cNvPr id="28" name="Rounded Rectangle 27"/>
          <p:cNvSpPr/>
          <p:nvPr/>
        </p:nvSpPr>
        <p:spPr>
          <a:xfrm>
            <a:off x="6317936" y="4117892"/>
            <a:ext cx="1600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Agent Desk</a:t>
            </a:r>
            <a:endParaRPr lang="en-US" sz="2000" b="1" dirty="0"/>
          </a:p>
        </p:txBody>
      </p:sp>
      <p:sp>
        <p:nvSpPr>
          <p:cNvPr id="31" name="Curved Left Arrow 30"/>
          <p:cNvSpPr/>
          <p:nvPr/>
        </p:nvSpPr>
        <p:spPr>
          <a:xfrm>
            <a:off x="8153400" y="2895600"/>
            <a:ext cx="731520" cy="2438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2" name="Picture 31" descr="Server.png"/>
          <p:cNvPicPr>
            <a:picLocks noChangeAspect="1"/>
          </p:cNvPicPr>
          <p:nvPr/>
        </p:nvPicPr>
        <p:blipFill>
          <a:blip r:embed="rId6" cstate="print"/>
          <a:stretch>
            <a:fillRect/>
          </a:stretch>
        </p:blipFill>
        <p:spPr>
          <a:xfrm>
            <a:off x="1905000" y="3892623"/>
            <a:ext cx="526736" cy="526736"/>
          </a:xfrm>
          <a:prstGeom prst="rect">
            <a:avLst/>
          </a:prstGeom>
        </p:spPr>
      </p:pic>
      <p:sp>
        <p:nvSpPr>
          <p:cNvPr id="33" name="Rounded Rectangle 32"/>
          <p:cNvSpPr/>
          <p:nvPr/>
        </p:nvSpPr>
        <p:spPr>
          <a:xfrm>
            <a:off x="1974536" y="4498892"/>
            <a:ext cx="2438400" cy="1371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buFont typeface="Arial" pitchFamily="34" charset="0"/>
              <a:buChar char="•"/>
            </a:pPr>
            <a:r>
              <a:rPr lang="en-US" sz="1400" dirty="0" smtClean="0"/>
              <a:t>MIS Reports</a:t>
            </a:r>
          </a:p>
          <a:p>
            <a:pPr lvl="0">
              <a:buFont typeface="Arial" pitchFamily="34" charset="0"/>
              <a:buChar char="•"/>
            </a:pPr>
            <a:r>
              <a:rPr lang="en-US" sz="1400" dirty="0" smtClean="0"/>
              <a:t>Voice Logger</a:t>
            </a:r>
          </a:p>
          <a:p>
            <a:pPr lvl="0">
              <a:buFont typeface="Arial" pitchFamily="34" charset="0"/>
              <a:buChar char="•"/>
            </a:pPr>
            <a:r>
              <a:rPr lang="en-US" sz="1400" dirty="0" smtClean="0"/>
              <a:t>Quality Management</a:t>
            </a:r>
          </a:p>
          <a:p>
            <a:pPr lvl="0">
              <a:buFont typeface="Arial" pitchFamily="34" charset="0"/>
              <a:buChar char="•"/>
            </a:pPr>
            <a:r>
              <a:rPr lang="en-US" sz="1400" dirty="0" smtClean="0"/>
              <a:t>Lead Management</a:t>
            </a:r>
          </a:p>
        </p:txBody>
      </p:sp>
      <p:sp>
        <p:nvSpPr>
          <p:cNvPr id="34" name="Rounded Rectangle 33"/>
          <p:cNvSpPr/>
          <p:nvPr/>
        </p:nvSpPr>
        <p:spPr>
          <a:xfrm>
            <a:off x="2355536" y="4117892"/>
            <a:ext cx="1600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Supervisor</a:t>
            </a:r>
            <a:endParaRPr lang="en-US" sz="2000" b="1" dirty="0"/>
          </a:p>
        </p:txBody>
      </p:sp>
      <p:sp>
        <p:nvSpPr>
          <p:cNvPr id="21" name="Curved Left Arrow 20"/>
          <p:cNvSpPr/>
          <p:nvPr/>
        </p:nvSpPr>
        <p:spPr>
          <a:xfrm rot="5400000">
            <a:off x="4724400" y="4892040"/>
            <a:ext cx="731520" cy="2438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981200" y="1371600"/>
          <a:ext cx="6858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home_01"/>
          <p:cNvPicPr/>
          <p:nvPr/>
        </p:nvPicPr>
        <p:blipFill>
          <a:blip r:embed="rId6" cstate="print"/>
          <a:stretch>
            <a:fillRect/>
          </a:stretch>
        </p:blipFill>
        <p:spPr bwMode="auto">
          <a:xfrm>
            <a:off x="152400" y="152400"/>
            <a:ext cx="8839201" cy="685800"/>
          </a:xfrm>
          <a:prstGeom prst="rect">
            <a:avLst/>
          </a:prstGeom>
          <a:noFill/>
          <a:ln w="9525">
            <a:noFill/>
            <a:miter lim="800000"/>
            <a:headEnd/>
            <a:tailEnd/>
          </a:ln>
        </p:spPr>
      </p:pic>
      <p:sp>
        <p:nvSpPr>
          <p:cNvPr id="9" name="TextBox 8"/>
          <p:cNvSpPr txBox="1"/>
          <p:nvPr/>
        </p:nvSpPr>
        <p:spPr>
          <a:xfrm>
            <a:off x="2990411" y="838200"/>
            <a:ext cx="4858189" cy="461665"/>
          </a:xfrm>
          <a:prstGeom prst="rect">
            <a:avLst/>
          </a:prstGeom>
          <a:noFill/>
        </p:spPr>
        <p:txBody>
          <a:bodyPr wrap="none" rtlCol="0">
            <a:spAutoFit/>
          </a:bodyPr>
          <a:lstStyle/>
          <a:p>
            <a:pPr algn="ctr"/>
            <a:r>
              <a:rPr lang="en-US" sz="2400" b="1" dirty="0" smtClean="0"/>
              <a:t>Customer Relationship Management</a:t>
            </a:r>
            <a:endParaRPr lang="en-US" sz="2400" b="1" dirty="0"/>
          </a:p>
        </p:txBody>
      </p:sp>
      <p:pic>
        <p:nvPicPr>
          <p:cNvPr id="11" name="Picture 10" descr="OFFICE PBX STRIP.png"/>
          <p:cNvPicPr>
            <a:picLocks noChangeAspect="1"/>
          </p:cNvPicPr>
          <p:nvPr/>
        </p:nvPicPr>
        <p:blipFill>
          <a:blip r:embed="rId7" cstate="print"/>
          <a:stretch>
            <a:fillRect/>
          </a:stretch>
        </p:blipFill>
        <p:spPr>
          <a:xfrm>
            <a:off x="249610" y="838200"/>
            <a:ext cx="1544052" cy="5867400"/>
          </a:xfrm>
          <a:prstGeom prst="rect">
            <a:avLst/>
          </a:prstGeom>
        </p:spPr>
      </p:pic>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981200" y="1371600"/>
          <a:ext cx="6858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home_01"/>
          <p:cNvPicPr/>
          <p:nvPr/>
        </p:nvPicPr>
        <p:blipFill>
          <a:blip r:embed="rId6" cstate="print"/>
          <a:stretch>
            <a:fillRect/>
          </a:stretch>
        </p:blipFill>
        <p:spPr bwMode="auto">
          <a:xfrm>
            <a:off x="152400" y="152400"/>
            <a:ext cx="8839201" cy="685800"/>
          </a:xfrm>
          <a:prstGeom prst="rect">
            <a:avLst/>
          </a:prstGeom>
          <a:noFill/>
          <a:ln w="9525">
            <a:noFill/>
            <a:miter lim="800000"/>
            <a:headEnd/>
            <a:tailEnd/>
          </a:ln>
        </p:spPr>
      </p:pic>
      <p:sp>
        <p:nvSpPr>
          <p:cNvPr id="9" name="TextBox 8"/>
          <p:cNvSpPr txBox="1"/>
          <p:nvPr/>
        </p:nvSpPr>
        <p:spPr>
          <a:xfrm>
            <a:off x="4656529" y="838200"/>
            <a:ext cx="1515671" cy="461665"/>
          </a:xfrm>
          <a:prstGeom prst="rect">
            <a:avLst/>
          </a:prstGeom>
          <a:noFill/>
        </p:spPr>
        <p:txBody>
          <a:bodyPr wrap="none" rtlCol="0">
            <a:spAutoFit/>
          </a:bodyPr>
          <a:lstStyle/>
          <a:p>
            <a:pPr algn="ctr"/>
            <a:r>
              <a:rPr lang="en-US" sz="2400" b="1" dirty="0" smtClean="0"/>
              <a:t>Office PBX</a:t>
            </a:r>
            <a:endParaRPr lang="en-US" sz="2400" b="1" dirty="0"/>
          </a:p>
        </p:txBody>
      </p:sp>
      <p:pic>
        <p:nvPicPr>
          <p:cNvPr id="11" name="Picture 10" descr="OFFICE PBX STRIP.png"/>
          <p:cNvPicPr>
            <a:picLocks noChangeAspect="1"/>
          </p:cNvPicPr>
          <p:nvPr/>
        </p:nvPicPr>
        <p:blipFill>
          <a:blip r:embed="rId7" cstate="print"/>
          <a:stretch>
            <a:fillRect/>
          </a:stretch>
        </p:blipFill>
        <p:spPr>
          <a:xfrm>
            <a:off x="228600" y="838200"/>
            <a:ext cx="1586073" cy="5867400"/>
          </a:xfrm>
          <a:prstGeom prst="rect">
            <a:avLst/>
          </a:prstGeom>
        </p:spPr>
      </p:pic>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_01"/>
          <p:cNvPicPr/>
          <p:nvPr/>
        </p:nvPicPr>
        <p:blipFill>
          <a:blip r:embed="rId2" cstate="print"/>
          <a:stretch>
            <a:fillRect/>
          </a:stretch>
        </p:blipFill>
        <p:spPr bwMode="auto">
          <a:xfrm>
            <a:off x="152400" y="152400"/>
            <a:ext cx="8839201" cy="685800"/>
          </a:xfrm>
          <a:prstGeom prst="rect">
            <a:avLst/>
          </a:prstGeom>
          <a:noFill/>
          <a:ln w="9525">
            <a:noFill/>
            <a:miter lim="800000"/>
            <a:headEnd/>
            <a:tailEnd/>
          </a:ln>
        </p:spPr>
      </p:pic>
      <p:sp>
        <p:nvSpPr>
          <p:cNvPr id="5" name="TextBox 4"/>
          <p:cNvSpPr txBox="1"/>
          <p:nvPr/>
        </p:nvSpPr>
        <p:spPr>
          <a:xfrm>
            <a:off x="3124200" y="1066800"/>
            <a:ext cx="3429000" cy="677108"/>
          </a:xfrm>
          <a:prstGeom prst="rect">
            <a:avLst/>
          </a:prstGeom>
          <a:noFill/>
        </p:spPr>
        <p:txBody>
          <a:bodyPr wrap="square" rtlCol="0">
            <a:spAutoFit/>
          </a:bodyPr>
          <a:lstStyle/>
          <a:p>
            <a:r>
              <a:rPr lang="en-US" sz="2000" b="1" dirty="0" err="1" smtClean="0"/>
              <a:t>SanCCS</a:t>
            </a:r>
            <a:r>
              <a:rPr lang="en-US" sz="2000" b="1" dirty="0" smtClean="0"/>
              <a:t> Redundancy Modes</a:t>
            </a:r>
          </a:p>
          <a:p>
            <a:endParaRPr lang="en-US" dirty="0"/>
          </a:p>
        </p:txBody>
      </p:sp>
      <p:graphicFrame>
        <p:nvGraphicFramePr>
          <p:cNvPr id="6" name="Diagram 5"/>
          <p:cNvGraphicFramePr/>
          <p:nvPr/>
        </p:nvGraphicFramePr>
        <p:xfrm>
          <a:off x="381000" y="1600200"/>
          <a:ext cx="8382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_01"/>
          <p:cNvPicPr/>
          <p:nvPr/>
        </p:nvPicPr>
        <p:blipFill>
          <a:blip r:embed="rId2" cstate="print"/>
          <a:stretch>
            <a:fillRect/>
          </a:stretch>
        </p:blipFill>
        <p:spPr bwMode="auto">
          <a:xfrm>
            <a:off x="152400" y="152400"/>
            <a:ext cx="8839201" cy="685800"/>
          </a:xfrm>
          <a:prstGeom prst="rect">
            <a:avLst/>
          </a:prstGeom>
          <a:noFill/>
          <a:ln w="9525">
            <a:noFill/>
            <a:miter lim="800000"/>
            <a:headEnd/>
            <a:tailEnd/>
          </a:ln>
        </p:spPr>
      </p:pic>
      <p:pic>
        <p:nvPicPr>
          <p:cNvPr id="12" name="Picture 11" descr="Page Layout.png"/>
          <p:cNvPicPr>
            <a:picLocks noChangeAspect="1"/>
          </p:cNvPicPr>
          <p:nvPr/>
        </p:nvPicPr>
        <p:blipFill>
          <a:blip r:embed="rId3" cstate="print"/>
          <a:stretch>
            <a:fillRect/>
          </a:stretch>
        </p:blipFill>
        <p:spPr>
          <a:xfrm>
            <a:off x="-1" y="1102044"/>
            <a:ext cx="9153791" cy="5339711"/>
          </a:xfrm>
          <a:prstGeom prst="rect">
            <a:avLst/>
          </a:prstGeom>
        </p:spPr>
      </p:pic>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1349</TotalTime>
  <Words>1863</Words>
  <Application>Microsoft Office PowerPoint</Application>
  <PresentationFormat>On-screen Show (4:3)</PresentationFormat>
  <Paragraphs>527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toshiba</dc:creator>
  <cp:lastModifiedBy>Jagwant Singh</cp:lastModifiedBy>
  <cp:revision>197</cp:revision>
  <dcterms:created xsi:type="dcterms:W3CDTF">2011-05-03T08:20:44Z</dcterms:created>
  <dcterms:modified xsi:type="dcterms:W3CDTF">2016-03-04T07:03:44Z</dcterms:modified>
</cp:coreProperties>
</file>