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93" r:id="rId2"/>
    <p:sldId id="294" r:id="rId3"/>
    <p:sldId id="281" r:id="rId4"/>
    <p:sldId id="296" r:id="rId5"/>
    <p:sldId id="295" r:id="rId6"/>
    <p:sldId id="297" r:id="rId7"/>
    <p:sldId id="298" r:id="rId8"/>
    <p:sldId id="299" r:id="rId9"/>
    <p:sldId id="315" r:id="rId10"/>
    <p:sldId id="316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9" r:id="rId19"/>
    <p:sldId id="310" r:id="rId20"/>
    <p:sldId id="311" r:id="rId21"/>
    <p:sldId id="282" r:id="rId22"/>
    <p:sldId id="312" r:id="rId23"/>
    <p:sldId id="31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422"/>
    <a:srgbClr val="01AB52"/>
    <a:srgbClr val="E983AA"/>
    <a:srgbClr val="FF8B96"/>
    <a:srgbClr val="FFA3AC"/>
    <a:srgbClr val="E20016"/>
    <a:srgbClr val="FF9999"/>
    <a:srgbClr val="FF7C80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9696" autoAdjust="0"/>
  </p:normalViewPr>
  <p:slideViewPr>
    <p:cSldViewPr>
      <p:cViewPr>
        <p:scale>
          <a:sx n="62" d="100"/>
          <a:sy n="62" d="100"/>
        </p:scale>
        <p:origin x="-158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5C66-7F29-431F-9D0D-54DCA3E906D5}" type="datetimeFigureOut">
              <a:rPr lang="en-US" smtClean="0"/>
              <a:pPr/>
              <a:t>10/18/2014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A96E7-9024-4721-B164-DD5CDC671E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A96E7-9024-4721-B164-DD5CDC671ED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24744"/>
            <a:ext cx="9144000" cy="1872208"/>
            <a:chOff x="0" y="1124744"/>
            <a:chExt cx="9144000" cy="1872208"/>
          </a:xfrm>
        </p:grpSpPr>
        <p:sp>
          <p:nvSpPr>
            <p:cNvPr id="10" name="Rectangle 9"/>
            <p:cNvSpPr/>
            <p:nvPr/>
          </p:nvSpPr>
          <p:spPr>
            <a:xfrm>
              <a:off x="0" y="1124744"/>
              <a:ext cx="9144000" cy="1872208"/>
            </a:xfrm>
            <a:prstGeom prst="rect">
              <a:avLst/>
            </a:prstGeom>
            <a:solidFill>
              <a:srgbClr val="E20016">
                <a:alpha val="28627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78556" y="1196752"/>
              <a:ext cx="7152343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Call Centre Solution for </a:t>
              </a:r>
            </a:p>
            <a:p>
              <a:pPr algn="ctr"/>
              <a:r>
                <a:rPr lang="en-US" sz="5400" b="1" spc="50" dirty="0" smtClean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Automotive Sector</a:t>
              </a:r>
              <a:endParaRPr lang="en-US" sz="54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155339"/>
            <a:ext cx="5832648" cy="3328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DIALER FOR OUTGOING CALLS</a:t>
            </a:r>
            <a:endParaRPr lang="en-US" sz="4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Extended warranty sales to the customer before the basic warranty period expires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866437"/>
            <a:ext cx="3240360" cy="3240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575942"/>
            <a:ext cx="4139952" cy="241749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329378" cy="1660744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Reminders for insurance renewals a month before it ends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5242" y="3546152"/>
            <a:ext cx="4346663" cy="2907184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15130" cy="137499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Customer survey during the planning or pre launch stage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748281"/>
            <a:ext cx="2971969" cy="2971969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Informing customers about the free service campaigns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2335728"/>
            <a:ext cx="3789153" cy="3789153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Vehicle service reminders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853" y="2996952"/>
            <a:ext cx="4884730" cy="3456383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Post sales and post service customer feedback 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5529" y="2957064"/>
            <a:ext cx="3558919" cy="2847135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142984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Post delivery accessories sales pitch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8799" y="4169624"/>
            <a:ext cx="4995650" cy="1693016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Generating MIS reports to </a:t>
            </a:r>
            <a:r>
              <a:rPr lang="en-US" dirty="0" err="1" smtClean="0"/>
              <a:t>analyse</a:t>
            </a:r>
            <a:r>
              <a:rPr lang="en-US" dirty="0" smtClean="0"/>
              <a:t> inbound and outbound calls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Allows you to import and integrate existing customer database through an excel file 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None/>
            </a:pP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3580829"/>
            <a:ext cx="5064500" cy="2705691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Centre Solutions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056726"/>
            <a:ext cx="9144000" cy="1872208"/>
          </a:xfrm>
          <a:prstGeom prst="rect">
            <a:avLst/>
          </a:prstGeom>
          <a:solidFill>
            <a:srgbClr val="E20016">
              <a:alpha val="28627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42158" y="1196752"/>
            <a:ext cx="56598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Automobile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727359"/>
            <a:ext cx="3888432" cy="2184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43542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2357430"/>
            <a:ext cx="4772032" cy="31876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0800000">
            <a:off x="3500430" y="5071007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Lucida Handwriting" pitchFamily="66" charset="0"/>
              </a:rPr>
              <a:t>Features</a:t>
            </a:r>
            <a:endParaRPr lang="en-US" sz="4000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71612"/>
            <a:ext cx="8229600" cy="422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lnSpc>
                <a:spcPts val="4700"/>
              </a:lnSpc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lnSpc>
                <a:spcPts val="4700"/>
              </a:lnSpc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lnSpc>
                <a:spcPts val="4700"/>
              </a:lnSpc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lnSpc>
                <a:spcPts val="4700"/>
              </a:lnSpc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44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lnSpc>
                <a:spcPts val="4200"/>
              </a:lnSpc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lnSpc>
                <a:spcPts val="4200"/>
              </a:lnSpc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lnSpc>
                <a:spcPts val="4200"/>
              </a:lnSpc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lnSpc>
                <a:spcPts val="4200"/>
              </a:lnSpc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lnSpc>
                <a:spcPts val="4200"/>
              </a:lnSpc>
              <a:buFont typeface="Arial" pitchFamily="34" charset="0"/>
              <a:buChar char="•"/>
            </a:pP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Features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rgbClr val="4354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rgbClr val="4354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Automobile Sector in India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71612"/>
            <a:ext cx="8229600" cy="4525963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IN" dirty="0" smtClean="0"/>
              <a:t>Increase in household income leading to growth and demand</a:t>
            </a:r>
          </a:p>
          <a:p>
            <a:pPr>
              <a:lnSpc>
                <a:spcPts val="4500"/>
              </a:lnSpc>
            </a:pPr>
            <a:r>
              <a:rPr lang="en-IN" dirty="0" smtClean="0"/>
              <a:t>All brands have multiple variants to offer</a:t>
            </a:r>
          </a:p>
          <a:p>
            <a:pPr>
              <a:lnSpc>
                <a:spcPts val="4500"/>
              </a:lnSpc>
            </a:pPr>
            <a:r>
              <a:rPr lang="en-IN" dirty="0" smtClean="0"/>
              <a:t>Heavy spend on marketing</a:t>
            </a:r>
          </a:p>
          <a:p>
            <a:pPr>
              <a:lnSpc>
                <a:spcPts val="4500"/>
              </a:lnSpc>
            </a:pPr>
            <a:r>
              <a:rPr lang="en-IN" dirty="0" smtClean="0"/>
              <a:t>Tough competition </a:t>
            </a:r>
          </a:p>
          <a:p>
            <a:pPr>
              <a:lnSpc>
                <a:spcPts val="4500"/>
              </a:lnSpc>
            </a:pPr>
            <a:r>
              <a:rPr lang="en-IN" dirty="0" smtClean="0"/>
              <a:t>Customer loyalty easily switchable</a:t>
            </a:r>
          </a:p>
          <a:p>
            <a:pPr>
              <a:lnSpc>
                <a:spcPts val="4500"/>
              </a:lnSpc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1470" y="1196752"/>
            <a:ext cx="9222030" cy="17543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Automobile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140968"/>
            <a:ext cx="2972704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IN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Problems in Automobile Sector</a:t>
            </a:r>
            <a:endParaRPr lang="en-IN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>
              <a:lnSpc>
                <a:spcPts val="4200"/>
              </a:lnSpc>
            </a:pPr>
            <a:r>
              <a:rPr lang="en-US" dirty="0" smtClean="0"/>
              <a:t>Loosing customers because of increasing competition </a:t>
            </a:r>
          </a:p>
          <a:p>
            <a:pPr lvl="0">
              <a:lnSpc>
                <a:spcPts val="4500"/>
              </a:lnSpc>
            </a:pPr>
            <a:r>
              <a:rPr lang="en-US" dirty="0" smtClean="0"/>
              <a:t>Salesmen are busy in scouting for new data base rather than making sales pitch</a:t>
            </a:r>
          </a:p>
          <a:p>
            <a:pPr>
              <a:lnSpc>
                <a:spcPts val="4200"/>
              </a:lnSpc>
            </a:pPr>
            <a:r>
              <a:rPr lang="en-US" dirty="0" smtClean="0"/>
              <a:t>Following up with the existing customers</a:t>
            </a:r>
          </a:p>
          <a:p>
            <a:pPr>
              <a:lnSpc>
                <a:spcPts val="4400"/>
              </a:lnSpc>
            </a:pPr>
            <a:r>
              <a:rPr lang="en-US" dirty="0" smtClean="0"/>
              <a:t>Staying in touch because of lack of customer history 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152128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43542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solidFill>
                <a:srgbClr val="43542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60524" y="2317656"/>
            <a:ext cx="3897426" cy="3897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>
              <a:lnSpc>
                <a:spcPts val="4300"/>
              </a:lnSpc>
            </a:pPr>
            <a:r>
              <a:rPr lang="en-US" dirty="0" smtClean="0"/>
              <a:t>Retain the customers for minimum 5 years in some cases</a:t>
            </a:r>
          </a:p>
          <a:p>
            <a:pPr lvl="0">
              <a:lnSpc>
                <a:spcPts val="4300"/>
              </a:lnSpc>
            </a:pPr>
            <a:r>
              <a:rPr lang="en-US" dirty="0" smtClean="0"/>
              <a:t>Treat customers as a 1 big family</a:t>
            </a:r>
          </a:p>
          <a:p>
            <a:pPr lvl="0">
              <a:lnSpc>
                <a:spcPts val="4300"/>
              </a:lnSpc>
            </a:pPr>
            <a:r>
              <a:rPr lang="en-US" dirty="0" smtClean="0"/>
              <a:t>Keeping all the record of their needs properly 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  <a:endParaRPr lang="en-US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1592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43542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43542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Contact Centre Solution</a:t>
            </a:r>
            <a:endParaRPr lang="en-US" sz="5400" b="1" spc="50" dirty="0">
              <a:ln w="11430"/>
              <a:solidFill>
                <a:srgbClr val="43542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1293" y="2996951"/>
            <a:ext cx="5625351" cy="348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785918" y="3714752"/>
            <a:ext cx="1928794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Caller Information </a:t>
            </a:r>
            <a:r>
              <a:rPr lang="en-US" sz="2800" dirty="0" smtClean="0"/>
              <a:t>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214810" y="371475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21494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E983A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DIALER FOR INCOMING CALLS</a:t>
            </a:r>
            <a:endParaRPr lang="en-US" sz="4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20" grpId="0" animBg="1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365</Words>
  <Application>Microsoft Office PowerPoint</Application>
  <PresentationFormat>On-screen Show (4:3)</PresentationFormat>
  <Paragraphs>80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Presentation1</vt:lpstr>
      <vt:lpstr>Slide 1</vt:lpstr>
      <vt:lpstr>Slide 2</vt:lpstr>
      <vt:lpstr>Automobile Sector in India</vt:lpstr>
      <vt:lpstr>Slide 4</vt:lpstr>
      <vt:lpstr>Problems in Automobile Sector</vt:lpstr>
      <vt:lpstr>Slide 6</vt:lpstr>
      <vt:lpstr>Solutions</vt:lpstr>
      <vt:lpstr>Slide 8</vt:lpstr>
      <vt:lpstr>Slide 9</vt:lpstr>
      <vt:lpstr>Slide 10</vt:lpstr>
      <vt:lpstr>Contact Centre Solutions</vt:lpstr>
      <vt:lpstr>Contact Centre Solutions</vt:lpstr>
      <vt:lpstr>Contact Centre Solutions</vt:lpstr>
      <vt:lpstr>Contact Centre Solutions</vt:lpstr>
      <vt:lpstr>Contact Centre Solutions</vt:lpstr>
      <vt:lpstr>Contact Centre Solutions</vt:lpstr>
      <vt:lpstr>Contact Centre Solutions</vt:lpstr>
      <vt:lpstr>Contact Centre Solutions</vt:lpstr>
      <vt:lpstr>Contact Centre Solutions</vt:lpstr>
      <vt:lpstr>Slide 20</vt:lpstr>
      <vt:lpstr>Features</vt:lpstr>
      <vt:lpstr>Features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136</cp:revision>
  <dcterms:created xsi:type="dcterms:W3CDTF">2013-11-11T10:45:38Z</dcterms:created>
  <dcterms:modified xsi:type="dcterms:W3CDTF">2014-10-18T07:51:38Z</dcterms:modified>
</cp:coreProperties>
</file>