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297" r:id="rId7"/>
    <p:sldId id="298" r:id="rId8"/>
    <p:sldId id="299" r:id="rId9"/>
    <p:sldId id="314" r:id="rId10"/>
    <p:sldId id="315" r:id="rId11"/>
    <p:sldId id="301" r:id="rId12"/>
    <p:sldId id="302" r:id="rId13"/>
    <p:sldId id="306" r:id="rId14"/>
    <p:sldId id="309" r:id="rId15"/>
    <p:sldId id="310" r:id="rId16"/>
    <p:sldId id="311" r:id="rId17"/>
    <p:sldId id="282" r:id="rId18"/>
    <p:sldId id="312" r:id="rId19"/>
    <p:sldId id="31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8556" y="1196752"/>
            <a:ext cx="71523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Call Centre Solution for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Insurance Sector</a:t>
            </a:r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180960"/>
            <a:ext cx="6314474" cy="35555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DIALER FOR OUTGOING CALLS</a:t>
            </a:r>
            <a:endParaRPr lang="en-US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latin typeface="+mj-lt"/>
                <a:ea typeface="+mj-ea"/>
                <a:cs typeface="+mj-cs"/>
              </a:rPr>
              <a:t>Contact Centre </a:t>
            </a:r>
            <a:r>
              <a:rPr lang="en-IN" sz="4400" dirty="0" smtClean="0"/>
              <a:t>S</a:t>
            </a:r>
            <a:r>
              <a:rPr lang="en-IN" sz="4400" dirty="0" smtClean="0">
                <a:latin typeface="+mj-lt"/>
                <a:ea typeface="+mj-ea"/>
                <a:cs typeface="+mj-cs"/>
              </a:rPr>
              <a:t>olutions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lvl="1">
              <a:buNone/>
            </a:pPr>
            <a:r>
              <a:rPr lang="en-US" sz="3200" dirty="0" smtClean="0"/>
              <a:t>	Generating the call log history to analyze the effectiveness of employees</a:t>
            </a:r>
            <a:endParaRPr lang="en-US" sz="3200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9203" y="2571745"/>
            <a:ext cx="4195245" cy="31196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926" y="2786058"/>
            <a:ext cx="3904910" cy="407196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/>
              <a:t>Contact Centre Solutions</a:t>
            </a:r>
            <a:endParaRPr lang="en-IN" sz="4400" dirty="0"/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8472518" cy="1374992"/>
          </a:xfrm>
        </p:spPr>
        <p:txBody>
          <a:bodyPr/>
          <a:lstStyle/>
          <a:p>
            <a:pPr marL="457200" lvl="1" indent="0">
              <a:buNone/>
            </a:pPr>
            <a:r>
              <a:rPr lang="en-US" sz="3200" dirty="0" smtClean="0"/>
              <a:t>Call or voice recording to help in improving the  performance and call quality by imparting training in the right areas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4494" y="4214818"/>
            <a:ext cx="7669506" cy="211139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/>
              <a:t>Contact Centre Solutions</a:t>
            </a:r>
            <a:endParaRPr lang="en-IN" sz="4400" dirty="0"/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589306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Automatic call distribution for better client satisfaction and efficient distribution of call handling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4952" y="2928934"/>
            <a:ext cx="4960565" cy="359641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/>
              <a:t>Contact Centre Solutions</a:t>
            </a:r>
            <a:endParaRPr lang="en-IN" sz="4400" dirty="0"/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Generating MIS reports to </a:t>
            </a:r>
            <a:r>
              <a:rPr lang="en-US" dirty="0" err="1" smtClean="0"/>
              <a:t>analyse</a:t>
            </a:r>
            <a:r>
              <a:rPr lang="en-US" dirty="0" smtClean="0"/>
              <a:t> the conversions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Import data base through an excel sheet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85" y="3786190"/>
            <a:ext cx="6500864" cy="200026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/>
              <a:t>Contact Centre Solutions</a:t>
            </a:r>
            <a:endParaRPr lang="en-IN" sz="4400" dirty="0"/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6506" y="2500306"/>
            <a:ext cx="5174789" cy="407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78579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816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42158" y="1174608"/>
            <a:ext cx="50486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Insurance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59" y="3071315"/>
            <a:ext cx="4622883" cy="3715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643051"/>
            <a:ext cx="8229600" cy="3929090"/>
          </a:xfrm>
        </p:spPr>
        <p:txBody>
          <a:bodyPr/>
          <a:lstStyle/>
          <a:p>
            <a:pPr>
              <a:lnSpc>
                <a:spcPts val="4400"/>
              </a:lnSpc>
            </a:pPr>
            <a:r>
              <a:rPr lang="en-IN" dirty="0" smtClean="0"/>
              <a:t>24x7 personalised services – need of the hour 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Multiple new entrants with foreign partners 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Serving the needs of two distinct customers – policy holder and agents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Insurance policy portability has given freedom to policy holder 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Insurance Sector in India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6159" y="3000372"/>
            <a:ext cx="5786444" cy="38576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2816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282" y="1174608"/>
            <a:ext cx="86886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Insurance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en-IN" dirty="0" smtClean="0">
                <a:solidFill>
                  <a:schemeClr val="tx1"/>
                </a:solidFill>
              </a:rPr>
              <a:t>Problems in Insurance Sector in India 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 smtClean="0"/>
              <a:t>Tough competition with so many new players in the market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Getting new customers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Handling queries efficiently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Effective claim settlement and status reporting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42984"/>
            <a:ext cx="9144000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1002">
            <a:schemeClr val="dk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6016" y="2356730"/>
            <a:ext cx="5475863" cy="428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757757"/>
          </a:xfrm>
        </p:spPr>
        <p:txBody>
          <a:bodyPr/>
          <a:lstStyle/>
          <a:p>
            <a:pPr lvl="0"/>
            <a:r>
              <a:rPr lang="en-US" dirty="0" smtClean="0"/>
              <a:t>Adopt the best lead generation techniques</a:t>
            </a:r>
          </a:p>
          <a:p>
            <a:pPr lvl="0"/>
            <a:r>
              <a:rPr lang="en-US" dirty="0" smtClean="0"/>
              <a:t>Ensuring that all leads are captured properly into the system </a:t>
            </a:r>
          </a:p>
          <a:p>
            <a:pPr lvl="0"/>
            <a:r>
              <a:rPr lang="en-US" dirty="0" smtClean="0"/>
              <a:t>Follow up diligently for high conversion ratio </a:t>
            </a:r>
          </a:p>
          <a:p>
            <a:pPr lvl="0"/>
            <a:r>
              <a:rPr lang="en-US" dirty="0" smtClean="0"/>
              <a:t>Correct budget allocation</a:t>
            </a:r>
          </a:p>
          <a:p>
            <a:pPr lvl="0"/>
            <a:r>
              <a:rPr lang="en-US" dirty="0" smtClean="0"/>
              <a:t>Domain specific experts</a:t>
            </a:r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1003">
            <a:schemeClr val="dk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322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Contact Centre Solution</a:t>
            </a:r>
            <a:endParaRPr lang="en-US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3012625"/>
            <a:ext cx="5625351" cy="348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785918" y="3714752"/>
            <a:ext cx="1928794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 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214810" y="371475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Down Arrow 33"/>
          <p:cNvSpPr/>
          <p:nvPr/>
        </p:nvSpPr>
        <p:spPr>
          <a:xfrm>
            <a:off x="521494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DIALER FOR INCOMING CALLS</a:t>
            </a:r>
            <a:endParaRPr lang="en-US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20" grpId="0" animBg="1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326</Words>
  <Application>Microsoft Office PowerPoint</Application>
  <PresentationFormat>On-screen Show (4:3)</PresentationFormat>
  <Paragraphs>70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Presentation1</vt:lpstr>
      <vt:lpstr>Slide 1</vt:lpstr>
      <vt:lpstr>Slide 2</vt:lpstr>
      <vt:lpstr>Slide 3</vt:lpstr>
      <vt:lpstr>Slide 4</vt:lpstr>
      <vt:lpstr>Problems in Insurance Sector in India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173</cp:revision>
  <dcterms:created xsi:type="dcterms:W3CDTF">2013-11-11T10:45:38Z</dcterms:created>
  <dcterms:modified xsi:type="dcterms:W3CDTF">2014-10-18T07:52:26Z</dcterms:modified>
</cp:coreProperties>
</file>