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4" r:id="rId3"/>
    <p:sldId id="281" r:id="rId4"/>
    <p:sldId id="296" r:id="rId5"/>
    <p:sldId id="295" r:id="rId6"/>
    <p:sldId id="297" r:id="rId7"/>
    <p:sldId id="298" r:id="rId8"/>
    <p:sldId id="299" r:id="rId9"/>
    <p:sldId id="314" r:id="rId10"/>
    <p:sldId id="315" r:id="rId11"/>
    <p:sldId id="301" r:id="rId12"/>
    <p:sldId id="302" r:id="rId13"/>
    <p:sldId id="306" r:id="rId14"/>
    <p:sldId id="316" r:id="rId15"/>
    <p:sldId id="317" r:id="rId16"/>
    <p:sldId id="309" r:id="rId17"/>
    <p:sldId id="310" r:id="rId18"/>
    <p:sldId id="311" r:id="rId19"/>
    <p:sldId id="282" r:id="rId20"/>
    <p:sldId id="312" r:id="rId21"/>
    <p:sldId id="31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  <a:srgbClr val="F3FD9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8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270576" cy="108012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6224736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48326B-FC76-45D7-8E17-42DCC94D98C4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80DB-F330-4661-BF00-AF3EBD5B4C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2235-35CE-4ACD-B757-36FB6A8E6651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D6E4C-2ADA-483D-862C-A25BD3CB2B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D5C3D-D084-4E1E-AE00-D0FF20541BD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1DE7C-3AA8-4D3A-8F1B-8790FA85A9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0DBC-EF8C-436F-8399-BFA9FC6C542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2D2B-E78E-4173-A7C3-6C57FFEC9CC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C34E3-6C59-4A06-90A3-95510AD28CA5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DDE4-3934-4E7B-BBEC-A06E0CDFC5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8E37A-3C9C-48E2-AC15-8743DEA0CA4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D31D-4198-4A43-8F25-B3BB37472D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214"/>
            <a:ext cx="4040188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3976"/>
            <a:ext cx="4040188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4214"/>
            <a:ext cx="4041775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3976"/>
            <a:ext cx="4041775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D792C-CA98-49A5-B9B9-21B5A4ABB0FF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BA3D-76E1-4056-A983-F5B5659DB5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1593BE-7725-4E16-9B62-5070B84789FD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2943F-8EC5-4803-AC8D-A024714A90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711005-F0B5-42C5-8CBC-6EF2D6CF21A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248A1-D548-474D-97BE-3EA164720E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648072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F09C2-EB25-4DCA-8F6D-155660158DC0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74116-2885-44CC-B16B-A2539C45C1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61196"/>
            <a:ext cx="5486400" cy="506141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53393"/>
            <a:ext cx="5486400" cy="7188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CB7DC-89ED-47BA-9543-671A1DF40F0C}" type="datetimeFigureOut">
              <a:rPr lang="zh-CN" altLang="en-US"/>
              <a:pPr/>
              <a:t>2014/10/18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91D6A-5D7B-433F-8F06-9BA08F0036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90D3E7-2443-468F-903A-8C04E5C653F8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EDF07C-62B7-4909-8222-D625A6E71C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ansoft@sansoftwares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2">
            <a:schemeClr val="dk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8556" y="1196752"/>
            <a:ext cx="71523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Call Centre Solution for 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Ticketing Sector</a:t>
            </a:r>
            <a:endParaRPr lang="en-US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9655" y="3050464"/>
            <a:ext cx="5067311" cy="37361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  <p:bldP spid="11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DATA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DIALER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7286612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CLIENT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42876" y="3714752"/>
            <a:ext cx="1857356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Preview  Dialer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2500330" y="3714752"/>
            <a:ext cx="2000232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Progressive Dialer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5000660" y="3714752"/>
            <a:ext cx="2000232" cy="135732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Automatic Dialer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107157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350046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600079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107157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429388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B0F0"/>
                </a:solidFill>
                <a:latin typeface="+mj-lt"/>
              </a:rPr>
              <a:t>DIALER FOR OUTGOING CALLS</a:t>
            </a:r>
            <a:endParaRPr lang="en-US" sz="4400" dirty="0">
              <a:solidFill>
                <a:srgbClr val="00B0F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Contact Centre </a:t>
            </a:r>
            <a:r>
              <a:rPr lang="en-IN" sz="4400" dirty="0" smtClean="0">
                <a:solidFill>
                  <a:srgbClr val="00B0F0"/>
                </a:solidFill>
              </a:rPr>
              <a:t>S</a:t>
            </a:r>
            <a:r>
              <a:rPr lang="en-IN" sz="44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olutions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7472386" cy="1800200"/>
          </a:xfrm>
        </p:spPr>
        <p:txBody>
          <a:bodyPr/>
          <a:lstStyle/>
          <a:p>
            <a:pPr lvl="1">
              <a:buNone/>
            </a:pPr>
            <a:r>
              <a:rPr lang="en-US" sz="3200" dirty="0" smtClean="0"/>
              <a:t>	24/7 self-service voice applications via our cloud-based IVR with convenient service options</a:t>
            </a:r>
          </a:p>
          <a:p>
            <a:pPr lvl="1">
              <a:buNone/>
            </a:pPr>
            <a:endParaRPr lang="en-US" sz="3200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9660" y="3786190"/>
            <a:ext cx="5504340" cy="26519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3127337"/>
            <a:ext cx="4714876" cy="3217209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</a:rPr>
              <a:t>Contact Centre Solutions</a:t>
            </a:r>
            <a:endParaRPr lang="en-IN" sz="4400" dirty="0">
              <a:solidFill>
                <a:srgbClr val="00B0F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314324" y="1196752"/>
            <a:ext cx="8472518" cy="1374992"/>
          </a:xfrm>
        </p:spPr>
        <p:txBody>
          <a:bodyPr/>
          <a:lstStyle/>
          <a:p>
            <a:pPr marL="457200" lvl="1" indent="0">
              <a:buNone/>
            </a:pPr>
            <a:r>
              <a:rPr lang="en-US" sz="3200" dirty="0" smtClean="0"/>
              <a:t>Integrated and fully-customizable customer support options for your ticketing business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3571876"/>
            <a:ext cx="5419436" cy="235745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</a:rPr>
              <a:t>Contact Centre Solutions</a:t>
            </a:r>
            <a:endParaRPr lang="en-IN" sz="4400" dirty="0">
              <a:solidFill>
                <a:srgbClr val="00B0F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7686700" cy="1589306"/>
          </a:xfrm>
        </p:spPr>
        <p:txBody>
          <a:bodyPr/>
          <a:lstStyle/>
          <a:p>
            <a:pPr marL="122238" lvl="1" indent="334963">
              <a:buFont typeface="Arial" pitchFamily="34" charset="0"/>
              <a:buChar char="•"/>
            </a:pPr>
            <a:r>
              <a:rPr lang="en-US" sz="3200" dirty="0" smtClean="0"/>
              <a:t>Automated help ticket or request number generation for every inbound and outbound calls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9415" y="3046037"/>
            <a:ext cx="4255034" cy="3191275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57298"/>
            <a:ext cx="6635080" cy="199969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Customer service log with activity tracking for every customer interaction providing an integrated and unified customer view</a:t>
            </a:r>
          </a:p>
          <a:p>
            <a:pPr lvl="1" algn="just">
              <a:buNone/>
            </a:pP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</a:rPr>
              <a:t>Contact Centre Solutions</a:t>
            </a:r>
            <a:endParaRPr lang="en-IN" sz="4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571744"/>
            <a:ext cx="4167828" cy="3438457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1446430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Central Call recording capabilities</a:t>
            </a:r>
            <a:endParaRPr lang="en-US" sz="3200" dirty="0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</a:rPr>
              <a:t>Contact Centre Solutions</a:t>
            </a:r>
            <a:endParaRPr lang="en-IN" sz="4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8799" y="3506920"/>
            <a:ext cx="4995650" cy="301842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</a:rPr>
              <a:t>Contact Centre Solutions</a:t>
            </a:r>
            <a:endParaRPr lang="en-IN" sz="4400" dirty="0">
              <a:solidFill>
                <a:srgbClr val="00B0F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8115328" cy="2376264"/>
          </a:xfrm>
        </p:spPr>
        <p:txBody>
          <a:bodyPr/>
          <a:lstStyle/>
          <a:p>
            <a:pPr marL="457200" lvl="1" indent="-396875" algn="just">
              <a:buFont typeface="Arial" pitchFamily="34" charset="0"/>
              <a:buChar char="•"/>
            </a:pPr>
            <a:r>
              <a:rPr lang="en-US" sz="3200" dirty="0" smtClean="0"/>
              <a:t>Generating MIS reports to </a:t>
            </a:r>
            <a:r>
              <a:rPr lang="en-US" sz="3200" dirty="0" err="1" smtClean="0"/>
              <a:t>analyse</a:t>
            </a:r>
            <a:r>
              <a:rPr lang="en-US" sz="3200" dirty="0" smtClean="0"/>
              <a:t> inbound and outbound calls </a:t>
            </a:r>
          </a:p>
          <a:p>
            <a:pPr marL="457200" lvl="1" indent="-457200" algn="just">
              <a:buFont typeface="Arial" pitchFamily="34" charset="0"/>
              <a:buChar char="•"/>
            </a:pPr>
            <a:r>
              <a:rPr lang="en-US" sz="3200" dirty="0" smtClean="0"/>
              <a:t>Allows you to import and integrate existing patient database through an excel file </a:t>
            </a:r>
          </a:p>
          <a:p>
            <a:pPr lvl="1" algn="just">
              <a:buFont typeface="Arial" pitchFamily="34" charset="0"/>
              <a:buChar char="•"/>
            </a:pPr>
            <a:endParaRPr lang="en-US" sz="3200" dirty="0" smtClean="0"/>
          </a:p>
          <a:p>
            <a:pPr lvl="1" algn="just">
              <a:buNone/>
            </a:pP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4165" y="3212975"/>
            <a:ext cx="4860033" cy="364502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</a:rPr>
              <a:t>Contact Centre Solutions</a:t>
            </a:r>
            <a:endParaRPr lang="en-IN" sz="4400" dirty="0">
              <a:solidFill>
                <a:srgbClr val="00B0F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8472518" cy="2376264"/>
          </a:xfrm>
        </p:spPr>
        <p:txBody>
          <a:bodyPr/>
          <a:lstStyle/>
          <a:p>
            <a:pPr marL="517525" lvl="1" indent="-517525" algn="just">
              <a:buFont typeface="Arial" pitchFamily="34" charset="0"/>
              <a:buChar char="•"/>
            </a:pPr>
            <a:r>
              <a:rPr lang="en-US" sz="3200" dirty="0" smtClean="0"/>
              <a:t>Initiate CRM (Customer Relationship Management) </a:t>
            </a:r>
            <a:r>
              <a:rPr lang="en-US" sz="3200" dirty="0" err="1" smtClean="0"/>
              <a:t>programmes</a:t>
            </a:r>
            <a:r>
              <a:rPr lang="en-US" sz="3200" dirty="0" smtClean="0"/>
              <a:t> and getting the feedback thereby making it possible to improve the existing services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22413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1196752"/>
            <a:ext cx="55002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 Features</a:t>
            </a:r>
          </a:p>
          <a:p>
            <a:pPr algn="ctr"/>
            <a:endParaRPr lang="en-US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2428869"/>
            <a:ext cx="5619789" cy="4214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785794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7544" y="1556792"/>
            <a:ext cx="8229600" cy="451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4488" lvl="0" indent="-34448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Integrated in one package to provide the client with maximum output</a:t>
            </a:r>
          </a:p>
          <a:p>
            <a:pPr marL="344488" indent="-34448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Developed on a common platform which can be customized as per the client’s needs</a:t>
            </a:r>
          </a:p>
          <a:p>
            <a:pPr marL="344488" indent="-34448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Flexible</a:t>
            </a:r>
          </a:p>
          <a:p>
            <a:pPr marL="344488" indent="-34448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Equipped with a user-friendly interface</a:t>
            </a:r>
          </a:p>
          <a:p>
            <a:pPr marL="344488" indent="-344488" algn="just">
              <a:lnSpc>
                <a:spcPct val="150000"/>
              </a:lnSpc>
            </a:pPr>
            <a:endParaRPr lang="en-US" sz="3200" dirty="0" smtClean="0"/>
          </a:p>
          <a:p>
            <a:pPr marL="344488" lvl="0" indent="-344488" algn="just">
              <a:buFont typeface="Arial" pitchFamily="34" charset="0"/>
              <a:buChar char="•"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816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2">
            <a:schemeClr val="dk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8657" y="1174608"/>
            <a:ext cx="39421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Ticket Sector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3071315"/>
            <a:ext cx="4458325" cy="3715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46856" y="1412776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Automatic Call Diverting (ACD) capabilities allow you to deliver great customer experiences and drive operational efficiency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Generate database for follow up, feedback and  CRM activities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Call recording for quality monitoring and training purpose</a:t>
            </a:r>
          </a:p>
          <a:p>
            <a:pPr marL="282575" indent="-282575" algn="just">
              <a:buFont typeface="Arial" pitchFamily="34" charset="0"/>
              <a:buChar char="•"/>
            </a:pPr>
            <a:r>
              <a:rPr lang="en-US" sz="3200" dirty="0" smtClean="0"/>
              <a:t>Cost effective</a:t>
            </a:r>
          </a:p>
          <a:p>
            <a:pPr marL="282575" lvl="0" indent="-282575" algn="just">
              <a:buFont typeface="Arial" pitchFamily="34" charset="0"/>
              <a:buChar char="•"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4414" y="980728"/>
            <a:ext cx="664373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0000" b="1" cap="none" spc="0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Thanks</a:t>
            </a:r>
            <a:endParaRPr lang="en-US" sz="10000" b="1" cap="none" spc="0" dirty="0">
              <a:ln/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4293096"/>
            <a:ext cx="576064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SAN </a:t>
            </a:r>
            <a:r>
              <a:rPr kumimoji="0" lang="en-US" sz="2000" b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Softwares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923,Sector 39,  Gurgaon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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9810018735, 0124-4269735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Email: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  <a:hlinkClick r:id="rId2"/>
              </a:rPr>
              <a:t>sansoft@sansoftwares.com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www.sansoftwares.com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4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4284470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28596" y="1643051"/>
            <a:ext cx="8229600" cy="3929090"/>
          </a:xfrm>
        </p:spPr>
        <p:txBody>
          <a:bodyPr/>
          <a:lstStyle/>
          <a:p>
            <a:pPr>
              <a:lnSpc>
                <a:spcPts val="4400"/>
              </a:lnSpc>
            </a:pPr>
            <a:r>
              <a:rPr lang="en-IN" dirty="0" smtClean="0"/>
              <a:t>Increase in Broadband and smart phone users</a:t>
            </a:r>
          </a:p>
          <a:p>
            <a:pPr>
              <a:lnSpc>
                <a:spcPts val="4400"/>
              </a:lnSpc>
            </a:pPr>
            <a:r>
              <a:rPr lang="en-IN" dirty="0" smtClean="0"/>
              <a:t>Rise in online ticket booking</a:t>
            </a:r>
          </a:p>
          <a:p>
            <a:pPr>
              <a:lnSpc>
                <a:spcPts val="4400"/>
              </a:lnSpc>
            </a:pPr>
            <a:r>
              <a:rPr lang="en-IN" dirty="0" smtClean="0"/>
              <a:t>Pressure on ticketing portals to cater to growing demand</a:t>
            </a:r>
          </a:p>
          <a:p>
            <a:pPr>
              <a:lnSpc>
                <a:spcPts val="4400"/>
              </a:lnSpc>
            </a:pPr>
            <a:r>
              <a:rPr lang="en-IN" dirty="0" smtClean="0"/>
              <a:t>Maximum load on travel and entertainment ticketing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3">
            <a:schemeClr val="dk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Ticket Sector in India</a:t>
            </a:r>
            <a:endParaRPr 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3000372"/>
            <a:ext cx="6654032" cy="350046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12816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1002">
            <a:schemeClr val="dk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4282" y="1174608"/>
            <a:ext cx="84718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Problems in Ticketing Sector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708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en-IN" dirty="0" smtClean="0">
                <a:solidFill>
                  <a:srgbClr val="00B0F0"/>
                </a:solidFill>
              </a:rPr>
              <a:t>Problems in Ticketing Sector in India </a:t>
            </a:r>
            <a:endParaRPr lang="en-IN" dirty="0">
              <a:solidFill>
                <a:srgbClr val="00B0F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Booking assistance required 24 x 7 </a:t>
            </a:r>
          </a:p>
          <a:p>
            <a:pPr lvl="0"/>
            <a:r>
              <a:rPr lang="en-US" dirty="0" smtClean="0"/>
              <a:t>Large manpower required to cater to the demand</a:t>
            </a:r>
          </a:p>
          <a:p>
            <a:pPr lvl="0"/>
            <a:r>
              <a:rPr lang="en-US" dirty="0" smtClean="0"/>
              <a:t>Easy access to customer for customized booking, show bookings or seat selection on real time basis</a:t>
            </a:r>
          </a:p>
          <a:p>
            <a:pPr lvl="0"/>
            <a:r>
              <a:rPr lang="en-US" dirty="0" smtClean="0"/>
              <a:t>Large non-collated data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42984"/>
            <a:ext cx="9144000" cy="11521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1002">
            <a:schemeClr val="dk1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98243" y="1196752"/>
            <a:ext cx="291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Solutions</a:t>
            </a:r>
            <a:endParaRPr lang="en-US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062" y="2337975"/>
            <a:ext cx="6358210" cy="4234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28596" y="1500174"/>
            <a:ext cx="8229600" cy="4757757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dirty="0" smtClean="0"/>
              <a:t>Simplified process 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Safe payment gateways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Quick response time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Continuous offers for customer connect </a:t>
            </a:r>
          </a:p>
          <a:p>
            <a:pPr lvl="0">
              <a:lnSpc>
                <a:spcPct val="150000"/>
              </a:lnSpc>
              <a:buNone/>
            </a:pPr>
            <a:r>
              <a:rPr lang="en-US" dirty="0" smtClean="0"/>
              <a:t>And….</a:t>
            </a:r>
          </a:p>
          <a:p>
            <a:pPr lvl="0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00B050"/>
                </a:solidFill>
              </a:rPr>
              <a:t>SAN SOFTWARE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8572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1003">
            <a:schemeClr val="dk1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Solutions</a:t>
            </a:r>
            <a:endParaRPr 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886" y="1196752"/>
            <a:ext cx="71592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Contact Centre Solution</a:t>
            </a:r>
            <a:endParaRPr lang="en-US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944" y="3012625"/>
            <a:ext cx="5625351" cy="348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CALLER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IVR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785918" y="3714752"/>
            <a:ext cx="1928794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Caller Information pop up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4214810" y="3714752"/>
            <a:ext cx="2000232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Computer Telephony Integration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6715140" y="3714752"/>
            <a:ext cx="2000232" cy="135732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 Record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278605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521494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771527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278605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B0F0"/>
                </a:solidFill>
                <a:latin typeface="+mj-lt"/>
              </a:rPr>
              <a:t>DIALER FOR INCOMING CALLS</a:t>
            </a:r>
            <a:endParaRPr lang="en-US" sz="4400" dirty="0">
              <a:solidFill>
                <a:srgbClr val="00B0F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20" grpId="0" animBg="1"/>
    </p:bld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340</Words>
  <Application>Microsoft Office PowerPoint</Application>
  <PresentationFormat>On-screen Show (4:3)</PresentationFormat>
  <Paragraphs>73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Presentation1</vt:lpstr>
      <vt:lpstr>Slide 1</vt:lpstr>
      <vt:lpstr>Slide 2</vt:lpstr>
      <vt:lpstr>Slide 3</vt:lpstr>
      <vt:lpstr>Slide 4</vt:lpstr>
      <vt:lpstr>Problems in Ticketing Sector in India 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Scared of Marketing Docs</dc:title>
  <dc:creator>kuldeep</dc:creator>
  <cp:lastModifiedBy>User</cp:lastModifiedBy>
  <cp:revision>177</cp:revision>
  <dcterms:created xsi:type="dcterms:W3CDTF">2013-11-11T10:45:38Z</dcterms:created>
  <dcterms:modified xsi:type="dcterms:W3CDTF">2014-10-18T07:52:59Z</dcterms:modified>
</cp:coreProperties>
</file>