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8"/>
  </p:notesMasterIdLst>
  <p:sldIdLst>
    <p:sldId id="256" r:id="rId2"/>
    <p:sldId id="257" r:id="rId3"/>
    <p:sldId id="258" r:id="rId4"/>
    <p:sldId id="259" r:id="rId5"/>
    <p:sldId id="260" r:id="rId6"/>
    <p:sldId id="261" r:id="rId7"/>
    <p:sldId id="263" r:id="rId8"/>
    <p:sldId id="264" r:id="rId9"/>
    <p:sldId id="329" r:id="rId10"/>
    <p:sldId id="330" r:id="rId11"/>
    <p:sldId id="398" r:id="rId12"/>
    <p:sldId id="401" r:id="rId13"/>
    <p:sldId id="413" r:id="rId14"/>
    <p:sldId id="414" r:id="rId15"/>
    <p:sldId id="402" r:id="rId16"/>
    <p:sldId id="403" r:id="rId17"/>
    <p:sldId id="404" r:id="rId18"/>
    <p:sldId id="405" r:id="rId19"/>
    <p:sldId id="406" r:id="rId20"/>
    <p:sldId id="399" r:id="rId21"/>
    <p:sldId id="407" r:id="rId22"/>
    <p:sldId id="408" r:id="rId23"/>
    <p:sldId id="409" r:id="rId24"/>
    <p:sldId id="410" r:id="rId25"/>
    <p:sldId id="411" r:id="rId26"/>
    <p:sldId id="412" r:id="rId27"/>
    <p:sldId id="297" r:id="rId28"/>
    <p:sldId id="265" r:id="rId29"/>
    <p:sldId id="394" r:id="rId30"/>
    <p:sldId id="395" r:id="rId31"/>
    <p:sldId id="396" r:id="rId32"/>
    <p:sldId id="397" r:id="rId33"/>
    <p:sldId id="331" r:id="rId34"/>
    <p:sldId id="332" r:id="rId35"/>
    <p:sldId id="415" r:id="rId36"/>
    <p:sldId id="416" r:id="rId37"/>
    <p:sldId id="417" r:id="rId38"/>
    <p:sldId id="267" r:id="rId39"/>
    <p:sldId id="367" r:id="rId40"/>
    <p:sldId id="368" r:id="rId41"/>
    <p:sldId id="370" r:id="rId42"/>
    <p:sldId id="371" r:id="rId43"/>
    <p:sldId id="372" r:id="rId44"/>
    <p:sldId id="373" r:id="rId45"/>
    <p:sldId id="374" r:id="rId46"/>
    <p:sldId id="375" r:id="rId47"/>
    <p:sldId id="377" r:id="rId48"/>
    <p:sldId id="378" r:id="rId49"/>
    <p:sldId id="379" r:id="rId50"/>
    <p:sldId id="380" r:id="rId51"/>
    <p:sldId id="381" r:id="rId52"/>
    <p:sldId id="382" r:id="rId53"/>
    <p:sldId id="383" r:id="rId54"/>
    <p:sldId id="384" r:id="rId55"/>
    <p:sldId id="385" r:id="rId56"/>
    <p:sldId id="386" r:id="rId57"/>
    <p:sldId id="269" r:id="rId58"/>
    <p:sldId id="270" r:id="rId59"/>
    <p:sldId id="390" r:id="rId60"/>
    <p:sldId id="391" r:id="rId61"/>
    <p:sldId id="392" r:id="rId62"/>
    <p:sldId id="393" r:id="rId63"/>
    <p:sldId id="400" r:id="rId64"/>
    <p:sldId id="271" r:id="rId65"/>
    <p:sldId id="274" r:id="rId66"/>
    <p:sldId id="278" r:id="rId67"/>
  </p:sldIdLst>
  <p:sldSz cx="9144000" cy="5143500" type="screen16x9"/>
  <p:notesSz cx="6858000" cy="9144000"/>
  <p:embeddedFontLst>
    <p:embeddedFont>
      <p:font typeface="Barlow" panose="00000500000000000000" pitchFamily="2" charset="0"/>
      <p:regular r:id="rId69"/>
      <p:bold r:id="rId70"/>
      <p:italic r:id="rId71"/>
      <p:boldItalic r:id="rId72"/>
    </p:embeddedFont>
    <p:embeddedFont>
      <p:font typeface="Barlow Light" panose="00000400000000000000" pitchFamily="2" charset="0"/>
      <p:regular r:id="rId73"/>
      <p:italic r:id="rId74"/>
    </p:embeddedFont>
    <p:embeddedFont>
      <p:font typeface="Barlow SemiBold" panose="00000700000000000000" pitchFamily="2" charset="0"/>
      <p:bold r:id="rId75"/>
      <p:italic r:id="rId76"/>
      <p:boldItalic r:id="rId77"/>
    </p:embeddedFont>
    <p:embeddedFont>
      <p:font typeface="Raleway" pitchFamily="2" charset="0"/>
      <p:regular r:id="rId78"/>
      <p:bold r:id="rId79"/>
      <p:italic r:id="rId80"/>
      <p:boldItalic r:id="rId81"/>
    </p:embeddedFont>
    <p:embeddedFont>
      <p:font typeface="Raleway Thin" pitchFamily="2" charset="0"/>
      <p:regular r:id="rId82"/>
      <p:bold r:id="rId83"/>
      <p: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font" Target="fonts/font8.fntdata"/><Relationship Id="rId84"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4.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My%20Documents\SAN\SAN%20Growth%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Growth Chart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Sales!$B$1</c:f>
              <c:strCache>
                <c:ptCount val="1"/>
                <c:pt idx="0">
                  <c:v>Turnover</c:v>
                </c:pt>
              </c:strCache>
            </c:strRef>
          </c:tx>
          <c:spPr>
            <a:solidFill>
              <a:schemeClr val="accent1">
                <a:alpha val="85000"/>
              </a:schemeClr>
            </a:solidFill>
            <a:ln w="9525" cap="flat" cmpd="sng" algn="ctr">
              <a:solidFill>
                <a:schemeClr val="lt1">
                  <a:alpha val="50000"/>
                </a:schemeClr>
              </a:solidFill>
              <a:round/>
            </a:ln>
            <a:effectLst/>
          </c:spPr>
          <c:invertIfNegative val="0"/>
          <c:dLbls>
            <c:delete val="1"/>
          </c:dLbls>
          <c:cat>
            <c:numRef>
              <c:f>Sales!$A$2:$A$22</c:f>
              <c:numCache>
                <c:formatCode>General</c:formatCode>
                <c:ptCount val="21"/>
                <c:pt idx="0">
                  <c:v>1997</c:v>
                </c:pt>
                <c:pt idx="1">
                  <c:v>1998</c:v>
                </c:pt>
                <c:pt idx="2">
                  <c:v>1999</c:v>
                </c:pt>
                <c:pt idx="3">
                  <c:v>2000</c:v>
                </c:pt>
                <c:pt idx="4">
                  <c:v>2001</c:v>
                </c:pt>
                <c:pt idx="5">
                  <c:v>2002</c:v>
                </c:pt>
                <c:pt idx="6">
                  <c:v>2005</c:v>
                </c:pt>
                <c:pt idx="7">
                  <c:v>2008</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Sales!$B$2:$B$22</c:f>
              <c:numCache>
                <c:formatCode>General</c:formatCode>
                <c:ptCount val="21"/>
                <c:pt idx="0">
                  <c:v>3000</c:v>
                </c:pt>
                <c:pt idx="1">
                  <c:v>50000</c:v>
                </c:pt>
                <c:pt idx="2">
                  <c:v>300000</c:v>
                </c:pt>
                <c:pt idx="3">
                  <c:v>500000</c:v>
                </c:pt>
                <c:pt idx="4">
                  <c:v>1000000</c:v>
                </c:pt>
                <c:pt idx="5">
                  <c:v>1300000</c:v>
                </c:pt>
                <c:pt idx="6">
                  <c:v>2500000</c:v>
                </c:pt>
                <c:pt idx="7">
                  <c:v>4500000</c:v>
                </c:pt>
                <c:pt idx="8">
                  <c:v>6300000</c:v>
                </c:pt>
                <c:pt idx="9">
                  <c:v>8000000</c:v>
                </c:pt>
                <c:pt idx="10">
                  <c:v>9400000</c:v>
                </c:pt>
                <c:pt idx="11">
                  <c:v>14000000</c:v>
                </c:pt>
                <c:pt idx="12">
                  <c:v>20000000</c:v>
                </c:pt>
                <c:pt idx="13">
                  <c:v>28000000</c:v>
                </c:pt>
                <c:pt idx="14">
                  <c:v>40000000</c:v>
                </c:pt>
                <c:pt idx="15">
                  <c:v>50000000</c:v>
                </c:pt>
                <c:pt idx="16">
                  <c:v>50000000</c:v>
                </c:pt>
                <c:pt idx="17">
                  <c:v>50000000</c:v>
                </c:pt>
                <c:pt idx="18">
                  <c:v>60000000</c:v>
                </c:pt>
                <c:pt idx="19">
                  <c:v>71600000</c:v>
                </c:pt>
                <c:pt idx="20">
                  <c:v>78200000</c:v>
                </c:pt>
              </c:numCache>
            </c:numRef>
          </c:val>
          <c:extLst>
            <c:ext xmlns:c16="http://schemas.microsoft.com/office/drawing/2014/chart" uri="{C3380CC4-5D6E-409C-BE32-E72D297353CC}">
              <c16:uniqueId val="{00000000-8847-4F5C-98AD-15B89FA61D37}"/>
            </c:ext>
          </c:extLst>
        </c:ser>
        <c:dLbls>
          <c:dLblPos val="inEnd"/>
          <c:showLegendKey val="0"/>
          <c:showVal val="1"/>
          <c:showCatName val="0"/>
          <c:showSerName val="0"/>
          <c:showPercent val="0"/>
          <c:showBubbleSize val="0"/>
        </c:dLbls>
        <c:gapWidth val="65"/>
        <c:axId val="554393976"/>
        <c:axId val="554396496"/>
      </c:barChart>
      <c:catAx>
        <c:axId val="5543939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54396496"/>
        <c:crosses val="autoZero"/>
        <c:auto val="1"/>
        <c:lblAlgn val="ctr"/>
        <c:lblOffset val="100"/>
        <c:noMultiLvlLbl val="0"/>
      </c:catAx>
      <c:valAx>
        <c:axId val="55439649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5439397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491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E46A846B-AA4F-0CC6-CF8E-AB98A0F1B9AA}"/>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61698F3F-8FB2-FC21-C572-3C6009A3F3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D37DB2B6-F58E-768C-9D59-BE743F0837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68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EBCDCF9E-E052-DB42-3BCD-00D24761D8FC}"/>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D65C9AC4-9EF1-7180-4CE8-2C3886EB7C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70AB88AD-CF66-DF81-5000-456DA35302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660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27B62558-0009-4772-C5AD-883F5194F8FB}"/>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33967BCC-9C9A-FF28-C1D6-431D4EC5A9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C35A0F55-31C3-81C5-3381-CABE4B28B4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5566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0E9080E0-8664-1777-C01E-5D965D58ADBC}"/>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E01D0F8C-95AA-64CA-5CC2-242D6D2E39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06DEE054-6CAF-5FD0-6F18-DEC3B124D4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877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0F2194B5-7EBE-466A-9080-A54D914C6F64}"/>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A64DB923-5300-FAC8-7368-8096288806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11B5509E-8197-DBBA-6D37-83BC461534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8381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CCB95513-1013-30CB-4445-127329DF12CE}"/>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7CC85516-B653-CAD9-6C46-B481045E8A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488C8FB6-381D-9653-8B08-442B01C34E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013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7DE91867-2D1A-5AE4-8095-52FD76A4BB85}"/>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5C17B8D3-A037-1FBE-717B-07AB79E162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A66A7EB2-D854-C33B-A6E6-AAE35A7D2D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08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F04DA4F1-8C44-4542-FD17-6E68406FDCD2}"/>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1F849765-3544-06DB-0F25-C408F4401D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526EE1BC-E247-45F3-14CF-993F11E95B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30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713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B8862CFA-9452-F51D-C72A-FE15B60ACE44}"/>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ABDE5920-671D-99EE-A1E2-7C43D23F19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E7573C30-7DBF-16D0-CA4F-A986AD5400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9639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0FBCD467-862F-B1A8-792F-6A35DB58083B}"/>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99AB3C62-847B-8418-7C1D-0BD6FA0F21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1717FD16-176E-9EA5-785E-4C57BB1E1A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698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263EEA96-3636-61F7-5D73-B313B701E869}"/>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DC224046-5C8C-E225-6786-99A2BE198A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9FE57AE4-0408-F577-04D8-D273E0983B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703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28419BBC-CAFE-3E9C-E1ED-D7DD22FE5B7F}"/>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7B2B8DC8-44E4-0FFC-2FD8-056009B916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6BA1E3B9-E898-892C-8572-18E08EB2FF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358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F5E9AE4D-76F8-B7A4-75AE-6629852432CE}"/>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5EC0C424-6D1A-6BF1-E20E-73C325B61C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ACB0B88A-6076-D2B8-99D1-3B36E13345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561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A9242FD7-ADF0-629A-380E-3272B05E7B26}"/>
            </a:ext>
          </a:extLst>
        </p:cNvPr>
        <p:cNvGrpSpPr/>
        <p:nvPr/>
      </p:nvGrpSpPr>
      <p:grpSpPr>
        <a:xfrm>
          <a:off x="0" y="0"/>
          <a:ext cx="0" cy="0"/>
          <a:chOff x="0" y="0"/>
          <a:chExt cx="0" cy="0"/>
        </a:xfrm>
      </p:grpSpPr>
      <p:sp>
        <p:nvSpPr>
          <p:cNvPr id="1003" name="Google Shape;1003;g35f391192_057:notes">
            <a:extLst>
              <a:ext uri="{FF2B5EF4-FFF2-40B4-BE49-F238E27FC236}">
                <a16:creationId xmlns:a16="http://schemas.microsoft.com/office/drawing/2014/main" id="{BC434F9F-D9A0-C3FD-B801-669CB42BBB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a:extLst>
              <a:ext uri="{FF2B5EF4-FFF2-40B4-BE49-F238E27FC236}">
                <a16:creationId xmlns:a16="http://schemas.microsoft.com/office/drawing/2014/main" id="{288C0DA8-9865-6167-AA61-17E08D5BB0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609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69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435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618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901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a:extLst>
            <a:ext uri="{FF2B5EF4-FFF2-40B4-BE49-F238E27FC236}">
              <a16:creationId xmlns:a16="http://schemas.microsoft.com/office/drawing/2014/main" id="{A2177CF7-C241-0B87-8075-F74CE4F38AA2}"/>
            </a:ext>
          </a:extLst>
        </p:cNvPr>
        <p:cNvGrpSpPr/>
        <p:nvPr/>
      </p:nvGrpSpPr>
      <p:grpSpPr>
        <a:xfrm>
          <a:off x="0" y="0"/>
          <a:ext cx="0" cy="0"/>
          <a:chOff x="0" y="0"/>
          <a:chExt cx="0" cy="0"/>
        </a:xfrm>
      </p:grpSpPr>
      <p:sp>
        <p:nvSpPr>
          <p:cNvPr id="854" name="Google Shape;854;g35f391192_017:notes">
            <a:extLst>
              <a:ext uri="{FF2B5EF4-FFF2-40B4-BE49-F238E27FC236}">
                <a16:creationId xmlns:a16="http://schemas.microsoft.com/office/drawing/2014/main" id="{5F34498B-FE55-2379-48FA-FB045B31B8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a:extLst>
              <a:ext uri="{FF2B5EF4-FFF2-40B4-BE49-F238E27FC236}">
                <a16:creationId xmlns:a16="http://schemas.microsoft.com/office/drawing/2014/main" id="{C9E513C9-8DB2-2D97-9687-DD57CE9C14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926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a:extLst>
            <a:ext uri="{FF2B5EF4-FFF2-40B4-BE49-F238E27FC236}">
              <a16:creationId xmlns:a16="http://schemas.microsoft.com/office/drawing/2014/main" id="{36E283A9-1B20-B35D-2444-34483D6FA25B}"/>
            </a:ext>
          </a:extLst>
        </p:cNvPr>
        <p:cNvGrpSpPr/>
        <p:nvPr/>
      </p:nvGrpSpPr>
      <p:grpSpPr>
        <a:xfrm>
          <a:off x="0" y="0"/>
          <a:ext cx="0" cy="0"/>
          <a:chOff x="0" y="0"/>
          <a:chExt cx="0" cy="0"/>
        </a:xfrm>
      </p:grpSpPr>
      <p:sp>
        <p:nvSpPr>
          <p:cNvPr id="854" name="Google Shape;854;g35f391192_017:notes">
            <a:extLst>
              <a:ext uri="{FF2B5EF4-FFF2-40B4-BE49-F238E27FC236}">
                <a16:creationId xmlns:a16="http://schemas.microsoft.com/office/drawing/2014/main" id="{AFE08983-6F13-4E5B-911D-0B1838DAE1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a:extLst>
              <a:ext uri="{FF2B5EF4-FFF2-40B4-BE49-F238E27FC236}">
                <a16:creationId xmlns:a16="http://schemas.microsoft.com/office/drawing/2014/main" id="{9C8E741B-D376-0C63-554A-FA2C947BCE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202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a:extLst>
            <a:ext uri="{FF2B5EF4-FFF2-40B4-BE49-F238E27FC236}">
              <a16:creationId xmlns:a16="http://schemas.microsoft.com/office/drawing/2014/main" id="{4E136C5C-22F8-B1EB-FF96-887A0FBE5713}"/>
            </a:ext>
          </a:extLst>
        </p:cNvPr>
        <p:cNvGrpSpPr/>
        <p:nvPr/>
      </p:nvGrpSpPr>
      <p:grpSpPr>
        <a:xfrm>
          <a:off x="0" y="0"/>
          <a:ext cx="0" cy="0"/>
          <a:chOff x="0" y="0"/>
          <a:chExt cx="0" cy="0"/>
        </a:xfrm>
      </p:grpSpPr>
      <p:sp>
        <p:nvSpPr>
          <p:cNvPr id="854" name="Google Shape;854;g35f391192_017:notes">
            <a:extLst>
              <a:ext uri="{FF2B5EF4-FFF2-40B4-BE49-F238E27FC236}">
                <a16:creationId xmlns:a16="http://schemas.microsoft.com/office/drawing/2014/main" id="{EBDC022F-10C9-0FE2-C3C2-F7911CC70F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a:extLst>
              <a:ext uri="{FF2B5EF4-FFF2-40B4-BE49-F238E27FC236}">
                <a16:creationId xmlns:a16="http://schemas.microsoft.com/office/drawing/2014/main" id="{5DC64521-3B65-6F2B-9340-9AC2B1C243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3255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 name="Google Shape;1166;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76325" y="1863600"/>
            <a:ext cx="4962600" cy="14163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endParaRPr/>
          </a:p>
        </p:txBody>
      </p:sp>
      <p:sp>
        <p:nvSpPr>
          <p:cNvPr id="11" name="Google Shape;11;p2"/>
          <p:cNvSpPr/>
          <p:nvPr/>
        </p:nvSpPr>
        <p:spPr>
          <a:xfrm rot="5400000">
            <a:off x="-303375" y="2166905"/>
            <a:ext cx="1416300" cy="8097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advTm="5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cSld name="BLANK_1">
    <p:bg>
      <p:bgPr>
        <a:gradFill>
          <a:gsLst>
            <a:gs pos="0">
              <a:schemeClr val="accent1"/>
            </a:gs>
            <a:gs pos="50000">
              <a:schemeClr val="accent1"/>
            </a:gs>
            <a:gs pos="100000">
              <a:schemeClr val="accent2"/>
            </a:gs>
          </a:gsLst>
          <a:lin ang="16200038" scaled="0"/>
        </a:gradFill>
        <a:effectLst/>
      </p:bgPr>
    </p:bg>
    <p:spTree>
      <p:nvGrpSpPr>
        <p:cNvPr id="1" name="Shape 56"/>
        <p:cNvGrpSpPr/>
        <p:nvPr/>
      </p:nvGrpSpPr>
      <p:grpSpPr>
        <a:xfrm>
          <a:off x="0" y="0"/>
          <a:ext cx="0" cy="0"/>
          <a:chOff x="0" y="0"/>
          <a:chExt cx="0" cy="0"/>
        </a:xfrm>
      </p:grpSpPr>
      <p:sp>
        <p:nvSpPr>
          <p:cNvPr id="57" name="Google Shape;57;p11"/>
          <p:cNvSpPr/>
          <p:nvPr/>
        </p:nvSpPr>
        <p:spPr>
          <a:xfrm flipH="1">
            <a:off x="8686800" y="4674850"/>
            <a:ext cx="468600" cy="468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rtl="0">
              <a:buNone/>
              <a:defRPr>
                <a:solidFill>
                  <a:schemeClr val="accent2"/>
                </a:solidFill>
              </a:defRPr>
            </a:lvl1pPr>
            <a:lvl2pPr lvl="1" rtl="0">
              <a:buNone/>
              <a:defRPr>
                <a:solidFill>
                  <a:schemeClr val="accent2"/>
                </a:solidFill>
              </a:defRPr>
            </a:lvl2pPr>
            <a:lvl3pPr lvl="2" rtl="0">
              <a:buNone/>
              <a:defRPr>
                <a:solidFill>
                  <a:schemeClr val="accent2"/>
                </a:solidFill>
              </a:defRPr>
            </a:lvl3pPr>
            <a:lvl4pPr lvl="3" rtl="0">
              <a:buNone/>
              <a:defRPr>
                <a:solidFill>
                  <a:schemeClr val="accent2"/>
                </a:solidFill>
              </a:defRPr>
            </a:lvl4pPr>
            <a:lvl5pPr lvl="4" rtl="0">
              <a:buNone/>
              <a:defRPr>
                <a:solidFill>
                  <a:schemeClr val="accent2"/>
                </a:solidFill>
              </a:defRPr>
            </a:lvl5pPr>
            <a:lvl6pPr lvl="5" rtl="0">
              <a:buNone/>
              <a:defRPr>
                <a:solidFill>
                  <a:schemeClr val="accent2"/>
                </a:solidFill>
              </a:defRPr>
            </a:lvl6pPr>
            <a:lvl7pPr lvl="6" rtl="0">
              <a:buNone/>
              <a:defRPr>
                <a:solidFill>
                  <a:schemeClr val="accent2"/>
                </a:solidFill>
              </a:defRPr>
            </a:lvl7pPr>
            <a:lvl8pPr lvl="7" rtl="0">
              <a:buNone/>
              <a:defRPr>
                <a:solidFill>
                  <a:schemeClr val="accent2"/>
                </a:solidFill>
              </a:defRPr>
            </a:lvl8pPr>
            <a:lvl9pPr lvl="8" rtl="0">
              <a:buNone/>
              <a:defRPr>
                <a:solidFill>
                  <a:schemeClr val="accent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advTm="5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085850" y="2031025"/>
            <a:ext cx="4676700" cy="11598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085850" y="3287726"/>
            <a:ext cx="4676700" cy="3837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18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5" name="Google Shape;15;p3"/>
          <p:cNvSpPr/>
          <p:nvPr/>
        </p:nvSpPr>
        <p:spPr>
          <a:xfrm rot="5400000">
            <a:off x="-303375" y="2166905"/>
            <a:ext cx="1416300" cy="8097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advTm="5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accent1"/>
            </a:gs>
            <a:gs pos="50000">
              <a:schemeClr val="accent1"/>
            </a:gs>
            <a:gs pos="100000">
              <a:schemeClr val="accent2"/>
            </a:gs>
          </a:gsLst>
          <a:lin ang="16200038" scaled="0"/>
        </a:gradFill>
        <a:effectLst/>
      </p:bgPr>
    </p:bg>
    <p:spTree>
      <p:nvGrpSpPr>
        <p:cNvPr id="1" name="Shape 16"/>
        <p:cNvGrpSpPr/>
        <p:nvPr/>
      </p:nvGrpSpPr>
      <p:grpSpPr>
        <a:xfrm>
          <a:off x="0" y="0"/>
          <a:ext cx="0" cy="0"/>
          <a:chOff x="0" y="0"/>
          <a:chExt cx="0" cy="0"/>
        </a:xfrm>
      </p:grpSpPr>
      <p:sp>
        <p:nvSpPr>
          <p:cNvPr id="17" name="Google Shape;17;p4"/>
          <p:cNvSpPr/>
          <p:nvPr/>
        </p:nvSpPr>
        <p:spPr>
          <a:xfrm flipH="1">
            <a:off x="8686800" y="4674850"/>
            <a:ext cx="468600" cy="468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rot="5400000">
            <a:off x="-303375" y="927405"/>
            <a:ext cx="1416300" cy="8097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1039050" y="1028325"/>
            <a:ext cx="4742700" cy="3579900"/>
          </a:xfrm>
          <a:prstGeom prst="rect">
            <a:avLst/>
          </a:prstGeom>
        </p:spPr>
        <p:txBody>
          <a:bodyPr spcFirstLastPara="1" wrap="square" lIns="0" tIns="0" rIns="0" bIns="0" anchor="t" anchorCtr="0">
            <a:noAutofit/>
          </a:bodyPr>
          <a:lstStyle>
            <a:lvl1pPr marL="457200" lvl="0" indent="-431800" rtl="0">
              <a:spcBef>
                <a:spcPts val="600"/>
              </a:spcBef>
              <a:spcAft>
                <a:spcPts val="0"/>
              </a:spcAft>
              <a:buClr>
                <a:schemeClr val="lt1"/>
              </a:buClr>
              <a:buSzPts val="3200"/>
              <a:buChar char="▸"/>
              <a:defRPr sz="3200">
                <a:solidFill>
                  <a:schemeClr val="lt1"/>
                </a:solidFill>
              </a:defRPr>
            </a:lvl1pPr>
            <a:lvl2pPr marL="914400" lvl="1" indent="-431800" rtl="0">
              <a:spcBef>
                <a:spcPts val="600"/>
              </a:spcBef>
              <a:spcAft>
                <a:spcPts val="0"/>
              </a:spcAft>
              <a:buClr>
                <a:schemeClr val="lt1"/>
              </a:buClr>
              <a:buSzPts val="3200"/>
              <a:buChar char="▹"/>
              <a:defRPr sz="3200">
                <a:solidFill>
                  <a:schemeClr val="lt1"/>
                </a:solidFill>
              </a:defRPr>
            </a:lvl2pPr>
            <a:lvl3pPr marL="1371600" lvl="2" indent="-431800" rtl="0">
              <a:spcBef>
                <a:spcPts val="600"/>
              </a:spcBef>
              <a:spcAft>
                <a:spcPts val="0"/>
              </a:spcAft>
              <a:buClr>
                <a:schemeClr val="lt1"/>
              </a:buClr>
              <a:buSzPts val="3200"/>
              <a:buChar char="▹"/>
              <a:defRPr sz="3200">
                <a:solidFill>
                  <a:schemeClr val="lt1"/>
                </a:solidFill>
              </a:defRPr>
            </a:lvl3pPr>
            <a:lvl4pPr marL="1828800" lvl="3" indent="-431800" rtl="0">
              <a:spcBef>
                <a:spcPts val="600"/>
              </a:spcBef>
              <a:spcAft>
                <a:spcPts val="0"/>
              </a:spcAft>
              <a:buClr>
                <a:schemeClr val="lt1"/>
              </a:buClr>
              <a:buSzPts val="3200"/>
              <a:buChar char="▹"/>
              <a:defRPr sz="3200">
                <a:solidFill>
                  <a:schemeClr val="lt1"/>
                </a:solidFill>
              </a:defRPr>
            </a:lvl4pPr>
            <a:lvl5pPr marL="2286000" lvl="4" indent="-431800" rtl="0">
              <a:spcBef>
                <a:spcPts val="600"/>
              </a:spcBef>
              <a:spcAft>
                <a:spcPts val="0"/>
              </a:spcAft>
              <a:buClr>
                <a:schemeClr val="lt1"/>
              </a:buClr>
              <a:buSzPts val="3200"/>
              <a:buChar char="▹"/>
              <a:defRPr sz="3200">
                <a:solidFill>
                  <a:schemeClr val="lt1"/>
                </a:solidFill>
              </a:defRPr>
            </a:lvl5pPr>
            <a:lvl6pPr marL="2743200" lvl="5" indent="-431800" rtl="0">
              <a:spcBef>
                <a:spcPts val="600"/>
              </a:spcBef>
              <a:spcAft>
                <a:spcPts val="0"/>
              </a:spcAft>
              <a:buClr>
                <a:schemeClr val="lt1"/>
              </a:buClr>
              <a:buSzPts val="3200"/>
              <a:buChar char="▹"/>
              <a:defRPr sz="3200">
                <a:solidFill>
                  <a:schemeClr val="lt1"/>
                </a:solidFill>
              </a:defRPr>
            </a:lvl6pPr>
            <a:lvl7pPr marL="3200400" lvl="6" indent="-431800" rtl="0">
              <a:spcBef>
                <a:spcPts val="600"/>
              </a:spcBef>
              <a:spcAft>
                <a:spcPts val="0"/>
              </a:spcAft>
              <a:buClr>
                <a:schemeClr val="lt1"/>
              </a:buClr>
              <a:buSzPts val="3200"/>
              <a:buChar char="▹"/>
              <a:defRPr sz="3200">
                <a:solidFill>
                  <a:schemeClr val="lt1"/>
                </a:solidFill>
              </a:defRPr>
            </a:lvl7pPr>
            <a:lvl8pPr marL="3657600" lvl="7" indent="-431800" rtl="0">
              <a:spcBef>
                <a:spcPts val="600"/>
              </a:spcBef>
              <a:spcAft>
                <a:spcPts val="0"/>
              </a:spcAft>
              <a:buClr>
                <a:schemeClr val="lt1"/>
              </a:buClr>
              <a:buSzPts val="3200"/>
              <a:buChar char="▹"/>
              <a:defRPr sz="3200">
                <a:solidFill>
                  <a:schemeClr val="lt1"/>
                </a:solidFill>
              </a:defRPr>
            </a:lvl8pPr>
            <a:lvl9pPr marL="4114800" lvl="8" indent="-431800">
              <a:spcBef>
                <a:spcPts val="600"/>
              </a:spcBef>
              <a:spcAft>
                <a:spcPts val="0"/>
              </a:spcAft>
              <a:buClr>
                <a:schemeClr val="lt1"/>
              </a:buClr>
              <a:buSzPts val="3200"/>
              <a:buChar char="▹"/>
              <a:defRPr sz="3200">
                <a:solidFill>
                  <a:schemeClr val="lt1"/>
                </a:solidFill>
              </a:defRPr>
            </a:lvl9pPr>
          </a:lstStyle>
          <a:p>
            <a:endParaRPr/>
          </a:p>
        </p:txBody>
      </p:sp>
      <p:sp>
        <p:nvSpPr>
          <p:cNvPr id="20" name="Google Shape;20;p4"/>
          <p:cNvSpPr txBox="1"/>
          <p:nvPr/>
        </p:nvSpPr>
        <p:spPr>
          <a:xfrm>
            <a:off x="19050" y="933775"/>
            <a:ext cx="5310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GB" sz="8600" b="1">
                <a:solidFill>
                  <a:schemeClr val="accent2"/>
                </a:solidFill>
                <a:latin typeface="Raleway"/>
                <a:ea typeface="Raleway"/>
                <a:cs typeface="Raleway"/>
                <a:sym typeface="Raleway"/>
              </a:rPr>
              <a:t>“</a:t>
            </a:r>
            <a:endParaRPr sz="8600" b="1">
              <a:solidFill>
                <a:schemeClr val="accent2"/>
              </a:solidFill>
              <a:latin typeface="Raleway"/>
              <a:ea typeface="Raleway"/>
              <a:cs typeface="Raleway"/>
              <a:sym typeface="Raleway"/>
            </a:endParaRPr>
          </a:p>
        </p:txBody>
      </p:sp>
      <p:sp>
        <p:nvSpPr>
          <p:cNvPr id="21" name="Google Shape;21;p4"/>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advTm="5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sp>
        <p:nvSpPr>
          <p:cNvPr id="23" name="Google Shape;23;p5"/>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6" name="Google Shape;26;p5"/>
          <p:cNvSpPr txBox="1">
            <a:spLocks noGrp="1"/>
          </p:cNvSpPr>
          <p:nvPr>
            <p:ph type="body" idx="1"/>
          </p:nvPr>
        </p:nvSpPr>
        <p:spPr>
          <a:xfrm>
            <a:off x="457200" y="1995750"/>
            <a:ext cx="5640900" cy="26409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a:lvl1pPr>
            <a:lvl2pPr marL="914400" lvl="1" indent="-342900">
              <a:spcBef>
                <a:spcPts val="600"/>
              </a:spcBef>
              <a:spcAft>
                <a:spcPts val="0"/>
              </a:spcAft>
              <a:buSzPts val="1800"/>
              <a:buChar char="▹"/>
              <a:defRPr/>
            </a:lvl2pPr>
            <a:lvl3pPr marL="1371600" lvl="2" indent="-342900">
              <a:spcBef>
                <a:spcPts val="600"/>
              </a:spcBef>
              <a:spcAft>
                <a:spcPts val="0"/>
              </a:spcAft>
              <a:buSzPts val="18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27" name="Google Shape;27;p5"/>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advTm="5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8"/>
        <p:cNvGrpSpPr/>
        <p:nvPr/>
      </p:nvGrpSpPr>
      <p:grpSpPr>
        <a:xfrm>
          <a:off x="0" y="0"/>
          <a:ext cx="0" cy="0"/>
          <a:chOff x="0" y="0"/>
          <a:chExt cx="0" cy="0"/>
        </a:xfrm>
      </p:grpSpPr>
      <p:sp>
        <p:nvSpPr>
          <p:cNvPr id="29" name="Google Shape;29;p6"/>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p6"/>
          <p:cNvSpPr txBox="1">
            <a:spLocks noGrp="1"/>
          </p:cNvSpPr>
          <p:nvPr>
            <p:ph type="body" idx="1"/>
          </p:nvPr>
        </p:nvSpPr>
        <p:spPr>
          <a:xfrm>
            <a:off x="457200"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3" name="Google Shape;33;p6"/>
          <p:cNvSpPr txBox="1">
            <a:spLocks noGrp="1"/>
          </p:cNvSpPr>
          <p:nvPr>
            <p:ph type="body" idx="2"/>
          </p:nvPr>
        </p:nvSpPr>
        <p:spPr>
          <a:xfrm>
            <a:off x="3415578" y="1995750"/>
            <a:ext cx="2682600" cy="2679000"/>
          </a:xfrm>
          <a:prstGeom prst="rect">
            <a:avLst/>
          </a:prstGeom>
        </p:spPr>
        <p:txBody>
          <a:bodyPr spcFirstLastPara="1" wrap="square" lIns="0" tIns="0" rIns="0" bIns="0" anchor="t" anchorCtr="0">
            <a:noAutofit/>
          </a:bodyPr>
          <a:lstStyle>
            <a:lvl1pPr marL="457200" lvl="0" indent="-342900">
              <a:spcBef>
                <a:spcPts val="600"/>
              </a:spcBef>
              <a:spcAft>
                <a:spcPts val="0"/>
              </a:spcAft>
              <a:buSzPts val="1800"/>
              <a:buChar char="▸"/>
              <a:defRPr sz="1800"/>
            </a:lvl1pPr>
            <a:lvl2pPr marL="914400" lvl="1" indent="-342900">
              <a:spcBef>
                <a:spcPts val="600"/>
              </a:spcBef>
              <a:spcAft>
                <a:spcPts val="0"/>
              </a:spcAft>
              <a:buSzPts val="1800"/>
              <a:buChar char="▹"/>
              <a:defRPr sz="1800"/>
            </a:lvl2pPr>
            <a:lvl3pPr marL="1371600" lvl="2" indent="-342900">
              <a:spcBef>
                <a:spcPts val="600"/>
              </a:spcBef>
              <a:spcAft>
                <a:spcPts val="0"/>
              </a:spcAft>
              <a:buSzPts val="1800"/>
              <a:buChar char="▹"/>
              <a:defRPr sz="1800"/>
            </a:lvl3pPr>
            <a:lvl4pPr marL="1828800" lvl="3" indent="-342900">
              <a:spcBef>
                <a:spcPts val="600"/>
              </a:spcBef>
              <a:spcAft>
                <a:spcPts val="0"/>
              </a:spcAft>
              <a:buSzPts val="1800"/>
              <a:buChar char="▹"/>
              <a:defRPr sz="1800"/>
            </a:lvl4pPr>
            <a:lvl5pPr marL="2286000" lvl="4" indent="-342900">
              <a:spcBef>
                <a:spcPts val="600"/>
              </a:spcBef>
              <a:spcAft>
                <a:spcPts val="0"/>
              </a:spcAft>
              <a:buSzPts val="1800"/>
              <a:buChar char="▹"/>
              <a:defRPr sz="1800"/>
            </a:lvl5pPr>
            <a:lvl6pPr marL="2743200" lvl="5" indent="-342900">
              <a:spcBef>
                <a:spcPts val="600"/>
              </a:spcBef>
              <a:spcAft>
                <a:spcPts val="0"/>
              </a:spcAft>
              <a:buSzPts val="1800"/>
              <a:buChar char="▹"/>
              <a:defRPr sz="1800"/>
            </a:lvl6pPr>
            <a:lvl7pPr marL="3200400" lvl="6" indent="-342900">
              <a:spcBef>
                <a:spcPts val="600"/>
              </a:spcBef>
              <a:spcAft>
                <a:spcPts val="0"/>
              </a:spcAft>
              <a:buSzPts val="1800"/>
              <a:buChar char="▹"/>
              <a:defRPr sz="1800"/>
            </a:lvl7pPr>
            <a:lvl8pPr marL="3657600" lvl="7" indent="-342900">
              <a:spcBef>
                <a:spcPts val="600"/>
              </a:spcBef>
              <a:spcAft>
                <a:spcPts val="0"/>
              </a:spcAft>
              <a:buSzPts val="1800"/>
              <a:buChar char="▹"/>
              <a:defRPr sz="1800"/>
            </a:lvl8pPr>
            <a:lvl9pPr marL="4114800" lvl="8" indent="-342900">
              <a:spcBef>
                <a:spcPts val="600"/>
              </a:spcBef>
              <a:spcAft>
                <a:spcPts val="0"/>
              </a:spcAft>
              <a:buSzPts val="1800"/>
              <a:buChar char="▹"/>
              <a:defRPr sz="1800"/>
            </a:lvl9pPr>
          </a:lstStyle>
          <a:p>
            <a:endParaRPr/>
          </a:p>
        </p:txBody>
      </p:sp>
      <p:sp>
        <p:nvSpPr>
          <p:cNvPr id="34" name="Google Shape;34;p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advTm="5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5"/>
        <p:cNvGrpSpPr/>
        <p:nvPr/>
      </p:nvGrpSpPr>
      <p:grpSpPr>
        <a:xfrm>
          <a:off x="0" y="0"/>
          <a:ext cx="0" cy="0"/>
          <a:chOff x="0" y="0"/>
          <a:chExt cx="0" cy="0"/>
        </a:xfrm>
      </p:grpSpPr>
      <p:sp>
        <p:nvSpPr>
          <p:cNvPr id="36" name="Google Shape;36;p7"/>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7"/>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9" name="Google Shape;39;p7"/>
          <p:cNvSpPr txBox="1">
            <a:spLocks noGrp="1"/>
          </p:cNvSpPr>
          <p:nvPr>
            <p:ph type="body" idx="1"/>
          </p:nvPr>
        </p:nvSpPr>
        <p:spPr>
          <a:xfrm>
            <a:off x="457200" y="1995750"/>
            <a:ext cx="2563500" cy="2679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endParaRPr/>
          </a:p>
        </p:txBody>
      </p:sp>
      <p:sp>
        <p:nvSpPr>
          <p:cNvPr id="40" name="Google Shape;40;p7"/>
          <p:cNvSpPr txBox="1">
            <a:spLocks noGrp="1"/>
          </p:cNvSpPr>
          <p:nvPr>
            <p:ph type="body" idx="2"/>
          </p:nvPr>
        </p:nvSpPr>
        <p:spPr>
          <a:xfrm>
            <a:off x="3290250" y="1995750"/>
            <a:ext cx="2563500" cy="2679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endParaRPr/>
          </a:p>
        </p:txBody>
      </p:sp>
      <p:sp>
        <p:nvSpPr>
          <p:cNvPr id="41" name="Google Shape;41;p7"/>
          <p:cNvSpPr txBox="1">
            <a:spLocks noGrp="1"/>
          </p:cNvSpPr>
          <p:nvPr>
            <p:ph type="body" idx="3"/>
          </p:nvPr>
        </p:nvSpPr>
        <p:spPr>
          <a:xfrm>
            <a:off x="6123300" y="1995750"/>
            <a:ext cx="2563500" cy="26790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endParaRPr/>
          </a:p>
        </p:txBody>
      </p:sp>
      <p:sp>
        <p:nvSpPr>
          <p:cNvPr id="42" name="Google Shape;42;p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advTm="5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8"/>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p:nvPr/>
        </p:nvSpPr>
        <p:spPr>
          <a:xfrm rot="5400000">
            <a:off x="-100350" y="724485"/>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7" name="Google Shape;47;p8"/>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advTm="5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9"/>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9"/>
          <p:cNvSpPr/>
          <p:nvPr/>
        </p:nvSpPr>
        <p:spPr>
          <a:xfrm rot="5400000">
            <a:off x="-100350" y="4448760"/>
            <a:ext cx="468600" cy="2679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9"/>
          <p:cNvSpPr txBox="1">
            <a:spLocks noGrp="1"/>
          </p:cNvSpPr>
          <p:nvPr>
            <p:ph type="body" idx="1"/>
          </p:nvPr>
        </p:nvSpPr>
        <p:spPr>
          <a:xfrm>
            <a:off x="457200" y="4406309"/>
            <a:ext cx="82296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lvl1pPr>
          </a:lstStyle>
          <a:p>
            <a:endParaRPr/>
          </a:p>
        </p:txBody>
      </p:sp>
      <p:sp>
        <p:nvSpPr>
          <p:cNvPr id="52" name="Google Shape;52;p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advTm="5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0"/>
          <p:cNvSpPr/>
          <p:nvPr/>
        </p:nvSpPr>
        <p:spPr>
          <a:xfrm flipH="1">
            <a:off x="8686800" y="4674850"/>
            <a:ext cx="468600" cy="468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advTm="5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lt1"/>
            </a:gs>
            <a:gs pos="100000">
              <a:schemeClr val="lt2"/>
            </a:gs>
          </a:gsLst>
          <a:lin ang="16200038"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05600"/>
            <a:ext cx="5640900" cy="10827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1pPr>
            <a:lvl2pPr lvl="1">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2pPr>
            <a:lvl3pPr lvl="2">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3pPr>
            <a:lvl4pPr lvl="3">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4pPr>
            <a:lvl5pPr lvl="4">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5pPr>
            <a:lvl6pPr lvl="5">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6pPr>
            <a:lvl7pPr lvl="6">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7pPr>
            <a:lvl8pPr lvl="7">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8pPr>
            <a:lvl9pPr lvl="8">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457200" y="1995750"/>
            <a:ext cx="5640900" cy="2679000"/>
          </a:xfrm>
          <a:prstGeom prst="rect">
            <a:avLst/>
          </a:prstGeom>
          <a:noFill/>
          <a:ln>
            <a:noFill/>
          </a:ln>
        </p:spPr>
        <p:txBody>
          <a:bodyPr spcFirstLastPara="1" wrap="square" lIns="0" tIns="0" rIns="0" bIns="0" anchor="t" anchorCtr="0">
            <a:noAutofit/>
          </a:bodyPr>
          <a:lstStyle>
            <a:lvl1pPr marL="457200" lvl="0" indent="-342900">
              <a:lnSpc>
                <a:spcPct val="110000"/>
              </a:lnSpc>
              <a:spcBef>
                <a:spcPts val="600"/>
              </a:spcBef>
              <a:spcAft>
                <a:spcPts val="0"/>
              </a:spcAft>
              <a:buClr>
                <a:schemeClr val="accent1"/>
              </a:buClr>
              <a:buSzPts val="1800"/>
              <a:buFont typeface="Barlow Light" panose="00000400000000000000"/>
              <a:buChar char="▸"/>
              <a:defRPr sz="2000">
                <a:solidFill>
                  <a:schemeClr val="dk1"/>
                </a:solidFill>
                <a:latin typeface="Barlow Light" panose="00000400000000000000"/>
                <a:ea typeface="Barlow Light" panose="00000400000000000000"/>
                <a:cs typeface="Barlow Light" panose="00000400000000000000"/>
                <a:sym typeface="Barlow Light" panose="00000400000000000000"/>
              </a:defRPr>
            </a:lvl1pPr>
            <a:lvl2pPr marL="914400" lvl="1" indent="-342900">
              <a:lnSpc>
                <a:spcPct val="110000"/>
              </a:lnSpc>
              <a:spcBef>
                <a:spcPts val="600"/>
              </a:spcBef>
              <a:spcAft>
                <a:spcPts val="0"/>
              </a:spcAft>
              <a:buClr>
                <a:schemeClr val="accent1"/>
              </a:buClr>
              <a:buSzPts val="1800"/>
              <a:buFont typeface="Barlow Light" panose="00000400000000000000"/>
              <a:buChar char="▹"/>
              <a:defRPr sz="2000">
                <a:solidFill>
                  <a:schemeClr val="dk1"/>
                </a:solidFill>
                <a:latin typeface="Barlow Light" panose="00000400000000000000"/>
                <a:ea typeface="Barlow Light" panose="00000400000000000000"/>
                <a:cs typeface="Barlow Light" panose="00000400000000000000"/>
                <a:sym typeface="Barlow Light" panose="00000400000000000000"/>
              </a:defRPr>
            </a:lvl2pPr>
            <a:lvl3pPr marL="1371600" lvl="2" indent="-342900">
              <a:lnSpc>
                <a:spcPct val="110000"/>
              </a:lnSpc>
              <a:spcBef>
                <a:spcPts val="600"/>
              </a:spcBef>
              <a:spcAft>
                <a:spcPts val="0"/>
              </a:spcAft>
              <a:buClr>
                <a:schemeClr val="accent1"/>
              </a:buClr>
              <a:buSzPts val="1800"/>
              <a:buFont typeface="Barlow Light" panose="00000400000000000000"/>
              <a:buChar char="▹"/>
              <a:defRPr sz="2000">
                <a:solidFill>
                  <a:schemeClr val="dk1"/>
                </a:solidFill>
                <a:latin typeface="Barlow Light" panose="00000400000000000000"/>
                <a:ea typeface="Barlow Light" panose="00000400000000000000"/>
                <a:cs typeface="Barlow Light" panose="00000400000000000000"/>
                <a:sym typeface="Barlow Light" panose="00000400000000000000"/>
              </a:defRPr>
            </a:lvl3pPr>
            <a:lvl4pPr marL="1828800" lvl="3" indent="-355600">
              <a:lnSpc>
                <a:spcPct val="110000"/>
              </a:lnSpc>
              <a:spcBef>
                <a:spcPts val="600"/>
              </a:spcBef>
              <a:spcAft>
                <a:spcPts val="0"/>
              </a:spcAft>
              <a:buClr>
                <a:schemeClr val="dk1"/>
              </a:buClr>
              <a:buSzPts val="2000"/>
              <a:buFont typeface="Barlow Light" panose="00000400000000000000"/>
              <a:buChar char="▹"/>
              <a:defRPr sz="2000">
                <a:solidFill>
                  <a:schemeClr val="dk1"/>
                </a:solidFill>
                <a:latin typeface="Barlow Light" panose="00000400000000000000"/>
                <a:ea typeface="Barlow Light" panose="00000400000000000000"/>
                <a:cs typeface="Barlow Light" panose="00000400000000000000"/>
                <a:sym typeface="Barlow Light" panose="00000400000000000000"/>
              </a:defRPr>
            </a:lvl4pPr>
            <a:lvl5pPr marL="2286000" lvl="4" indent="-355600">
              <a:lnSpc>
                <a:spcPct val="110000"/>
              </a:lnSpc>
              <a:spcBef>
                <a:spcPts val="600"/>
              </a:spcBef>
              <a:spcAft>
                <a:spcPts val="0"/>
              </a:spcAft>
              <a:buClr>
                <a:schemeClr val="dk1"/>
              </a:buClr>
              <a:buSzPts val="2000"/>
              <a:buFont typeface="Barlow Light" panose="00000400000000000000"/>
              <a:buChar char="▹"/>
              <a:defRPr sz="2000">
                <a:solidFill>
                  <a:schemeClr val="dk1"/>
                </a:solidFill>
                <a:latin typeface="Barlow Light" panose="00000400000000000000"/>
                <a:ea typeface="Barlow Light" panose="00000400000000000000"/>
                <a:cs typeface="Barlow Light" panose="00000400000000000000"/>
                <a:sym typeface="Barlow Light" panose="00000400000000000000"/>
              </a:defRPr>
            </a:lvl5pPr>
            <a:lvl6pPr marL="2743200" lvl="5" indent="-355600">
              <a:lnSpc>
                <a:spcPct val="110000"/>
              </a:lnSpc>
              <a:spcBef>
                <a:spcPts val="600"/>
              </a:spcBef>
              <a:spcAft>
                <a:spcPts val="0"/>
              </a:spcAft>
              <a:buClr>
                <a:schemeClr val="dk1"/>
              </a:buClr>
              <a:buSzPts val="2000"/>
              <a:buFont typeface="Barlow Light" panose="00000400000000000000"/>
              <a:buChar char="▹"/>
              <a:defRPr sz="2000">
                <a:solidFill>
                  <a:schemeClr val="dk1"/>
                </a:solidFill>
                <a:latin typeface="Barlow Light" panose="00000400000000000000"/>
                <a:ea typeface="Barlow Light" panose="00000400000000000000"/>
                <a:cs typeface="Barlow Light" panose="00000400000000000000"/>
                <a:sym typeface="Barlow Light" panose="00000400000000000000"/>
              </a:defRPr>
            </a:lvl6pPr>
            <a:lvl7pPr marL="3200400" lvl="6" indent="-355600">
              <a:lnSpc>
                <a:spcPct val="110000"/>
              </a:lnSpc>
              <a:spcBef>
                <a:spcPts val="600"/>
              </a:spcBef>
              <a:spcAft>
                <a:spcPts val="0"/>
              </a:spcAft>
              <a:buClr>
                <a:schemeClr val="dk1"/>
              </a:buClr>
              <a:buSzPts val="2000"/>
              <a:buFont typeface="Barlow Light" panose="00000400000000000000"/>
              <a:buChar char="▹"/>
              <a:defRPr sz="2000">
                <a:solidFill>
                  <a:schemeClr val="dk1"/>
                </a:solidFill>
                <a:latin typeface="Barlow Light" panose="00000400000000000000"/>
                <a:ea typeface="Barlow Light" panose="00000400000000000000"/>
                <a:cs typeface="Barlow Light" panose="00000400000000000000"/>
                <a:sym typeface="Barlow Light" panose="00000400000000000000"/>
              </a:defRPr>
            </a:lvl7pPr>
            <a:lvl8pPr marL="3657600" lvl="7" indent="-355600">
              <a:lnSpc>
                <a:spcPct val="110000"/>
              </a:lnSpc>
              <a:spcBef>
                <a:spcPts val="600"/>
              </a:spcBef>
              <a:spcAft>
                <a:spcPts val="0"/>
              </a:spcAft>
              <a:buClr>
                <a:schemeClr val="dk1"/>
              </a:buClr>
              <a:buSzPts val="2000"/>
              <a:buFont typeface="Barlow Light" panose="00000400000000000000"/>
              <a:buChar char="▹"/>
              <a:defRPr sz="2000">
                <a:solidFill>
                  <a:schemeClr val="dk1"/>
                </a:solidFill>
                <a:latin typeface="Barlow Light" panose="00000400000000000000"/>
                <a:ea typeface="Barlow Light" panose="00000400000000000000"/>
                <a:cs typeface="Barlow Light" panose="00000400000000000000"/>
                <a:sym typeface="Barlow Light" panose="00000400000000000000"/>
              </a:defRPr>
            </a:lvl8pPr>
            <a:lvl9pPr marL="4114800" lvl="8" indent="-355600">
              <a:lnSpc>
                <a:spcPct val="110000"/>
              </a:lnSpc>
              <a:spcBef>
                <a:spcPts val="600"/>
              </a:spcBef>
              <a:spcAft>
                <a:spcPts val="0"/>
              </a:spcAft>
              <a:buClr>
                <a:schemeClr val="dk1"/>
              </a:buClr>
              <a:buSzPts val="2000"/>
              <a:buFont typeface="Barlow Light" panose="00000400000000000000"/>
              <a:buChar char="▹"/>
              <a:defRPr sz="2000">
                <a:solidFill>
                  <a:schemeClr val="dk1"/>
                </a:solidFill>
                <a:latin typeface="Barlow Light" panose="00000400000000000000"/>
                <a:ea typeface="Barlow Light" panose="00000400000000000000"/>
                <a:cs typeface="Barlow Light" panose="00000400000000000000"/>
                <a:sym typeface="Barlow Light" panose="00000400000000000000"/>
              </a:defRPr>
            </a:lvl9pPr>
          </a:lstStyle>
          <a:p>
            <a:endParaRPr/>
          </a:p>
        </p:txBody>
      </p:sp>
      <p:sp>
        <p:nvSpPr>
          <p:cNvPr id="8" name="Google Shape;8;p1"/>
          <p:cNvSpPr txBox="1">
            <a:spLocks noGrp="1"/>
          </p:cNvSpPr>
          <p:nvPr>
            <p:ph type="sldNum" idx="12"/>
          </p:nvPr>
        </p:nvSpPr>
        <p:spPr>
          <a:xfrm>
            <a:off x="8649025" y="4636750"/>
            <a:ext cx="456900" cy="468600"/>
          </a:xfrm>
          <a:prstGeom prst="rect">
            <a:avLst/>
          </a:prstGeom>
          <a:noFill/>
          <a:ln>
            <a:noFill/>
          </a:ln>
        </p:spPr>
        <p:txBody>
          <a:bodyPr spcFirstLastPara="1" wrap="square" lIns="0" tIns="0" rIns="0" bIns="0" anchor="b" anchorCtr="0">
            <a:noAutofit/>
          </a:bodyPr>
          <a:lstStyle>
            <a:lvl1pPr lvl="0" algn="r">
              <a:buNone/>
              <a:defRPr sz="1200">
                <a:solidFill>
                  <a:schemeClr val="lt1"/>
                </a:solidFill>
                <a:latin typeface="Barlow Light" panose="00000400000000000000"/>
                <a:ea typeface="Barlow Light" panose="00000400000000000000"/>
                <a:cs typeface="Barlow Light" panose="00000400000000000000"/>
                <a:sym typeface="Barlow Light" panose="00000400000000000000"/>
              </a:defRPr>
            </a:lvl1pPr>
            <a:lvl2pPr lvl="1" algn="r">
              <a:buNone/>
              <a:defRPr sz="1200">
                <a:solidFill>
                  <a:schemeClr val="lt1"/>
                </a:solidFill>
                <a:latin typeface="Barlow Light" panose="00000400000000000000"/>
                <a:ea typeface="Barlow Light" panose="00000400000000000000"/>
                <a:cs typeface="Barlow Light" panose="00000400000000000000"/>
                <a:sym typeface="Barlow Light" panose="00000400000000000000"/>
              </a:defRPr>
            </a:lvl2pPr>
            <a:lvl3pPr lvl="2" algn="r">
              <a:buNone/>
              <a:defRPr sz="1200">
                <a:solidFill>
                  <a:schemeClr val="lt1"/>
                </a:solidFill>
                <a:latin typeface="Barlow Light" panose="00000400000000000000"/>
                <a:ea typeface="Barlow Light" panose="00000400000000000000"/>
                <a:cs typeface="Barlow Light" panose="00000400000000000000"/>
                <a:sym typeface="Barlow Light" panose="00000400000000000000"/>
              </a:defRPr>
            </a:lvl3pPr>
            <a:lvl4pPr lvl="3" algn="r">
              <a:buNone/>
              <a:defRPr sz="1200">
                <a:solidFill>
                  <a:schemeClr val="lt1"/>
                </a:solidFill>
                <a:latin typeface="Barlow Light" panose="00000400000000000000"/>
                <a:ea typeface="Barlow Light" panose="00000400000000000000"/>
                <a:cs typeface="Barlow Light" panose="00000400000000000000"/>
                <a:sym typeface="Barlow Light" panose="00000400000000000000"/>
              </a:defRPr>
            </a:lvl4pPr>
            <a:lvl5pPr lvl="4" algn="r">
              <a:buNone/>
              <a:defRPr sz="1200">
                <a:solidFill>
                  <a:schemeClr val="lt1"/>
                </a:solidFill>
                <a:latin typeface="Barlow Light" panose="00000400000000000000"/>
                <a:ea typeface="Barlow Light" panose="00000400000000000000"/>
                <a:cs typeface="Barlow Light" panose="00000400000000000000"/>
                <a:sym typeface="Barlow Light" panose="00000400000000000000"/>
              </a:defRPr>
            </a:lvl5pPr>
            <a:lvl6pPr lvl="5" algn="r">
              <a:buNone/>
              <a:defRPr sz="1200">
                <a:solidFill>
                  <a:schemeClr val="lt1"/>
                </a:solidFill>
                <a:latin typeface="Barlow Light" panose="00000400000000000000"/>
                <a:ea typeface="Barlow Light" panose="00000400000000000000"/>
                <a:cs typeface="Barlow Light" panose="00000400000000000000"/>
                <a:sym typeface="Barlow Light" panose="00000400000000000000"/>
              </a:defRPr>
            </a:lvl6pPr>
            <a:lvl7pPr lvl="6" algn="r">
              <a:buNone/>
              <a:defRPr sz="1200">
                <a:solidFill>
                  <a:schemeClr val="lt1"/>
                </a:solidFill>
                <a:latin typeface="Barlow Light" panose="00000400000000000000"/>
                <a:ea typeface="Barlow Light" panose="00000400000000000000"/>
                <a:cs typeface="Barlow Light" panose="00000400000000000000"/>
                <a:sym typeface="Barlow Light" panose="00000400000000000000"/>
              </a:defRPr>
            </a:lvl7pPr>
            <a:lvl8pPr lvl="7" algn="r">
              <a:buNone/>
              <a:defRPr sz="1200">
                <a:solidFill>
                  <a:schemeClr val="lt1"/>
                </a:solidFill>
                <a:latin typeface="Barlow Light" panose="00000400000000000000"/>
                <a:ea typeface="Barlow Light" panose="00000400000000000000"/>
                <a:cs typeface="Barlow Light" panose="00000400000000000000"/>
                <a:sym typeface="Barlow Light" panose="00000400000000000000"/>
              </a:defRPr>
            </a:lvl8pPr>
            <a:lvl9pPr lvl="8" algn="r">
              <a:buNone/>
              <a:defRPr sz="1200">
                <a:solidFill>
                  <a:schemeClr val="lt1"/>
                </a:solidFill>
                <a:latin typeface="Barlow Light" panose="00000400000000000000"/>
                <a:ea typeface="Barlow Light" panose="00000400000000000000"/>
                <a:cs typeface="Barlow Light" panose="00000400000000000000"/>
                <a:sym typeface="Barlow Light" panose="00000400000000000000"/>
              </a:defRPr>
            </a:lvl9pPr>
          </a:lstStyle>
          <a:p>
            <a:pPr marL="0" lvl="0" indent="0" algn="r" rtl="0">
              <a:spcBef>
                <a:spcPts val="0"/>
              </a:spcBef>
              <a:spcAft>
                <a:spcPts val="0"/>
              </a:spcAft>
              <a:buNone/>
            </a:pPr>
            <a:fld id="{00000000-1234-1234-1234-123412341234}" type="slidenum">
              <a:rPr lang="en-GB"/>
              <a:t>‹#›</a:t>
            </a:fld>
            <a:endParaRPr lang="en-GB"/>
          </a:p>
        </p:txBody>
      </p:sp>
      <p:pic>
        <p:nvPicPr>
          <p:cNvPr id="2" name="Picture 0" descr="Sansoftwares-logo-1"/>
          <p:cNvPicPr>
            <a:picLocks noChangeAspect="1"/>
          </p:cNvPicPr>
          <p:nvPr userDrawn="1"/>
        </p:nvPicPr>
        <p:blipFill>
          <a:blip r:embed="rId12"/>
          <a:stretch>
            <a:fillRect/>
          </a:stretch>
        </p:blipFill>
        <p:spPr>
          <a:xfrm>
            <a:off x="6630035" y="120015"/>
            <a:ext cx="2312035" cy="39306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advTm="5000">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sansoftwares.com/"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28.xml"/><Relationship Id="rId16"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image" Target="../media/image73.png"/><Relationship Id="rId21" Type="http://schemas.openxmlformats.org/officeDocument/2006/relationships/image" Target="../media/image91.png"/><Relationship Id="rId34" Type="http://schemas.openxmlformats.org/officeDocument/2006/relationships/image" Target="../media/image104.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33" Type="http://schemas.openxmlformats.org/officeDocument/2006/relationships/image" Target="../media/image103.png"/><Relationship Id="rId2" Type="http://schemas.openxmlformats.org/officeDocument/2006/relationships/notesSlide" Target="../notesSlides/notesSlide59.xml"/><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32" Type="http://schemas.openxmlformats.org/officeDocument/2006/relationships/image" Target="../media/image102.png"/><Relationship Id="rId37" Type="http://schemas.openxmlformats.org/officeDocument/2006/relationships/image" Target="../media/image107.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36" Type="http://schemas.openxmlformats.org/officeDocument/2006/relationships/image" Target="../media/image106.png"/><Relationship Id="rId10" Type="http://schemas.openxmlformats.org/officeDocument/2006/relationships/image" Target="../media/image80.png"/><Relationship Id="rId19" Type="http://schemas.openxmlformats.org/officeDocument/2006/relationships/image" Target="../media/image89.png"/><Relationship Id="rId31" Type="http://schemas.openxmlformats.org/officeDocument/2006/relationships/image" Target="../media/image101.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 Id="rId35" Type="http://schemas.openxmlformats.org/officeDocument/2006/relationships/image" Target="../media/image10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6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notesSlide" Target="../notesSlides/notesSlide61.xml"/><Relationship Id="rId16"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6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53.png"/><Relationship Id="rId3" Type="http://schemas.openxmlformats.org/officeDocument/2006/relationships/image" Target="../media/image138.png"/><Relationship Id="rId21" Type="http://schemas.openxmlformats.org/officeDocument/2006/relationships/image" Target="../media/image156.png"/><Relationship Id="rId7" Type="http://schemas.openxmlformats.org/officeDocument/2006/relationships/image" Target="../media/image142.png"/><Relationship Id="rId12" Type="http://schemas.openxmlformats.org/officeDocument/2006/relationships/image" Target="../media/image147.png"/><Relationship Id="rId17" Type="http://schemas.openxmlformats.org/officeDocument/2006/relationships/image" Target="../media/image152.png"/><Relationship Id="rId2" Type="http://schemas.openxmlformats.org/officeDocument/2006/relationships/image" Target="../media/image137.png"/><Relationship Id="rId16" Type="http://schemas.openxmlformats.org/officeDocument/2006/relationships/image" Target="../media/image151.png"/><Relationship Id="rId20" Type="http://schemas.openxmlformats.org/officeDocument/2006/relationships/image" Target="../media/image155.png"/><Relationship Id="rId1" Type="http://schemas.openxmlformats.org/officeDocument/2006/relationships/slideLayout" Target="../slideLayouts/slideLayout5.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png"/><Relationship Id="rId19" Type="http://schemas.openxmlformats.org/officeDocument/2006/relationships/image" Target="../media/image154.pn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9.png"/></Relationships>
</file>

<file path=ppt/slides/_rels/slide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3" name="Google Shape;63;p12"/>
          <p:cNvGrpSpPr/>
          <p:nvPr/>
        </p:nvGrpSpPr>
        <p:grpSpPr>
          <a:xfrm>
            <a:off x="6216501" y="1217296"/>
            <a:ext cx="2726203" cy="2723840"/>
            <a:chOff x="5122427" y="668001"/>
            <a:chExt cx="3841143" cy="3893303"/>
          </a:xfrm>
        </p:grpSpPr>
        <p:grpSp>
          <p:nvGrpSpPr>
            <p:cNvPr id="64" name="Google Shape;64;p12"/>
            <p:cNvGrpSpPr/>
            <p:nvPr/>
          </p:nvGrpSpPr>
          <p:grpSpPr>
            <a:xfrm>
              <a:off x="5144045" y="893590"/>
              <a:ext cx="2833667" cy="2964311"/>
              <a:chOff x="3860721" y="1330073"/>
              <a:chExt cx="3544299" cy="3707706"/>
            </a:xfrm>
          </p:grpSpPr>
          <p:sp>
            <p:nvSpPr>
              <p:cNvPr id="65" name="Google Shape;65;p12"/>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 name="Google Shape;66;p12"/>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 name="Google Shape;67;p12"/>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 name="Google Shape;68;p12"/>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 name="Google Shape;69;p12"/>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 name="Google Shape;70;p12"/>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 name="Google Shape;71;p12"/>
              <p:cNvSpPr/>
              <p:nvPr/>
            </p:nvSpPr>
            <p:spPr>
              <a:xfrm>
                <a:off x="5339238" y="1374339"/>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 name="Google Shape;72;p12"/>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 name="Google Shape;73;p12"/>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 name="Google Shape;74;p12"/>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 name="Google Shape;75;p12"/>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 name="Google Shape;76;p12"/>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 name="Google Shape;77;p12"/>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 name="Google Shape;78;p12"/>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 name="Google Shape;79;p12"/>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12"/>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81;p12"/>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 name="Google Shape;82;p12"/>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83;p12"/>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84;p12"/>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85;p12"/>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 name="Google Shape;86;p12"/>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 name="Google Shape;87;p12"/>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 name="Google Shape;88;p12"/>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 name="Google Shape;89;p12"/>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 name="Google Shape;90;p12"/>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91;p12"/>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 name="Google Shape;92;p12"/>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12"/>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12"/>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12"/>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 name="Google Shape;96;p12"/>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 name="Google Shape;97;p12"/>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 name="Google Shape;98;p12"/>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 name="Google Shape;99;p12"/>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100;p12"/>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101;p12"/>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102;p12"/>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12"/>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104;p12"/>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12"/>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 name="Google Shape;106;p12"/>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 name="Google Shape;107;p12"/>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 name="Google Shape;108;p12"/>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 name="Google Shape;109;p12"/>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 name="Google Shape;110;p12"/>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 name="Google Shape;111;p12"/>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 name="Google Shape;112;p12"/>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 name="Google Shape;113;p12"/>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 name="Google Shape;114;p12"/>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 name="Google Shape;115;p12"/>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 name="Google Shape;116;p12"/>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 name="Google Shape;117;p12"/>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 name="Google Shape;118;p12"/>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 name="Google Shape;119;p12"/>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 name="Google Shape;120;p12"/>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 name="Google Shape;121;p12"/>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 name="Google Shape;122;p12"/>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 name="Google Shape;123;p12"/>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 name="Google Shape;124;p12"/>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 name="Google Shape;125;p12"/>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 name="Google Shape;126;p12"/>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 name="Google Shape;127;p12"/>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 name="Google Shape;128;p12"/>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 name="Google Shape;129;p12"/>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 name="Google Shape;130;p12"/>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 name="Google Shape;131;p12"/>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 name="Google Shape;132;p12"/>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 name="Google Shape;133;p12"/>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 name="Google Shape;134;p12"/>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 name="Google Shape;135;p12"/>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 name="Google Shape;136;p12"/>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 name="Google Shape;137;p12"/>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 name="Google Shape;138;p12"/>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 name="Google Shape;139;p12"/>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 name="Google Shape;140;p12"/>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 name="Google Shape;141;p12"/>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 name="Google Shape;142;p12"/>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 name="Google Shape;143;p12"/>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 name="Google Shape;144;p12"/>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 name="Google Shape;145;p12"/>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 name="Google Shape;146;p12"/>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 name="Google Shape;147;p12"/>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 name="Google Shape;148;p12"/>
              <p:cNvSpPr/>
              <p:nvPr/>
            </p:nvSpPr>
            <p:spPr>
              <a:xfrm>
                <a:off x="5485731" y="1809557"/>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 name="Google Shape;149;p12"/>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 name="Google Shape;150;p12"/>
              <p:cNvSpPr/>
              <p:nvPr/>
            </p:nvSpPr>
            <p:spPr>
              <a:xfrm>
                <a:off x="5482398" y="2477545"/>
                <a:ext cx="657231"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 name="Google Shape;151;p12"/>
              <p:cNvSpPr/>
              <p:nvPr/>
            </p:nvSpPr>
            <p:spPr>
              <a:xfrm>
                <a:off x="5485733" y="2606854"/>
                <a:ext cx="490068" cy="322274"/>
              </a:xfrm>
              <a:custGeom>
                <a:avLst/>
                <a:gdLst/>
                <a:ahLst/>
                <a:cxnLst/>
                <a:rect l="l" t="t" r="r" b="b"/>
                <a:pathLst>
                  <a:path w="490068" h="322274" extrusionOk="0">
                    <a:moveTo>
                      <a:pt x="480536" y="321130"/>
                    </a:moveTo>
                    <a:lnTo>
                      <a:pt x="9525" y="49096"/>
                    </a:lnTo>
                    <a:cubicBezTo>
                      <a:pt x="3572" y="44819"/>
                      <a:pt x="29" y="37952"/>
                      <a:pt x="0" y="30618"/>
                    </a:cubicBezTo>
                    <a:lnTo>
                      <a:pt x="0" y="8520"/>
                    </a:lnTo>
                    <a:cubicBezTo>
                      <a:pt x="0" y="1376"/>
                      <a:pt x="4286" y="-1958"/>
                      <a:pt x="9525" y="1185"/>
                    </a:cubicBezTo>
                    <a:lnTo>
                      <a:pt x="480536" y="273124"/>
                    </a:lnTo>
                    <a:cubicBezTo>
                      <a:pt x="486470" y="277420"/>
                      <a:pt x="490004" y="284278"/>
                      <a:pt x="490061" y="291603"/>
                    </a:cubicBezTo>
                    <a:lnTo>
                      <a:pt x="490061" y="313796"/>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 name="Google Shape;152;p12"/>
              <p:cNvSpPr/>
              <p:nvPr/>
            </p:nvSpPr>
            <p:spPr>
              <a:xfrm>
                <a:off x="5485733" y="2690770"/>
                <a:ext cx="490068" cy="322283"/>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 name="Google Shape;153;p12"/>
              <p:cNvSpPr/>
              <p:nvPr/>
            </p:nvSpPr>
            <p:spPr>
              <a:xfrm>
                <a:off x="5485733" y="2774725"/>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 name="Google Shape;154;p12"/>
              <p:cNvSpPr/>
              <p:nvPr/>
            </p:nvSpPr>
            <p:spPr>
              <a:xfrm>
                <a:off x="6293929" y="2971606"/>
                <a:ext cx="893444" cy="828868"/>
              </a:xfrm>
              <a:custGeom>
                <a:avLst/>
                <a:gdLst/>
                <a:ahLst/>
                <a:cxnLst/>
                <a:rect l="l" t="t" r="r" b="b"/>
                <a:pathLst>
                  <a:path w="893444" h="828868" extrusionOk="0">
                    <a:moveTo>
                      <a:pt x="6858" y="55057"/>
                    </a:moveTo>
                    <a:cubicBezTo>
                      <a:pt x="6858" y="55057"/>
                      <a:pt x="77248" y="114113"/>
                      <a:pt x="178784" y="33436"/>
                    </a:cubicBezTo>
                    <a:cubicBezTo>
                      <a:pt x="251365" y="-26096"/>
                      <a:pt x="316230" y="7909"/>
                      <a:pt x="352330" y="28483"/>
                    </a:cubicBezTo>
                    <a:cubicBezTo>
                      <a:pt x="388430" y="49057"/>
                      <a:pt x="441007" y="61344"/>
                      <a:pt x="540068" y="240795"/>
                    </a:cubicBezTo>
                    <a:cubicBezTo>
                      <a:pt x="561489" y="276076"/>
                      <a:pt x="590845" y="305889"/>
                      <a:pt x="625793" y="327853"/>
                    </a:cubicBezTo>
                    <a:cubicBezTo>
                      <a:pt x="679228" y="358619"/>
                      <a:pt x="704850" y="343665"/>
                      <a:pt x="746855" y="280228"/>
                    </a:cubicBezTo>
                    <a:cubicBezTo>
                      <a:pt x="788861" y="216792"/>
                      <a:pt x="816293" y="146878"/>
                      <a:pt x="893445" y="192598"/>
                    </a:cubicBezTo>
                    <a:lnTo>
                      <a:pt x="893445" y="828868"/>
                    </a:lnTo>
                    <a:lnTo>
                      <a:pt x="0" y="313090"/>
                    </a:lnTo>
                    <a:lnTo>
                      <a:pt x="0" y="50867"/>
                    </a:lnTo>
                    <a:close/>
                  </a:path>
                </a:pathLst>
              </a:custGeom>
              <a:solidFill>
                <a:srgbClr val="F5F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 name="Google Shape;155;p12"/>
              <p:cNvSpPr/>
              <p:nvPr/>
            </p:nvSpPr>
            <p:spPr>
              <a:xfrm>
                <a:off x="5485733" y="2024441"/>
                <a:ext cx="630461" cy="733619"/>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 name="Google Shape;156;p12"/>
              <p:cNvSpPr/>
              <p:nvPr/>
            </p:nvSpPr>
            <p:spPr>
              <a:xfrm>
                <a:off x="6293834" y="3011804"/>
                <a:ext cx="893445" cy="788955"/>
              </a:xfrm>
              <a:custGeom>
                <a:avLst/>
                <a:gdLst/>
                <a:ahLst/>
                <a:cxnLst/>
                <a:rect l="l" t="t" r="r" b="b"/>
                <a:pathLst>
                  <a:path w="893445" h="788955" extrusionOk="0">
                    <a:moveTo>
                      <a:pt x="0" y="0"/>
                    </a:moveTo>
                    <a:lnTo>
                      <a:pt x="0" y="273177"/>
                    </a:lnTo>
                    <a:lnTo>
                      <a:pt x="893445" y="788956"/>
                    </a:lnTo>
                    <a:lnTo>
                      <a:pt x="893445" y="152591"/>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 name="Google Shape;157;p12"/>
              <p:cNvSpPr/>
              <p:nvPr/>
            </p:nvSpPr>
            <p:spPr>
              <a:xfrm>
                <a:off x="6645021" y="3003137"/>
                <a:ext cx="9525" cy="483869"/>
              </a:xfrm>
              <a:custGeom>
                <a:avLst/>
                <a:gdLst/>
                <a:ahLst/>
                <a:cxnLst/>
                <a:rect l="l" t="t" r="r" b="b"/>
                <a:pathLst>
                  <a:path w="9525" h="483869" extrusionOk="0">
                    <a:moveTo>
                      <a:pt x="0" y="0"/>
                    </a:moveTo>
                    <a:lnTo>
                      <a:pt x="0" y="483870"/>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 name="Google Shape;158;p12"/>
              <p:cNvSpPr/>
              <p:nvPr/>
            </p:nvSpPr>
            <p:spPr>
              <a:xfrm>
                <a:off x="6918293" y="3309175"/>
                <a:ext cx="9525" cy="335661"/>
              </a:xfrm>
              <a:custGeom>
                <a:avLst/>
                <a:gdLst/>
                <a:ahLst/>
                <a:cxnLst/>
                <a:rect l="l" t="t" r="r" b="b"/>
                <a:pathLst>
                  <a:path w="9525" h="335661" extrusionOk="0">
                    <a:moveTo>
                      <a:pt x="0" y="0"/>
                    </a:moveTo>
                    <a:lnTo>
                      <a:pt x="0" y="335661"/>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 name="Google Shape;159;p12"/>
              <p:cNvSpPr/>
              <p:nvPr/>
            </p:nvSpPr>
            <p:spPr>
              <a:xfrm>
                <a:off x="6293834" y="2971929"/>
                <a:ext cx="893349" cy="341800"/>
              </a:xfrm>
              <a:custGeom>
                <a:avLst/>
                <a:gdLst/>
                <a:ahLst/>
                <a:cxnLst/>
                <a:rect l="l" t="t" r="r" b="b"/>
                <a:pathLst>
                  <a:path w="893349" h="341800" extrusionOk="0">
                    <a:moveTo>
                      <a:pt x="0" y="50543"/>
                    </a:moveTo>
                    <a:cubicBezTo>
                      <a:pt x="158496" y="148841"/>
                      <a:pt x="180975" y="-73282"/>
                      <a:pt x="353663" y="26350"/>
                    </a:cubicBezTo>
                    <a:cubicBezTo>
                      <a:pt x="526352" y="125981"/>
                      <a:pt x="502539" y="255997"/>
                      <a:pt x="629888" y="329626"/>
                    </a:cubicBezTo>
                    <a:cubicBezTo>
                      <a:pt x="757238" y="403254"/>
                      <a:pt x="760381" y="115694"/>
                      <a:pt x="893350" y="192466"/>
                    </a:cubicBezTo>
                  </a:path>
                </a:pathLst>
              </a:custGeom>
              <a:noFill/>
              <a:ln w="1037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 name="Google Shape;160;p12"/>
              <p:cNvSpPr/>
              <p:nvPr/>
            </p:nvSpPr>
            <p:spPr>
              <a:xfrm rot="-1801764">
                <a:off x="6627823" y="2973379"/>
                <a:ext cx="34449" cy="59573"/>
              </a:xfrm>
              <a:custGeom>
                <a:avLst/>
                <a:gdLst/>
                <a:ahLst/>
                <a:cxnLst/>
                <a:rect l="l" t="t" r="r" b="b"/>
                <a:pathLst>
                  <a:path w="34480" h="59626" extrusionOk="0">
                    <a:moveTo>
                      <a:pt x="34481" y="29813"/>
                    </a:moveTo>
                    <a:cubicBezTo>
                      <a:pt x="34481" y="46279"/>
                      <a:pt x="26762" y="59626"/>
                      <a:pt x="17240" y="59626"/>
                    </a:cubicBezTo>
                    <a:cubicBezTo>
                      <a:pt x="7719" y="59626"/>
                      <a:pt x="0" y="46279"/>
                      <a:pt x="0" y="29813"/>
                    </a:cubicBezTo>
                    <a:cubicBezTo>
                      <a:pt x="0" y="13348"/>
                      <a:pt x="7719" y="0"/>
                      <a:pt x="17240" y="0"/>
                    </a:cubicBezTo>
                    <a:cubicBezTo>
                      <a:pt x="26762" y="0"/>
                      <a:pt x="34481" y="13348"/>
                      <a:pt x="34481" y="29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 name="Google Shape;161;p12"/>
              <p:cNvSpPr/>
              <p:nvPr/>
            </p:nvSpPr>
            <p:spPr>
              <a:xfrm rot="-1790023">
                <a:off x="7183546" y="3143044"/>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 name="Google Shape;162;p12"/>
              <p:cNvSpPr/>
              <p:nvPr/>
            </p:nvSpPr>
            <p:spPr>
              <a:xfrm rot="-1790023">
                <a:off x="6913571" y="3282356"/>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 name="Google Shape;163;p12"/>
              <p:cNvSpPr/>
              <p:nvPr/>
            </p:nvSpPr>
            <p:spPr>
              <a:xfrm rot="-1790023">
                <a:off x="6286614" y="3000522"/>
                <a:ext cx="34600" cy="59833"/>
              </a:xfrm>
              <a:custGeom>
                <a:avLst/>
                <a:gdLst/>
                <a:ahLst/>
                <a:cxnLst/>
                <a:rect l="l" t="t" r="r" b="b"/>
                <a:pathLst>
                  <a:path w="34599" h="59831" extrusionOk="0">
                    <a:moveTo>
                      <a:pt x="34600" y="29917"/>
                    </a:moveTo>
                    <a:cubicBezTo>
                      <a:pt x="34600" y="46439"/>
                      <a:pt x="26855" y="59833"/>
                      <a:pt x="17301" y="59833"/>
                    </a:cubicBezTo>
                    <a:cubicBezTo>
                      <a:pt x="7746" y="59833"/>
                      <a:pt x="1" y="46439"/>
                      <a:pt x="1" y="29917"/>
                    </a:cubicBezTo>
                    <a:cubicBezTo>
                      <a:pt x="1" y="13395"/>
                      <a:pt x="7746" y="1"/>
                      <a:pt x="17301" y="1"/>
                    </a:cubicBezTo>
                    <a:cubicBezTo>
                      <a:pt x="26855" y="1"/>
                      <a:pt x="34600" y="13395"/>
                      <a:pt x="34600" y="299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 name="Google Shape;164;p12"/>
              <p:cNvSpPr/>
              <p:nvPr/>
            </p:nvSpPr>
            <p:spPr>
              <a:xfrm>
                <a:off x="6272974" y="2328193"/>
                <a:ext cx="55632" cy="226128"/>
              </a:xfrm>
              <a:custGeom>
                <a:avLst/>
                <a:gdLst/>
                <a:ahLst/>
                <a:cxnLst/>
                <a:rect l="l" t="t" r="r" b="b"/>
                <a:pathLst>
                  <a:path w="55632" h="226128" extrusionOk="0">
                    <a:moveTo>
                      <a:pt x="46101" y="224982"/>
                    </a:moveTo>
                    <a:lnTo>
                      <a:pt x="9525" y="203837"/>
                    </a:lnTo>
                    <a:cubicBezTo>
                      <a:pt x="3610" y="199532"/>
                      <a:pt x="76" y="192674"/>
                      <a:pt x="0" y="185358"/>
                    </a:cubicBezTo>
                    <a:lnTo>
                      <a:pt x="0" y="8479"/>
                    </a:lnTo>
                    <a:cubicBezTo>
                      <a:pt x="0" y="1335"/>
                      <a:pt x="4382" y="-1903"/>
                      <a:pt x="9525" y="1145"/>
                    </a:cubicBezTo>
                    <a:lnTo>
                      <a:pt x="46101" y="22290"/>
                    </a:lnTo>
                    <a:cubicBezTo>
                      <a:pt x="52007" y="26605"/>
                      <a:pt x="55541" y="33454"/>
                      <a:pt x="55626" y="40769"/>
                    </a:cubicBezTo>
                    <a:lnTo>
                      <a:pt x="55626" y="217743"/>
                    </a:lnTo>
                    <a:cubicBezTo>
                      <a:pt x="55817" y="224506"/>
                      <a:pt x="51626" y="228126"/>
                      <a:pt x="46101" y="22498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 name="Google Shape;165;p12"/>
              <p:cNvSpPr/>
              <p:nvPr/>
            </p:nvSpPr>
            <p:spPr>
              <a:xfrm>
                <a:off x="6357270" y="2193891"/>
                <a:ext cx="55722" cy="409197"/>
              </a:xfrm>
              <a:custGeom>
                <a:avLst/>
                <a:gdLst/>
                <a:ahLst/>
                <a:cxnLst/>
                <a:rect l="l" t="t" r="r" b="b"/>
                <a:pathLst>
                  <a:path w="55722" h="409197" extrusionOk="0">
                    <a:moveTo>
                      <a:pt x="46196" y="408053"/>
                    </a:moveTo>
                    <a:lnTo>
                      <a:pt x="9525" y="387384"/>
                    </a:lnTo>
                    <a:cubicBezTo>
                      <a:pt x="3620" y="383031"/>
                      <a:pt x="86" y="376154"/>
                      <a:pt x="0" y="368810"/>
                    </a:cubicBezTo>
                    <a:lnTo>
                      <a:pt x="0" y="8479"/>
                    </a:lnTo>
                    <a:cubicBezTo>
                      <a:pt x="0" y="1335"/>
                      <a:pt x="4382" y="-1903"/>
                      <a:pt x="9525" y="1145"/>
                    </a:cubicBezTo>
                    <a:lnTo>
                      <a:pt x="46196" y="22290"/>
                    </a:lnTo>
                    <a:cubicBezTo>
                      <a:pt x="52254" y="26739"/>
                      <a:pt x="55797" y="33825"/>
                      <a:pt x="55721" y="41340"/>
                    </a:cubicBezTo>
                    <a:lnTo>
                      <a:pt x="55721" y="400719"/>
                    </a:lnTo>
                    <a:cubicBezTo>
                      <a:pt x="55817" y="407862"/>
                      <a:pt x="51530" y="411101"/>
                      <a:pt x="46196" y="408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 name="Google Shape;166;p12"/>
              <p:cNvSpPr/>
              <p:nvPr/>
            </p:nvSpPr>
            <p:spPr>
              <a:xfrm>
                <a:off x="6526149" y="2326193"/>
                <a:ext cx="55625" cy="374240"/>
              </a:xfrm>
              <a:custGeom>
                <a:avLst/>
                <a:gdLst/>
                <a:ahLst/>
                <a:cxnLst/>
                <a:rect l="l" t="t" r="r" b="b"/>
                <a:pathLst>
                  <a:path w="55625" h="374240" extrusionOk="0">
                    <a:moveTo>
                      <a:pt x="46101" y="373096"/>
                    </a:moveTo>
                    <a:lnTo>
                      <a:pt x="9525" y="351951"/>
                    </a:lnTo>
                    <a:cubicBezTo>
                      <a:pt x="3591" y="347617"/>
                      <a:pt x="57" y="340730"/>
                      <a:pt x="0" y="333377"/>
                    </a:cubicBezTo>
                    <a:lnTo>
                      <a:pt x="0" y="8479"/>
                    </a:lnTo>
                    <a:cubicBezTo>
                      <a:pt x="0" y="1335"/>
                      <a:pt x="4286" y="-1903"/>
                      <a:pt x="9525" y="1145"/>
                    </a:cubicBezTo>
                    <a:lnTo>
                      <a:pt x="46101" y="22290"/>
                    </a:lnTo>
                    <a:cubicBezTo>
                      <a:pt x="52006" y="26643"/>
                      <a:pt x="55540" y="33520"/>
                      <a:pt x="55626" y="40864"/>
                    </a:cubicBezTo>
                    <a:lnTo>
                      <a:pt x="55626" y="365762"/>
                    </a:lnTo>
                    <a:cubicBezTo>
                      <a:pt x="55626" y="372906"/>
                      <a:pt x="51245" y="376144"/>
                      <a:pt x="46101" y="37309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 name="Google Shape;167;p12"/>
              <p:cNvSpPr/>
              <p:nvPr/>
            </p:nvSpPr>
            <p:spPr>
              <a:xfrm>
                <a:off x="6610350" y="2430587"/>
                <a:ext cx="55627" cy="318519"/>
              </a:xfrm>
              <a:custGeom>
                <a:avLst/>
                <a:gdLst/>
                <a:ahLst/>
                <a:cxnLst/>
                <a:rect l="l" t="t" r="r" b="b"/>
                <a:pathLst>
                  <a:path w="55627" h="318519" extrusionOk="0">
                    <a:moveTo>
                      <a:pt x="46006" y="317375"/>
                    </a:moveTo>
                    <a:lnTo>
                      <a:pt x="9525" y="296229"/>
                    </a:lnTo>
                    <a:cubicBezTo>
                      <a:pt x="3620" y="291915"/>
                      <a:pt x="86" y="285066"/>
                      <a:pt x="0" y="277751"/>
                    </a:cubicBezTo>
                    <a:lnTo>
                      <a:pt x="0" y="8479"/>
                    </a:lnTo>
                    <a:cubicBezTo>
                      <a:pt x="0" y="1335"/>
                      <a:pt x="4381" y="-1903"/>
                      <a:pt x="9525" y="1145"/>
                    </a:cubicBezTo>
                    <a:lnTo>
                      <a:pt x="46101" y="22290"/>
                    </a:lnTo>
                    <a:cubicBezTo>
                      <a:pt x="52035" y="26624"/>
                      <a:pt x="55569" y="33511"/>
                      <a:pt x="55626" y="40864"/>
                    </a:cubicBezTo>
                    <a:lnTo>
                      <a:pt x="55626" y="310041"/>
                    </a:lnTo>
                    <a:cubicBezTo>
                      <a:pt x="55721" y="317184"/>
                      <a:pt x="51435" y="320423"/>
                      <a:pt x="46006" y="3173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 name="Google Shape;168;p12"/>
              <p:cNvSpPr/>
              <p:nvPr/>
            </p:nvSpPr>
            <p:spPr>
              <a:xfrm>
                <a:off x="6778179" y="2662902"/>
                <a:ext cx="55632" cy="183161"/>
              </a:xfrm>
              <a:custGeom>
                <a:avLst/>
                <a:gdLst/>
                <a:ahLst/>
                <a:cxnLst/>
                <a:rect l="l" t="t" r="r" b="b"/>
                <a:pathLst>
                  <a:path w="55632" h="183161" extrusionOk="0">
                    <a:moveTo>
                      <a:pt x="46102" y="182025"/>
                    </a:moveTo>
                    <a:lnTo>
                      <a:pt x="9526" y="160879"/>
                    </a:lnTo>
                    <a:cubicBezTo>
                      <a:pt x="3477" y="156421"/>
                      <a:pt x="-56" y="149335"/>
                      <a:pt x="1" y="141829"/>
                    </a:cubicBezTo>
                    <a:lnTo>
                      <a:pt x="1" y="8479"/>
                    </a:lnTo>
                    <a:cubicBezTo>
                      <a:pt x="1" y="1335"/>
                      <a:pt x="4382" y="-1903"/>
                      <a:pt x="9526" y="1145"/>
                    </a:cubicBezTo>
                    <a:lnTo>
                      <a:pt x="46102" y="22290"/>
                    </a:lnTo>
                    <a:cubicBezTo>
                      <a:pt x="52036" y="26624"/>
                      <a:pt x="55570" y="33511"/>
                      <a:pt x="55627" y="40864"/>
                    </a:cubicBezTo>
                    <a:lnTo>
                      <a:pt x="55627" y="174214"/>
                    </a:lnTo>
                    <a:cubicBezTo>
                      <a:pt x="55817" y="181834"/>
                      <a:pt x="51245" y="185073"/>
                      <a:pt x="46102" y="182025"/>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 name="Google Shape;169;p12"/>
              <p:cNvSpPr/>
              <p:nvPr/>
            </p:nvSpPr>
            <p:spPr>
              <a:xfrm>
                <a:off x="6862476" y="2392923"/>
                <a:ext cx="55722" cy="501818"/>
              </a:xfrm>
              <a:custGeom>
                <a:avLst/>
                <a:gdLst/>
                <a:ahLst/>
                <a:cxnLst/>
                <a:rect l="l" t="t" r="r" b="b"/>
                <a:pathLst>
                  <a:path w="55722" h="501818" extrusionOk="0">
                    <a:moveTo>
                      <a:pt x="46196" y="500676"/>
                    </a:moveTo>
                    <a:lnTo>
                      <a:pt x="9525" y="479531"/>
                    </a:lnTo>
                    <a:cubicBezTo>
                      <a:pt x="3620" y="475178"/>
                      <a:pt x="86" y="468301"/>
                      <a:pt x="0" y="460957"/>
                    </a:cubicBezTo>
                    <a:lnTo>
                      <a:pt x="0" y="8520"/>
                    </a:lnTo>
                    <a:cubicBezTo>
                      <a:pt x="0" y="1376"/>
                      <a:pt x="4381" y="-1958"/>
                      <a:pt x="9525" y="1185"/>
                    </a:cubicBezTo>
                    <a:lnTo>
                      <a:pt x="46196" y="22331"/>
                    </a:lnTo>
                    <a:cubicBezTo>
                      <a:pt x="52130" y="26627"/>
                      <a:pt x="55664" y="33485"/>
                      <a:pt x="55721" y="40809"/>
                    </a:cubicBezTo>
                    <a:lnTo>
                      <a:pt x="55721" y="493152"/>
                    </a:lnTo>
                    <a:cubicBezTo>
                      <a:pt x="55816" y="500486"/>
                      <a:pt x="51530" y="503724"/>
                      <a:pt x="46196" y="5006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 name="Google Shape;170;p12"/>
              <p:cNvSpPr/>
              <p:nvPr/>
            </p:nvSpPr>
            <p:spPr>
              <a:xfrm>
                <a:off x="7068216" y="2830406"/>
                <a:ext cx="55722" cy="183106"/>
              </a:xfrm>
              <a:custGeom>
                <a:avLst/>
                <a:gdLst/>
                <a:ahLst/>
                <a:cxnLst/>
                <a:rect l="l" t="t" r="r" b="b"/>
                <a:pathLst>
                  <a:path w="55722" h="183106" extrusionOk="0">
                    <a:moveTo>
                      <a:pt x="46196" y="181970"/>
                    </a:moveTo>
                    <a:lnTo>
                      <a:pt x="9525" y="160443"/>
                    </a:lnTo>
                    <a:cubicBezTo>
                      <a:pt x="3620" y="156090"/>
                      <a:pt x="86" y="149213"/>
                      <a:pt x="0" y="141870"/>
                    </a:cubicBezTo>
                    <a:lnTo>
                      <a:pt x="0" y="8520"/>
                    </a:lnTo>
                    <a:cubicBezTo>
                      <a:pt x="0" y="1376"/>
                      <a:pt x="4381" y="-1958"/>
                      <a:pt x="9525" y="1185"/>
                    </a:cubicBezTo>
                    <a:lnTo>
                      <a:pt x="46196" y="22331"/>
                    </a:lnTo>
                    <a:cubicBezTo>
                      <a:pt x="52130" y="26627"/>
                      <a:pt x="55664" y="33485"/>
                      <a:pt x="55721" y="40809"/>
                    </a:cubicBezTo>
                    <a:lnTo>
                      <a:pt x="55721" y="174159"/>
                    </a:lnTo>
                    <a:cubicBezTo>
                      <a:pt x="55816" y="181779"/>
                      <a:pt x="51530" y="185018"/>
                      <a:pt x="46196" y="18197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1" name="Google Shape;171;p12"/>
              <p:cNvSpPr/>
              <p:nvPr/>
            </p:nvSpPr>
            <p:spPr>
              <a:xfrm>
                <a:off x="7152513" y="2836026"/>
                <a:ext cx="55727" cy="226167"/>
              </a:xfrm>
              <a:custGeom>
                <a:avLst/>
                <a:gdLst/>
                <a:ahLst/>
                <a:cxnLst/>
                <a:rect l="l" t="t" r="r" b="b"/>
                <a:pathLst>
                  <a:path w="55727" h="226167" extrusionOk="0">
                    <a:moveTo>
                      <a:pt x="46196" y="225023"/>
                    </a:moveTo>
                    <a:lnTo>
                      <a:pt x="9525" y="203877"/>
                    </a:lnTo>
                    <a:cubicBezTo>
                      <a:pt x="3591" y="199582"/>
                      <a:pt x="57" y="192724"/>
                      <a:pt x="0" y="185399"/>
                    </a:cubicBezTo>
                    <a:lnTo>
                      <a:pt x="0" y="8520"/>
                    </a:lnTo>
                    <a:cubicBezTo>
                      <a:pt x="0" y="1376"/>
                      <a:pt x="4286" y="-1958"/>
                      <a:pt x="9525" y="1185"/>
                    </a:cubicBezTo>
                    <a:lnTo>
                      <a:pt x="46196" y="22331"/>
                    </a:lnTo>
                    <a:cubicBezTo>
                      <a:pt x="52111" y="26636"/>
                      <a:pt x="55645" y="33494"/>
                      <a:pt x="55721" y="40809"/>
                    </a:cubicBezTo>
                    <a:lnTo>
                      <a:pt x="55721" y="217689"/>
                    </a:lnTo>
                    <a:cubicBezTo>
                      <a:pt x="55912" y="224832"/>
                      <a:pt x="51530" y="228071"/>
                      <a:pt x="46196" y="22502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72" name="Google Shape;172;p12"/>
            <p:cNvSpPr/>
            <p:nvPr/>
          </p:nvSpPr>
          <p:spPr>
            <a:xfrm>
              <a:off x="6986665" y="3342725"/>
              <a:ext cx="1789199" cy="1033007"/>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3" name="Google Shape;173;p12"/>
            <p:cNvSpPr/>
            <p:nvPr/>
          </p:nvSpPr>
          <p:spPr>
            <a:xfrm>
              <a:off x="7014156" y="3327342"/>
              <a:ext cx="1789199" cy="1033007"/>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4" name="Google Shape;174;p12"/>
            <p:cNvSpPr/>
            <p:nvPr/>
          </p:nvSpPr>
          <p:spPr>
            <a:xfrm>
              <a:off x="7014156" y="3298709"/>
              <a:ext cx="1789199" cy="1033007"/>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 name="Google Shape;175;p12"/>
            <p:cNvSpPr/>
            <p:nvPr/>
          </p:nvSpPr>
          <p:spPr>
            <a:xfrm>
              <a:off x="7976493" y="3396565"/>
              <a:ext cx="664277" cy="383503"/>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 name="Google Shape;176;p12"/>
            <p:cNvSpPr/>
            <p:nvPr/>
          </p:nvSpPr>
          <p:spPr>
            <a:xfrm>
              <a:off x="7912754" y="3450709"/>
              <a:ext cx="634273" cy="36621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 name="Google Shape;177;p12"/>
            <p:cNvSpPr/>
            <p:nvPr/>
          </p:nvSpPr>
          <p:spPr>
            <a:xfrm>
              <a:off x="7863331" y="3479190"/>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 name="Google Shape;178;p12"/>
            <p:cNvSpPr/>
            <p:nvPr/>
          </p:nvSpPr>
          <p:spPr>
            <a:xfrm>
              <a:off x="7813984" y="3507747"/>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 name="Google Shape;179;p12"/>
            <p:cNvSpPr/>
            <p:nvPr/>
          </p:nvSpPr>
          <p:spPr>
            <a:xfrm>
              <a:off x="7451727" y="3699575"/>
              <a:ext cx="664201" cy="38350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 name="Google Shape;180;p12"/>
            <p:cNvSpPr/>
            <p:nvPr/>
          </p:nvSpPr>
          <p:spPr>
            <a:xfrm>
              <a:off x="7387988" y="3753643"/>
              <a:ext cx="592922" cy="342381"/>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 name="Google Shape;181;p12"/>
            <p:cNvSpPr/>
            <p:nvPr/>
          </p:nvSpPr>
          <p:spPr>
            <a:xfrm>
              <a:off x="7338565" y="3782200"/>
              <a:ext cx="581727" cy="33583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 name="Google Shape;182;p12"/>
            <p:cNvSpPr/>
            <p:nvPr/>
          </p:nvSpPr>
          <p:spPr>
            <a:xfrm>
              <a:off x="7289218" y="3810681"/>
              <a:ext cx="496361" cy="286637"/>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 name="Google Shape;183;p12"/>
            <p:cNvSpPr/>
            <p:nvPr/>
          </p:nvSpPr>
          <p:spPr>
            <a:xfrm>
              <a:off x="7582329" y="3561435"/>
              <a:ext cx="337202" cy="194645"/>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 name="Google Shape;184;p12"/>
            <p:cNvSpPr/>
            <p:nvPr/>
          </p:nvSpPr>
          <p:spPr>
            <a:xfrm>
              <a:off x="7800200" y="3687162"/>
              <a:ext cx="337202" cy="194721"/>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 name="Google Shape;185;p12"/>
            <p:cNvSpPr/>
            <p:nvPr/>
          </p:nvSpPr>
          <p:spPr>
            <a:xfrm>
              <a:off x="8018073" y="3812966"/>
              <a:ext cx="337202" cy="194721"/>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 name="Google Shape;186;p12"/>
            <p:cNvSpPr/>
            <p:nvPr/>
          </p:nvSpPr>
          <p:spPr>
            <a:xfrm>
              <a:off x="6687910" y="670084"/>
              <a:ext cx="163899" cy="239625"/>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 name="Google Shape;187;p12"/>
            <p:cNvSpPr/>
            <p:nvPr/>
          </p:nvSpPr>
          <p:spPr>
            <a:xfrm>
              <a:off x="6700339" y="668001"/>
              <a:ext cx="78506" cy="96744"/>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 name="Google Shape;188;p12"/>
            <p:cNvSpPr/>
            <p:nvPr/>
          </p:nvSpPr>
          <p:spPr>
            <a:xfrm>
              <a:off x="6715688" y="773039"/>
              <a:ext cx="96838" cy="10838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 name="Google Shape;189;p12"/>
            <p:cNvSpPr/>
            <p:nvPr/>
          </p:nvSpPr>
          <p:spPr>
            <a:xfrm>
              <a:off x="6550295" y="816287"/>
              <a:ext cx="182749" cy="260151"/>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 name="Google Shape;190;p12"/>
            <p:cNvSpPr/>
            <p:nvPr/>
          </p:nvSpPr>
          <p:spPr>
            <a:xfrm>
              <a:off x="6687493" y="808527"/>
              <a:ext cx="141166" cy="186207"/>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 name="Google Shape;191;p12"/>
            <p:cNvSpPr/>
            <p:nvPr/>
          </p:nvSpPr>
          <p:spPr>
            <a:xfrm>
              <a:off x="6712641" y="675415"/>
              <a:ext cx="103849" cy="127932"/>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 name="Google Shape;192;p12"/>
            <p:cNvSpPr/>
            <p:nvPr/>
          </p:nvSpPr>
          <p:spPr>
            <a:xfrm>
              <a:off x="6716857" y="674913"/>
              <a:ext cx="104260" cy="98126"/>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 name="Google Shape;193;p12"/>
            <p:cNvSpPr/>
            <p:nvPr/>
          </p:nvSpPr>
          <p:spPr>
            <a:xfrm>
              <a:off x="6591681" y="1319278"/>
              <a:ext cx="81988" cy="62539"/>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 name="Google Shape;194;p12"/>
            <p:cNvSpPr/>
            <p:nvPr/>
          </p:nvSpPr>
          <p:spPr>
            <a:xfrm>
              <a:off x="6592043" y="1339232"/>
              <a:ext cx="81616" cy="42611"/>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 name="Google Shape;195;p12"/>
            <p:cNvSpPr/>
            <p:nvPr/>
          </p:nvSpPr>
          <p:spPr>
            <a:xfrm>
              <a:off x="6550653" y="1292322"/>
              <a:ext cx="75049" cy="5813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 name="Google Shape;196;p12"/>
            <p:cNvSpPr/>
            <p:nvPr/>
          </p:nvSpPr>
          <p:spPr>
            <a:xfrm>
              <a:off x="6550998" y="1311512"/>
              <a:ext cx="74752" cy="39022"/>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 name="Google Shape;197;p12"/>
            <p:cNvSpPr/>
            <p:nvPr/>
          </p:nvSpPr>
          <p:spPr>
            <a:xfrm>
              <a:off x="6578488" y="992358"/>
              <a:ext cx="178709" cy="30823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 name="Google Shape;198;p12"/>
            <p:cNvSpPr/>
            <p:nvPr/>
          </p:nvSpPr>
          <p:spPr>
            <a:xfrm>
              <a:off x="6627226" y="992967"/>
              <a:ext cx="177917" cy="333745"/>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 name="Google Shape;199;p12"/>
            <p:cNvSpPr/>
            <p:nvPr/>
          </p:nvSpPr>
          <p:spPr>
            <a:xfrm>
              <a:off x="6560953" y="971949"/>
              <a:ext cx="266059" cy="244904"/>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 name="Google Shape;200;p12"/>
            <p:cNvSpPr/>
            <p:nvPr/>
          </p:nvSpPr>
          <p:spPr>
            <a:xfrm>
              <a:off x="6774876" y="827227"/>
              <a:ext cx="92463" cy="32416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 name="Google Shape;201;p12"/>
            <p:cNvSpPr/>
            <p:nvPr/>
          </p:nvSpPr>
          <p:spPr>
            <a:xfrm>
              <a:off x="6792998" y="823141"/>
              <a:ext cx="55907" cy="7110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 name="Google Shape;202;p12"/>
            <p:cNvSpPr/>
            <p:nvPr/>
          </p:nvSpPr>
          <p:spPr>
            <a:xfrm>
              <a:off x="6683350" y="808424"/>
              <a:ext cx="47823" cy="5021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03" name="Google Shape;203;p12"/>
            <p:cNvGrpSpPr/>
            <p:nvPr/>
          </p:nvGrpSpPr>
          <p:grpSpPr>
            <a:xfrm flipH="1">
              <a:off x="5678143" y="1227582"/>
              <a:ext cx="345795" cy="1043508"/>
              <a:chOff x="5678143" y="1151382"/>
              <a:chExt cx="345795" cy="1043508"/>
            </a:xfrm>
          </p:grpSpPr>
          <p:sp>
            <p:nvSpPr>
              <p:cNvPr id="204" name="Google Shape;204;p12"/>
              <p:cNvSpPr/>
              <p:nvPr/>
            </p:nvSpPr>
            <p:spPr>
              <a:xfrm>
                <a:off x="5678143" y="199524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 name="Google Shape;205;p12"/>
              <p:cNvSpPr/>
              <p:nvPr/>
            </p:nvSpPr>
            <p:spPr>
              <a:xfrm>
                <a:off x="5781662" y="1153715"/>
                <a:ext cx="174078" cy="254926"/>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 name="Google Shape;206;p12"/>
              <p:cNvSpPr/>
              <p:nvPr/>
            </p:nvSpPr>
            <p:spPr>
              <a:xfrm>
                <a:off x="5776639" y="1337053"/>
                <a:ext cx="32518" cy="18836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 name="Google Shape;207;p12"/>
              <p:cNvSpPr/>
              <p:nvPr/>
            </p:nvSpPr>
            <p:spPr>
              <a:xfrm>
                <a:off x="5795186" y="1151382"/>
                <a:ext cx="83137" cy="102663"/>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 name="Google Shape;208;p12"/>
              <p:cNvSpPr/>
              <p:nvPr/>
            </p:nvSpPr>
            <p:spPr>
              <a:xfrm>
                <a:off x="5811517" y="1263498"/>
                <a:ext cx="102898" cy="115088"/>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 name="Google Shape;209;p12"/>
              <p:cNvSpPr/>
              <p:nvPr/>
            </p:nvSpPr>
            <p:spPr>
              <a:xfrm>
                <a:off x="5781607" y="1300507"/>
                <a:ext cx="149918" cy="172167"/>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 name="Google Shape;210;p12"/>
              <p:cNvSpPr/>
              <p:nvPr/>
            </p:nvSpPr>
            <p:spPr>
              <a:xfrm>
                <a:off x="5808246" y="1159602"/>
                <a:ext cx="110823" cy="136345"/>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 name="Google Shape;211;p12"/>
              <p:cNvSpPr/>
              <p:nvPr/>
            </p:nvSpPr>
            <p:spPr>
              <a:xfrm>
                <a:off x="5812703" y="1158869"/>
                <a:ext cx="110779" cy="104694"/>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 name="Google Shape;212;p12"/>
              <p:cNvSpPr/>
              <p:nvPr/>
            </p:nvSpPr>
            <p:spPr>
              <a:xfrm>
                <a:off x="5898276" y="1323720"/>
                <a:ext cx="74471" cy="246223"/>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 name="Google Shape;213;p12"/>
              <p:cNvSpPr/>
              <p:nvPr/>
            </p:nvSpPr>
            <p:spPr>
              <a:xfrm>
                <a:off x="5831068" y="2061801"/>
                <a:ext cx="86995" cy="66513"/>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 name="Google Shape;214;p12"/>
              <p:cNvSpPr/>
              <p:nvPr/>
            </p:nvSpPr>
            <p:spPr>
              <a:xfrm>
                <a:off x="5831514" y="2082973"/>
                <a:ext cx="86563" cy="44990"/>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 name="Google Shape;215;p12"/>
              <p:cNvSpPr/>
              <p:nvPr/>
            </p:nvSpPr>
            <p:spPr>
              <a:xfrm>
                <a:off x="5764925" y="2047104"/>
                <a:ext cx="79862" cy="61873"/>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 name="Google Shape;216;p12"/>
              <p:cNvSpPr/>
              <p:nvPr/>
            </p:nvSpPr>
            <p:spPr>
              <a:xfrm>
                <a:off x="5764880" y="2067438"/>
                <a:ext cx="79629" cy="41383"/>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 name="Google Shape;217;p12"/>
              <p:cNvSpPr/>
              <p:nvPr/>
            </p:nvSpPr>
            <p:spPr>
              <a:xfrm>
                <a:off x="5777722" y="1472916"/>
                <a:ext cx="170454" cy="59556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 name="Google Shape;218;p12"/>
              <p:cNvSpPr/>
              <p:nvPr/>
            </p:nvSpPr>
            <p:spPr>
              <a:xfrm>
                <a:off x="5770564" y="1458904"/>
                <a:ext cx="181538" cy="396087"/>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 name="Google Shape;219;p12"/>
              <p:cNvSpPr/>
              <p:nvPr/>
            </p:nvSpPr>
            <p:spPr>
              <a:xfrm>
                <a:off x="5895126" y="1321170"/>
                <a:ext cx="61010" cy="76023"/>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 name="Google Shape;220;p12"/>
              <p:cNvSpPr/>
              <p:nvPr/>
            </p:nvSpPr>
            <p:spPr>
              <a:xfrm>
                <a:off x="5777141" y="1300603"/>
                <a:ext cx="50825" cy="53396"/>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1" name="Google Shape;221;p12"/>
            <p:cNvGrpSpPr/>
            <p:nvPr/>
          </p:nvGrpSpPr>
          <p:grpSpPr>
            <a:xfrm>
              <a:off x="5122427" y="3292365"/>
              <a:ext cx="823270" cy="1268939"/>
              <a:chOff x="5490177" y="3555452"/>
              <a:chExt cx="823270" cy="1268939"/>
            </a:xfrm>
          </p:grpSpPr>
          <p:sp>
            <p:nvSpPr>
              <p:cNvPr id="222" name="Google Shape;222;p12"/>
              <p:cNvSpPr/>
              <p:nvPr/>
            </p:nvSpPr>
            <p:spPr>
              <a:xfrm>
                <a:off x="5967652" y="4624747"/>
                <a:ext cx="345795" cy="199644"/>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 name="Google Shape;223;p12"/>
              <p:cNvSpPr/>
              <p:nvPr/>
            </p:nvSpPr>
            <p:spPr>
              <a:xfrm>
                <a:off x="6225123" y="3957880"/>
                <a:ext cx="68002" cy="244678"/>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 name="Google Shape;224;p12"/>
              <p:cNvSpPr/>
              <p:nvPr/>
            </p:nvSpPr>
            <p:spPr>
              <a:xfrm>
                <a:off x="6014262" y="4720102"/>
                <a:ext cx="99120" cy="56094"/>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 name="Google Shape;225;p12"/>
              <p:cNvSpPr/>
              <p:nvPr/>
            </p:nvSpPr>
            <p:spPr>
              <a:xfrm>
                <a:off x="6014165" y="4729456"/>
                <a:ext cx="97551" cy="46733"/>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 name="Google Shape;226;p12"/>
              <p:cNvSpPr/>
              <p:nvPr/>
            </p:nvSpPr>
            <p:spPr>
              <a:xfrm>
                <a:off x="6140412" y="4656810"/>
                <a:ext cx="95533" cy="53978"/>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 name="Google Shape;227;p12"/>
              <p:cNvSpPr/>
              <p:nvPr/>
            </p:nvSpPr>
            <p:spPr>
              <a:xfrm>
                <a:off x="6140448" y="4665717"/>
                <a:ext cx="93872" cy="45066"/>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8" name="Google Shape;228;p12"/>
              <p:cNvSpPr/>
              <p:nvPr/>
            </p:nvSpPr>
            <p:spPr>
              <a:xfrm>
                <a:off x="6074259" y="4151308"/>
                <a:ext cx="190443" cy="586341"/>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9" name="Google Shape;229;p12"/>
              <p:cNvSpPr/>
              <p:nvPr/>
            </p:nvSpPr>
            <p:spPr>
              <a:xfrm>
                <a:off x="6075072" y="4151308"/>
                <a:ext cx="189540" cy="327893"/>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0" name="Google Shape;230;p12"/>
              <p:cNvSpPr/>
              <p:nvPr/>
            </p:nvSpPr>
            <p:spPr>
              <a:xfrm>
                <a:off x="6112869" y="3797323"/>
                <a:ext cx="128417" cy="206862"/>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1" name="Google Shape;231;p12"/>
              <p:cNvSpPr/>
              <p:nvPr/>
            </p:nvSpPr>
            <p:spPr>
              <a:xfrm>
                <a:off x="6244085" y="3981464"/>
                <a:ext cx="49073" cy="87044"/>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2" name="Google Shape;232;p12"/>
              <p:cNvSpPr/>
              <p:nvPr/>
            </p:nvSpPr>
            <p:spPr>
              <a:xfrm>
                <a:off x="6106401" y="3956215"/>
                <a:ext cx="153237" cy="219092"/>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3" name="Google Shape;233;p12"/>
              <p:cNvSpPr/>
              <p:nvPr/>
            </p:nvSpPr>
            <p:spPr>
              <a:xfrm>
                <a:off x="5856250" y="4001330"/>
                <a:ext cx="294998" cy="212364"/>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4" name="Google Shape;234;p12"/>
              <p:cNvSpPr/>
              <p:nvPr/>
            </p:nvSpPr>
            <p:spPr>
              <a:xfrm>
                <a:off x="6075027" y="3988967"/>
                <a:ext cx="80628" cy="83804"/>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5" name="Google Shape;235;p12"/>
              <p:cNvSpPr/>
              <p:nvPr/>
            </p:nvSpPr>
            <p:spPr>
              <a:xfrm>
                <a:off x="6107459" y="3797280"/>
                <a:ext cx="160810" cy="262954"/>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6" name="Google Shape;236;p12"/>
              <p:cNvSpPr/>
              <p:nvPr/>
            </p:nvSpPr>
            <p:spPr>
              <a:xfrm>
                <a:off x="5490177" y="438113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7" name="Google Shape;237;p12"/>
              <p:cNvSpPr/>
              <p:nvPr/>
            </p:nvSpPr>
            <p:spPr>
              <a:xfrm>
                <a:off x="5573749" y="4455840"/>
                <a:ext cx="98301" cy="76095"/>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8" name="Google Shape;238;p12"/>
              <p:cNvSpPr/>
              <p:nvPr/>
            </p:nvSpPr>
            <p:spPr>
              <a:xfrm>
                <a:off x="5573762" y="4480895"/>
                <a:ext cx="97794" cy="5100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9" name="Google Shape;239;p12"/>
              <p:cNvSpPr/>
              <p:nvPr/>
            </p:nvSpPr>
            <p:spPr>
              <a:xfrm>
                <a:off x="5674337" y="4417793"/>
                <a:ext cx="98217" cy="73323"/>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0" name="Google Shape;240;p12"/>
              <p:cNvSpPr/>
              <p:nvPr/>
            </p:nvSpPr>
            <p:spPr>
              <a:xfrm>
                <a:off x="5674522" y="4441449"/>
                <a:ext cx="97784" cy="5104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12"/>
              <p:cNvSpPr/>
              <p:nvPr/>
            </p:nvSpPr>
            <p:spPr>
              <a:xfrm>
                <a:off x="5578538" y="3979203"/>
                <a:ext cx="169290" cy="484803"/>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242;p12"/>
              <p:cNvSpPr/>
              <p:nvPr/>
            </p:nvSpPr>
            <p:spPr>
              <a:xfrm>
                <a:off x="5601056" y="3677030"/>
                <a:ext cx="108255" cy="105706"/>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243;p12"/>
              <p:cNvSpPr/>
              <p:nvPr/>
            </p:nvSpPr>
            <p:spPr>
              <a:xfrm>
                <a:off x="5726677" y="3702009"/>
                <a:ext cx="153814" cy="302133"/>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244;p12"/>
              <p:cNvSpPr/>
              <p:nvPr/>
            </p:nvSpPr>
            <p:spPr>
              <a:xfrm>
                <a:off x="5572425" y="3691494"/>
                <a:ext cx="175494" cy="353954"/>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5" name="Google Shape;245;p12"/>
              <p:cNvSpPr/>
              <p:nvPr/>
            </p:nvSpPr>
            <p:spPr>
              <a:xfrm>
                <a:off x="5596900" y="3567776"/>
                <a:ext cx="116875" cy="142090"/>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6" name="Google Shape;246;p12"/>
              <p:cNvSpPr/>
              <p:nvPr/>
            </p:nvSpPr>
            <p:spPr>
              <a:xfrm>
                <a:off x="5586117" y="3555452"/>
                <a:ext cx="123225" cy="121654"/>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 name="Google Shape;247;p12"/>
              <p:cNvSpPr/>
              <p:nvPr/>
            </p:nvSpPr>
            <p:spPr>
              <a:xfrm>
                <a:off x="5563193" y="3761560"/>
                <a:ext cx="157578" cy="270890"/>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 name="Google Shape;248;p12"/>
              <p:cNvSpPr/>
              <p:nvPr/>
            </p:nvSpPr>
            <p:spPr>
              <a:xfrm>
                <a:off x="5730894" y="3844261"/>
                <a:ext cx="182422" cy="245287"/>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 name="Google Shape;249;p12"/>
              <p:cNvSpPr/>
              <p:nvPr/>
            </p:nvSpPr>
            <p:spPr>
              <a:xfrm>
                <a:off x="5699455" y="3997937"/>
                <a:ext cx="92794" cy="45581"/>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 name="Google Shape;250;p12"/>
              <p:cNvSpPr/>
              <p:nvPr/>
            </p:nvSpPr>
            <p:spPr>
              <a:xfrm>
                <a:off x="5833154" y="3969125"/>
                <a:ext cx="57182" cy="4727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 name="Google Shape;251;p12"/>
              <p:cNvSpPr/>
              <p:nvPr/>
            </p:nvSpPr>
            <p:spPr>
              <a:xfrm>
                <a:off x="5709343" y="3692033"/>
                <a:ext cx="56693" cy="82524"/>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 name="Google Shape;252;p12"/>
              <p:cNvSpPr/>
              <p:nvPr/>
            </p:nvSpPr>
            <p:spPr>
              <a:xfrm>
                <a:off x="5551668" y="3748041"/>
                <a:ext cx="68780" cy="102654"/>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53" name="Google Shape;253;p12"/>
            <p:cNvSpPr/>
            <p:nvPr/>
          </p:nvSpPr>
          <p:spPr>
            <a:xfrm>
              <a:off x="7297552" y="1119942"/>
              <a:ext cx="135609" cy="26640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 name="Google Shape;254;p12"/>
            <p:cNvSpPr/>
            <p:nvPr/>
          </p:nvSpPr>
          <p:spPr>
            <a:xfrm>
              <a:off x="7309787" y="1745656"/>
              <a:ext cx="93295" cy="72283"/>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 name="Google Shape;255;p12"/>
            <p:cNvSpPr/>
            <p:nvPr/>
          </p:nvSpPr>
          <p:spPr>
            <a:xfrm>
              <a:off x="7310617" y="1769417"/>
              <a:ext cx="92899" cy="48456"/>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 name="Google Shape;256;p12"/>
            <p:cNvSpPr/>
            <p:nvPr/>
          </p:nvSpPr>
          <p:spPr>
            <a:xfrm>
              <a:off x="7197828" y="1680648"/>
              <a:ext cx="93274" cy="69610"/>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 name="Google Shape;257;p12"/>
            <p:cNvSpPr/>
            <p:nvPr/>
          </p:nvSpPr>
          <p:spPr>
            <a:xfrm>
              <a:off x="7198064" y="1702707"/>
              <a:ext cx="92850" cy="48456"/>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 name="Google Shape;258;p12"/>
            <p:cNvSpPr/>
            <p:nvPr/>
          </p:nvSpPr>
          <p:spPr>
            <a:xfrm>
              <a:off x="7221254" y="1360384"/>
              <a:ext cx="326700" cy="394943"/>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 name="Google Shape;259;p12"/>
            <p:cNvSpPr/>
            <p:nvPr/>
          </p:nvSpPr>
          <p:spPr>
            <a:xfrm>
              <a:off x="7417903" y="1095544"/>
              <a:ext cx="102781" cy="99997"/>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 name="Google Shape;260;p12"/>
            <p:cNvSpPr/>
            <p:nvPr/>
          </p:nvSpPr>
          <p:spPr>
            <a:xfrm>
              <a:off x="7381720" y="1109556"/>
              <a:ext cx="166775" cy="325513"/>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12"/>
            <p:cNvSpPr/>
            <p:nvPr/>
          </p:nvSpPr>
          <p:spPr>
            <a:xfrm>
              <a:off x="7413797" y="991818"/>
              <a:ext cx="110760" cy="134864"/>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 name="Google Shape;262;p12"/>
            <p:cNvSpPr/>
            <p:nvPr/>
          </p:nvSpPr>
          <p:spPr>
            <a:xfrm>
              <a:off x="7417935" y="980032"/>
              <a:ext cx="116886" cy="115512"/>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12"/>
            <p:cNvSpPr/>
            <p:nvPr/>
          </p:nvSpPr>
          <p:spPr>
            <a:xfrm>
              <a:off x="7364000" y="1109861"/>
              <a:ext cx="53839" cy="78361"/>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12"/>
            <p:cNvSpPr/>
            <p:nvPr/>
          </p:nvSpPr>
          <p:spPr>
            <a:xfrm>
              <a:off x="7794459" y="3551002"/>
              <a:ext cx="540508" cy="312148"/>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12"/>
            <p:cNvSpPr/>
            <p:nvPr/>
          </p:nvSpPr>
          <p:spPr>
            <a:xfrm>
              <a:off x="7824798" y="3491907"/>
              <a:ext cx="469764" cy="181297"/>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6" name="Google Shape;266;p12"/>
            <p:cNvSpPr/>
            <p:nvPr/>
          </p:nvSpPr>
          <p:spPr>
            <a:xfrm>
              <a:off x="7794490" y="3623727"/>
              <a:ext cx="41046" cy="82625"/>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7" name="Google Shape;267;p12"/>
            <p:cNvSpPr/>
            <p:nvPr/>
          </p:nvSpPr>
          <p:spPr>
            <a:xfrm>
              <a:off x="8298847" y="3624184"/>
              <a:ext cx="36096" cy="82168"/>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8" name="Google Shape;268;p12"/>
            <p:cNvSpPr/>
            <p:nvPr/>
          </p:nvSpPr>
          <p:spPr>
            <a:xfrm>
              <a:off x="7842237" y="3535238"/>
              <a:ext cx="449908" cy="259679"/>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9" name="Google Shape;269;p12"/>
            <p:cNvSpPr/>
            <p:nvPr/>
          </p:nvSpPr>
          <p:spPr>
            <a:xfrm>
              <a:off x="7815050" y="3673683"/>
              <a:ext cx="491482" cy="17632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0" name="Google Shape;270;p12"/>
            <p:cNvSpPr/>
            <p:nvPr/>
          </p:nvSpPr>
          <p:spPr>
            <a:xfrm>
              <a:off x="7794490" y="3472184"/>
              <a:ext cx="540453" cy="312196"/>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1" name="Google Shape;271;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2" name="Google Shape;272;p12"/>
            <p:cNvSpPr/>
            <p:nvPr/>
          </p:nvSpPr>
          <p:spPr>
            <a:xfrm>
              <a:off x="7752377" y="3752957"/>
              <a:ext cx="148877" cy="85976"/>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3" name="Google Shape;273;p12"/>
            <p:cNvSpPr/>
            <p:nvPr/>
          </p:nvSpPr>
          <p:spPr>
            <a:xfrm>
              <a:off x="7787483" y="3773138"/>
              <a:ext cx="113771" cy="106232"/>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4" name="Google Shape;274;p12"/>
            <p:cNvSpPr/>
            <p:nvPr/>
          </p:nvSpPr>
          <p:spPr>
            <a:xfrm>
              <a:off x="7465892" y="3799784"/>
              <a:ext cx="344817" cy="254127"/>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5" name="Google Shape;275;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6" name="Google Shape;276;p12"/>
            <p:cNvSpPr/>
            <p:nvPr/>
          </p:nvSpPr>
          <p:spPr>
            <a:xfrm>
              <a:off x="8113340" y="4275363"/>
              <a:ext cx="345579" cy="199519"/>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7" name="Google Shape;277;p12"/>
            <p:cNvSpPr/>
            <p:nvPr/>
          </p:nvSpPr>
          <p:spPr>
            <a:xfrm>
              <a:off x="8345604" y="3658605"/>
              <a:ext cx="79241" cy="172485"/>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8" name="Google Shape;278;p12"/>
            <p:cNvSpPr/>
            <p:nvPr/>
          </p:nvSpPr>
          <p:spPr>
            <a:xfrm>
              <a:off x="8356722" y="3587657"/>
              <a:ext cx="56961" cy="109603"/>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9" name="Google Shape;279;p12"/>
            <p:cNvSpPr/>
            <p:nvPr/>
          </p:nvSpPr>
          <p:spPr>
            <a:xfrm>
              <a:off x="8165307" y="4346248"/>
              <a:ext cx="122882" cy="68919"/>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0" name="Google Shape;280;p12"/>
            <p:cNvSpPr/>
            <p:nvPr/>
          </p:nvSpPr>
          <p:spPr>
            <a:xfrm>
              <a:off x="8165313" y="4357988"/>
              <a:ext cx="120815" cy="57407"/>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1" name="Google Shape;281;p12"/>
            <p:cNvSpPr/>
            <p:nvPr/>
          </p:nvSpPr>
          <p:spPr>
            <a:xfrm>
              <a:off x="8255166" y="4305930"/>
              <a:ext cx="122882" cy="68953"/>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2" name="Google Shape;282;p12"/>
            <p:cNvSpPr/>
            <p:nvPr/>
          </p:nvSpPr>
          <p:spPr>
            <a:xfrm>
              <a:off x="8255174" y="4317703"/>
              <a:ext cx="120815" cy="57407"/>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3" name="Google Shape;283;p12"/>
            <p:cNvSpPr/>
            <p:nvPr/>
          </p:nvSpPr>
          <p:spPr>
            <a:xfrm>
              <a:off x="8198325" y="3858200"/>
              <a:ext cx="179678" cy="5072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4" name="Google Shape;284;p12"/>
            <p:cNvSpPr/>
            <p:nvPr/>
          </p:nvSpPr>
          <p:spPr>
            <a:xfrm>
              <a:off x="8224549" y="3442293"/>
              <a:ext cx="130417" cy="208730"/>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5" name="Google Shape;285;p12"/>
            <p:cNvSpPr/>
            <p:nvPr/>
          </p:nvSpPr>
          <p:spPr>
            <a:xfrm>
              <a:off x="8197056" y="3589895"/>
              <a:ext cx="200560" cy="332104"/>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6" name="Google Shape;286;p12"/>
            <p:cNvSpPr/>
            <p:nvPr/>
          </p:nvSpPr>
          <p:spPr>
            <a:xfrm>
              <a:off x="8000839" y="3631642"/>
              <a:ext cx="254644" cy="198374"/>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7" name="Google Shape;287;p12"/>
            <p:cNvSpPr/>
            <p:nvPr/>
          </p:nvSpPr>
          <p:spPr>
            <a:xfrm>
              <a:off x="8187055" y="3627341"/>
              <a:ext cx="77484" cy="113419"/>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8" name="Google Shape;288;p12"/>
            <p:cNvSpPr/>
            <p:nvPr/>
          </p:nvSpPr>
          <p:spPr>
            <a:xfrm>
              <a:off x="8224358" y="3433131"/>
              <a:ext cx="126435" cy="139356"/>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89" name="Google Shape;289;p12"/>
            <p:cNvGrpSpPr/>
            <p:nvPr/>
          </p:nvGrpSpPr>
          <p:grpSpPr>
            <a:xfrm>
              <a:off x="6544681" y="927100"/>
              <a:ext cx="264550" cy="200503"/>
              <a:chOff x="6621095" y="1452181"/>
              <a:chExt cx="330894" cy="250785"/>
            </a:xfrm>
          </p:grpSpPr>
          <p:sp>
            <p:nvSpPr>
              <p:cNvPr id="290" name="Google Shape;290;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1" name="Google Shape;291;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2" name="Google Shape;292;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 name="Google Shape;293;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 name="Google Shape;294;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95" name="Google Shape;295;p12"/>
            <p:cNvGrpSpPr/>
            <p:nvPr/>
          </p:nvGrpSpPr>
          <p:grpSpPr>
            <a:xfrm>
              <a:off x="7210360" y="1314224"/>
              <a:ext cx="264550" cy="200503"/>
              <a:chOff x="6621095" y="1452181"/>
              <a:chExt cx="330894" cy="250785"/>
            </a:xfrm>
          </p:grpSpPr>
          <p:sp>
            <p:nvSpPr>
              <p:cNvPr id="296" name="Google Shape;296;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 name="Google Shape;297;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 name="Google Shape;298;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 name="Google Shape;299;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 name="Google Shape;300;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01" name="Google Shape;301;p12"/>
            <p:cNvSpPr/>
            <p:nvPr/>
          </p:nvSpPr>
          <p:spPr>
            <a:xfrm>
              <a:off x="7451033" y="1163186"/>
              <a:ext cx="126280" cy="353110"/>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 name="Google Shape;302;p12"/>
            <p:cNvSpPr/>
            <p:nvPr/>
          </p:nvSpPr>
          <p:spPr>
            <a:xfrm>
              <a:off x="7509451" y="1160411"/>
              <a:ext cx="72725" cy="98625"/>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03" name="Google Shape;303;p12"/>
            <p:cNvGrpSpPr/>
            <p:nvPr/>
          </p:nvGrpSpPr>
          <p:grpSpPr>
            <a:xfrm flipH="1">
              <a:off x="8183210" y="2407472"/>
              <a:ext cx="780360" cy="1195999"/>
              <a:chOff x="3975528" y="3303922"/>
              <a:chExt cx="780360" cy="1195999"/>
            </a:xfrm>
          </p:grpSpPr>
          <p:sp>
            <p:nvSpPr>
              <p:cNvPr id="304" name="Google Shape;304;p12"/>
              <p:cNvSpPr/>
              <p:nvPr/>
            </p:nvSpPr>
            <p:spPr>
              <a:xfrm>
                <a:off x="4158598" y="4226660"/>
                <a:ext cx="285978" cy="165125"/>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 name="Google Shape;305;p12"/>
              <p:cNvSpPr/>
              <p:nvPr/>
            </p:nvSpPr>
            <p:spPr>
              <a:xfrm>
                <a:off x="4385076" y="4094459"/>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 name="Google Shape;306;p12"/>
              <p:cNvSpPr/>
              <p:nvPr/>
            </p:nvSpPr>
            <p:spPr>
              <a:xfrm>
                <a:off x="4469909" y="3303922"/>
                <a:ext cx="285978" cy="165049"/>
              </a:xfrm>
              <a:custGeom>
                <a:avLst/>
                <a:gdLst/>
                <a:ahLst/>
                <a:cxnLst/>
                <a:rect l="l" t="t" r="r" b="b"/>
                <a:pathLst>
                  <a:path w="357473" h="206311" extrusionOk="0">
                    <a:moveTo>
                      <a:pt x="178784" y="206312"/>
                    </a:moveTo>
                    <a:lnTo>
                      <a:pt x="0" y="103156"/>
                    </a:lnTo>
                    <a:lnTo>
                      <a:pt x="178784" y="0"/>
                    </a:lnTo>
                    <a:lnTo>
                      <a:pt x="357473" y="103156"/>
                    </a:lnTo>
                    <a:lnTo>
                      <a:pt x="178784" y="20631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 name="Google Shape;307;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 name="Google Shape;308;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 name="Google Shape;309;p12"/>
              <p:cNvSpPr/>
              <p:nvPr/>
            </p:nvSpPr>
            <p:spPr>
              <a:xfrm>
                <a:off x="4612847" y="3386395"/>
                <a:ext cx="142951" cy="825855"/>
              </a:xfrm>
              <a:custGeom>
                <a:avLst/>
                <a:gdLst/>
                <a:ahLst/>
                <a:cxnLst/>
                <a:rect l="l" t="t" r="r" b="b"/>
                <a:pathLst>
                  <a:path w="178689" h="1032319" extrusionOk="0">
                    <a:moveTo>
                      <a:pt x="178689" y="929068"/>
                    </a:moveTo>
                    <a:lnTo>
                      <a:pt x="0" y="1032320"/>
                    </a:lnTo>
                    <a:lnTo>
                      <a:pt x="0" y="103251"/>
                    </a:lnTo>
                    <a:lnTo>
                      <a:pt x="178689" y="0"/>
                    </a:lnTo>
                    <a:lnTo>
                      <a:pt x="178689" y="92906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 name="Google Shape;310;p12"/>
              <p:cNvSpPr/>
              <p:nvPr/>
            </p:nvSpPr>
            <p:spPr>
              <a:xfrm>
                <a:off x="4255541" y="3675088"/>
                <a:ext cx="285978" cy="1652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 name="Google Shape;311;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 name="Google Shape;312;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 name="Google Shape;313;p12"/>
              <p:cNvSpPr/>
              <p:nvPr/>
            </p:nvSpPr>
            <p:spPr>
              <a:xfrm>
                <a:off x="4398478" y="3757637"/>
                <a:ext cx="142950" cy="57751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 name="Google Shape;314;p12"/>
              <p:cNvSpPr/>
              <p:nvPr/>
            </p:nvSpPr>
            <p:spPr>
              <a:xfrm>
                <a:off x="3975528" y="4334796"/>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 name="Google Shape;315;p12"/>
              <p:cNvSpPr/>
              <p:nvPr/>
            </p:nvSpPr>
            <p:spPr>
              <a:xfrm>
                <a:off x="4027311" y="4067196"/>
                <a:ext cx="285978" cy="165125"/>
              </a:xfrm>
              <a:custGeom>
                <a:avLst/>
                <a:gdLst/>
                <a:ahLst/>
                <a:cxnLst/>
                <a:rect l="l" t="t" r="r" b="b"/>
                <a:pathLst>
                  <a:path w="357473" h="206406" extrusionOk="0">
                    <a:moveTo>
                      <a:pt x="178784" y="206407"/>
                    </a:moveTo>
                    <a:lnTo>
                      <a:pt x="0" y="103156"/>
                    </a:lnTo>
                    <a:lnTo>
                      <a:pt x="178689" y="0"/>
                    </a:lnTo>
                    <a:lnTo>
                      <a:pt x="357473" y="103156"/>
                    </a:lnTo>
                    <a:lnTo>
                      <a:pt x="178784" y="2064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6" name="Google Shape;316;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7" name="Google Shape;317;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8" name="Google Shape;318;p12"/>
              <p:cNvSpPr/>
              <p:nvPr/>
            </p:nvSpPr>
            <p:spPr>
              <a:xfrm>
                <a:off x="4170249" y="4149670"/>
                <a:ext cx="142951" cy="319278"/>
              </a:xfrm>
              <a:custGeom>
                <a:avLst/>
                <a:gdLst/>
                <a:ahLst/>
                <a:cxnLst/>
                <a:rect l="l" t="t" r="r" b="b"/>
                <a:pathLst>
                  <a:path w="178689" h="399097" extrusionOk="0">
                    <a:moveTo>
                      <a:pt x="178689" y="295846"/>
                    </a:moveTo>
                    <a:lnTo>
                      <a:pt x="0" y="399098"/>
                    </a:lnTo>
                    <a:lnTo>
                      <a:pt x="0" y="103251"/>
                    </a:lnTo>
                    <a:lnTo>
                      <a:pt x="178689" y="0"/>
                    </a:lnTo>
                    <a:lnTo>
                      <a:pt x="178689" y="2958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9" name="Google Shape;319;p12"/>
              <p:cNvSpPr/>
              <p:nvPr/>
            </p:nvSpPr>
            <p:spPr>
              <a:xfrm>
                <a:off x="4359514" y="3443605"/>
                <a:ext cx="123401" cy="242674"/>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0" name="Google Shape;320;p12"/>
              <p:cNvSpPr/>
              <p:nvPr/>
            </p:nvSpPr>
            <p:spPr>
              <a:xfrm>
                <a:off x="4386191" y="4013507"/>
                <a:ext cx="85270" cy="65855"/>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1" name="Google Shape;321;p12"/>
              <p:cNvSpPr/>
              <p:nvPr/>
            </p:nvSpPr>
            <p:spPr>
              <a:xfrm>
                <a:off x="4386358" y="4035136"/>
                <a:ext cx="84898" cy="44294"/>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2" name="Google Shape;322;p12"/>
              <p:cNvSpPr/>
              <p:nvPr/>
            </p:nvSpPr>
            <p:spPr>
              <a:xfrm>
                <a:off x="4488338" y="3953912"/>
                <a:ext cx="85261" cy="63613"/>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3" name="Google Shape;323;p12"/>
              <p:cNvSpPr/>
              <p:nvPr/>
            </p:nvSpPr>
            <p:spPr>
              <a:xfrm>
                <a:off x="4488682" y="3974367"/>
                <a:ext cx="84923" cy="44256"/>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4" name="Google Shape;324;p12"/>
              <p:cNvSpPr/>
              <p:nvPr/>
            </p:nvSpPr>
            <p:spPr>
              <a:xfrm>
                <a:off x="4254514" y="3662153"/>
                <a:ext cx="298029" cy="360530"/>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 name="Google Shape;325;p12"/>
              <p:cNvSpPr/>
              <p:nvPr/>
            </p:nvSpPr>
            <p:spPr>
              <a:xfrm>
                <a:off x="4279346" y="3421120"/>
                <a:ext cx="93728" cy="91216"/>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 name="Google Shape;326;p12"/>
              <p:cNvSpPr/>
              <p:nvPr/>
            </p:nvSpPr>
            <p:spPr>
              <a:xfrm>
                <a:off x="4254597" y="3433943"/>
                <a:ext cx="151659" cy="296670"/>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 name="Google Shape;327;p12"/>
              <p:cNvSpPr/>
              <p:nvPr/>
            </p:nvSpPr>
            <p:spPr>
              <a:xfrm>
                <a:off x="4275867" y="3326707"/>
                <a:ext cx="101092" cy="122957"/>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 name="Google Shape;328;p12"/>
              <p:cNvSpPr/>
              <p:nvPr/>
            </p:nvSpPr>
            <p:spPr>
              <a:xfrm>
                <a:off x="4266495" y="3315741"/>
                <a:ext cx="106605" cy="105444"/>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 name="Google Shape;329;p12"/>
              <p:cNvSpPr/>
              <p:nvPr/>
            </p:nvSpPr>
            <p:spPr>
              <a:xfrm>
                <a:off x="4373043" y="3434522"/>
                <a:ext cx="49149" cy="71094"/>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30" name="Google Shape;330;p12"/>
              <p:cNvGrpSpPr/>
              <p:nvPr/>
            </p:nvGrpSpPr>
            <p:grpSpPr>
              <a:xfrm flipH="1">
                <a:off x="4321768" y="3621401"/>
                <a:ext cx="239005" cy="181217"/>
                <a:chOff x="6621095" y="1452181"/>
                <a:chExt cx="330894" cy="250785"/>
              </a:xfrm>
            </p:grpSpPr>
            <p:sp>
              <p:nvSpPr>
                <p:cNvPr id="331" name="Google Shape;331;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 name="Google Shape;332;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 name="Google Shape;333;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4" name="Google Shape;334;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 name="Google Shape;335;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36" name="Google Shape;336;p12"/>
              <p:cNvSpPr/>
              <p:nvPr/>
            </p:nvSpPr>
            <p:spPr>
              <a:xfrm>
                <a:off x="4228115" y="3483465"/>
                <a:ext cx="114539" cy="321870"/>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 name="Google Shape;337;p12"/>
              <p:cNvSpPr/>
              <p:nvPr/>
            </p:nvSpPr>
            <p:spPr>
              <a:xfrm>
                <a:off x="4223328" y="3479828"/>
                <a:ext cx="66218" cy="90245"/>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338" name="Google Shape;338;p12"/>
          <p:cNvSpPr txBox="1">
            <a:spLocks noGrp="1"/>
          </p:cNvSpPr>
          <p:nvPr>
            <p:ph type="ctrTitle"/>
          </p:nvPr>
        </p:nvSpPr>
        <p:spPr>
          <a:xfrm>
            <a:off x="810677" y="1477491"/>
            <a:ext cx="6387194" cy="2138125"/>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dirty="0"/>
              <a:t>Welcome to</a:t>
            </a:r>
            <a:br>
              <a:rPr lang="en-GB" dirty="0"/>
            </a:br>
            <a:r>
              <a:rPr lang="en-GB" b="1" dirty="0">
                <a:latin typeface="+mj-lt"/>
              </a:rPr>
              <a:t>SAN SOFTWARES PVT LTD</a:t>
            </a:r>
          </a:p>
        </p:txBody>
      </p:sp>
    </p:spTree>
  </p:cSld>
  <p:clrMapOvr>
    <a:masterClrMapping/>
  </p:clrMapOvr>
  <p:transition advTm="5000">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20"/>
          <p:cNvSpPr txBox="1">
            <a:spLocks noGrp="1"/>
          </p:cNvSpPr>
          <p:nvPr>
            <p:ph type="title"/>
          </p:nvPr>
        </p:nvSpPr>
        <p:spPr>
          <a:xfrm>
            <a:off x="457200" y="605790"/>
            <a:ext cx="7940040" cy="108267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Features you get with SanCCS on Premises</a:t>
            </a:r>
          </a:p>
        </p:txBody>
      </p:sp>
      <p:sp>
        <p:nvSpPr>
          <p:cNvPr id="998" name="Google Shape;998;p20"/>
          <p:cNvSpPr txBox="1">
            <a:spLocks noGrp="1"/>
          </p:cNvSpPr>
          <p:nvPr>
            <p:ph type="body" idx="1"/>
          </p:nvPr>
        </p:nvSpPr>
        <p:spPr>
          <a:xfrm>
            <a:off x="457200" y="1995750"/>
            <a:ext cx="2563500" cy="2679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dirty="0"/>
              <a:t>CRM</a:t>
            </a:r>
          </a:p>
          <a:p>
            <a:pPr marL="0" lvl="0" indent="0" algn="l" rtl="0">
              <a:spcBef>
                <a:spcPts val="600"/>
              </a:spcBef>
              <a:spcAft>
                <a:spcPts val="0"/>
              </a:spcAft>
              <a:buNone/>
            </a:pPr>
            <a:r>
              <a:rPr lang="en-GB" dirty="0" err="1"/>
              <a:t>SanCCS</a:t>
            </a:r>
            <a:r>
              <a:rPr lang="en-GB" dirty="0"/>
              <a:t> is a solution that not only works as a </a:t>
            </a:r>
            <a:r>
              <a:rPr lang="en-GB" dirty="0" err="1"/>
              <a:t>dialer</a:t>
            </a:r>
            <a:r>
              <a:rPr lang="en-GB" dirty="0"/>
              <a:t> but is a fully feature packed CRM that allows our users to maintain a customer database that helps them build a stronger connection with their client.</a:t>
            </a:r>
          </a:p>
        </p:txBody>
      </p:sp>
      <p:sp>
        <p:nvSpPr>
          <p:cNvPr id="999" name="Google Shape;999;p20"/>
          <p:cNvSpPr txBox="1">
            <a:spLocks noGrp="1"/>
          </p:cNvSpPr>
          <p:nvPr>
            <p:ph type="body" idx="2"/>
          </p:nvPr>
        </p:nvSpPr>
        <p:spPr>
          <a:xfrm>
            <a:off x="3290250" y="1995750"/>
            <a:ext cx="2563500" cy="2679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dirty="0"/>
              <a:t>Single/Dual leg Calling</a:t>
            </a:r>
          </a:p>
          <a:p>
            <a:pPr marL="0" lvl="0" indent="0" algn="l" rtl="0">
              <a:spcBef>
                <a:spcPts val="600"/>
              </a:spcBef>
              <a:spcAft>
                <a:spcPts val="0"/>
              </a:spcAft>
              <a:buNone/>
            </a:pPr>
            <a:r>
              <a:rPr lang="en-GB" dirty="0" err="1"/>
              <a:t>SanCCS</a:t>
            </a:r>
            <a:r>
              <a:rPr lang="en-GB" dirty="0"/>
              <a:t> Supports both single leg and dual leg calling, so our users can get a full spectrum of possibilities to use our software in their working environment.</a:t>
            </a:r>
          </a:p>
        </p:txBody>
      </p:sp>
      <p:sp>
        <p:nvSpPr>
          <p:cNvPr id="1000" name="Google Shape;1000;p20"/>
          <p:cNvSpPr txBox="1">
            <a:spLocks noGrp="1"/>
          </p:cNvSpPr>
          <p:nvPr>
            <p:ph type="body" idx="3"/>
          </p:nvPr>
        </p:nvSpPr>
        <p:spPr>
          <a:xfrm>
            <a:off x="6123300" y="1995750"/>
            <a:ext cx="2563500" cy="2679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dirty="0"/>
              <a:t>OMNI Channel Integration</a:t>
            </a:r>
          </a:p>
          <a:p>
            <a:pPr marL="0" lvl="0" indent="0" algn="l" rtl="0">
              <a:spcBef>
                <a:spcPts val="600"/>
              </a:spcBef>
              <a:spcAft>
                <a:spcPts val="0"/>
              </a:spcAft>
              <a:buNone/>
            </a:pPr>
            <a:r>
              <a:rPr lang="en-GB" dirty="0" err="1"/>
              <a:t>SanCCS</a:t>
            </a:r>
            <a:r>
              <a:rPr lang="en-GB" dirty="0"/>
              <a:t> supports OMNI Channel Integration which allows our clients to receive lead data from channels like Facebook, Twitter, Website and WhatsApp on a common platform.</a:t>
            </a:r>
          </a:p>
        </p:txBody>
      </p:sp>
      <p:sp>
        <p:nvSpPr>
          <p:cNvPr id="1001" name="Google Shape;1001;p20"/>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10</a:t>
            </a:fld>
            <a:endParaRPr lang="en-GB"/>
          </a:p>
        </p:txBody>
      </p:sp>
    </p:spTree>
  </p:cSld>
  <p:clrMapOvr>
    <a:masterClrMapping/>
  </p:clrMapOvr>
  <p:transition advTm="5000">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21"/>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err="1">
                <a:latin typeface="+mj-lt"/>
              </a:rPr>
              <a:t>SanCCS</a:t>
            </a:r>
            <a:r>
              <a:rPr lang="en-GB" sz="2400" b="1" dirty="0">
                <a:latin typeface="+mj-lt"/>
              </a:rPr>
              <a:t> Agent Screen with </a:t>
            </a:r>
            <a:r>
              <a:rPr lang="en-GB" sz="2400" b="1" dirty="0" err="1">
                <a:latin typeface="+mj-lt"/>
              </a:rPr>
              <a:t>WebPhone</a:t>
            </a:r>
            <a:endParaRPr lang="en-GB" sz="1800" b="1" dirty="0">
              <a:latin typeface="+mj-lt"/>
            </a:endParaRPr>
          </a:p>
        </p:txBody>
      </p:sp>
      <p:sp>
        <p:nvSpPr>
          <p:cNvPr id="1009" name="Google Shape;1009;p2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11</a:t>
            </a:fld>
            <a:endParaRPr lang="en-GB"/>
          </a:p>
        </p:txBody>
      </p:sp>
      <p:pic>
        <p:nvPicPr>
          <p:cNvPr id="3" name="Picture 2">
            <a:extLst>
              <a:ext uri="{FF2B5EF4-FFF2-40B4-BE49-F238E27FC236}">
                <a16:creationId xmlns:a16="http://schemas.microsoft.com/office/drawing/2014/main" id="{8E6873CD-2184-C445-D70B-3D7F4CA662C6}"/>
              </a:ext>
            </a:extLst>
          </p:cNvPr>
          <p:cNvPicPr>
            <a:picLocks noChangeAspect="1"/>
          </p:cNvPicPr>
          <p:nvPr/>
        </p:nvPicPr>
        <p:blipFill>
          <a:blip r:embed="rId3"/>
          <a:stretch>
            <a:fillRect/>
          </a:stretch>
        </p:blipFill>
        <p:spPr>
          <a:xfrm>
            <a:off x="674989" y="1164616"/>
            <a:ext cx="7794021" cy="37548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16785104"/>
      </p:ext>
    </p:extLst>
  </p:cSld>
  <p:clrMapOvr>
    <a:masterClrMapping/>
  </p:clrMapOvr>
  <p:transition advTm="5000">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DD0479E6-B312-382B-A718-5D3735E90C83}"/>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AD002850-BF54-3BAE-21AF-4D34A16EC62F}"/>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SanCCS Agent Screen with OMNI</a:t>
            </a:r>
            <a:endParaRPr lang="en-GB" sz="1800" b="1" dirty="0">
              <a:latin typeface="+mj-lt"/>
            </a:endParaRPr>
          </a:p>
        </p:txBody>
      </p:sp>
      <p:sp>
        <p:nvSpPr>
          <p:cNvPr id="1009" name="Google Shape;1009;p21">
            <a:extLst>
              <a:ext uri="{FF2B5EF4-FFF2-40B4-BE49-F238E27FC236}">
                <a16:creationId xmlns:a16="http://schemas.microsoft.com/office/drawing/2014/main" id="{1AD2380A-961F-A678-ABE7-61041435461E}"/>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12</a:t>
            </a:fld>
            <a:endParaRPr lang="en-GB"/>
          </a:p>
        </p:txBody>
      </p:sp>
      <p:pic>
        <p:nvPicPr>
          <p:cNvPr id="2050" name="Picture 2">
            <a:extLst>
              <a:ext uri="{FF2B5EF4-FFF2-40B4-BE49-F238E27FC236}">
                <a16:creationId xmlns:a16="http://schemas.microsoft.com/office/drawing/2014/main" id="{66A0F822-E83C-8C79-46A9-2AB5299C7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822" y="1155405"/>
            <a:ext cx="7114356" cy="373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056189"/>
      </p:ext>
    </p:extLst>
  </p:cSld>
  <p:clrMapOvr>
    <a:masterClrMapping/>
  </p:clrMapOvr>
  <p:transition advTm="5000">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5534156E-B03D-DF9B-08AF-95F38C20845A}"/>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16B8DE2D-0EE7-F768-AC7D-B62A4282B2F1}"/>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SanCCS Mobile App with OMNI</a:t>
            </a:r>
            <a:endParaRPr lang="en-GB" sz="1800" b="1" dirty="0">
              <a:latin typeface="+mj-lt"/>
            </a:endParaRPr>
          </a:p>
        </p:txBody>
      </p:sp>
      <p:sp>
        <p:nvSpPr>
          <p:cNvPr id="1009" name="Google Shape;1009;p21">
            <a:extLst>
              <a:ext uri="{FF2B5EF4-FFF2-40B4-BE49-F238E27FC236}">
                <a16:creationId xmlns:a16="http://schemas.microsoft.com/office/drawing/2014/main" id="{2F7F8A31-C5C2-2A7F-E57D-65C953BAFE93}"/>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13</a:t>
            </a:fld>
            <a:endParaRPr lang="en-GB"/>
          </a:p>
        </p:txBody>
      </p:sp>
      <p:pic>
        <p:nvPicPr>
          <p:cNvPr id="3" name="Picture 2">
            <a:extLst>
              <a:ext uri="{FF2B5EF4-FFF2-40B4-BE49-F238E27FC236}">
                <a16:creationId xmlns:a16="http://schemas.microsoft.com/office/drawing/2014/main" id="{6878A4E9-D16F-0CB1-9A1A-A4E4AB90CB21}"/>
              </a:ext>
            </a:extLst>
          </p:cNvPr>
          <p:cNvPicPr>
            <a:picLocks noChangeAspect="1"/>
          </p:cNvPicPr>
          <p:nvPr/>
        </p:nvPicPr>
        <p:blipFill>
          <a:blip r:embed="rId3"/>
          <a:stretch>
            <a:fillRect/>
          </a:stretch>
        </p:blipFill>
        <p:spPr>
          <a:xfrm>
            <a:off x="2507402" y="1168812"/>
            <a:ext cx="1777853" cy="355570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3039873-EC63-F914-89D6-35A24CD64ADE}"/>
              </a:ext>
            </a:extLst>
          </p:cNvPr>
          <p:cNvPicPr>
            <a:picLocks noChangeAspect="1"/>
          </p:cNvPicPr>
          <p:nvPr/>
        </p:nvPicPr>
        <p:blipFill>
          <a:blip r:embed="rId4"/>
          <a:stretch>
            <a:fillRect/>
          </a:stretch>
        </p:blipFill>
        <p:spPr>
          <a:xfrm>
            <a:off x="4849152" y="1168812"/>
            <a:ext cx="1777853" cy="355570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55A4F52-BF23-CC30-37CC-4A2C2C76D380}"/>
              </a:ext>
            </a:extLst>
          </p:cNvPr>
          <p:cNvPicPr>
            <a:picLocks noChangeAspect="1"/>
          </p:cNvPicPr>
          <p:nvPr/>
        </p:nvPicPr>
        <p:blipFill>
          <a:blip r:embed="rId5"/>
          <a:stretch>
            <a:fillRect/>
          </a:stretch>
        </p:blipFill>
        <p:spPr>
          <a:xfrm>
            <a:off x="239126" y="1168811"/>
            <a:ext cx="1777853" cy="355570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8BD7E37-7981-C890-9F23-600E476CFEEA}"/>
              </a:ext>
            </a:extLst>
          </p:cNvPr>
          <p:cNvPicPr>
            <a:picLocks noChangeAspect="1"/>
          </p:cNvPicPr>
          <p:nvPr/>
        </p:nvPicPr>
        <p:blipFill>
          <a:blip r:embed="rId6"/>
          <a:stretch>
            <a:fillRect/>
          </a:stretch>
        </p:blipFill>
        <p:spPr>
          <a:xfrm>
            <a:off x="7002469" y="1168811"/>
            <a:ext cx="1777853" cy="3555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8695509"/>
      </p:ext>
    </p:extLst>
  </p:cSld>
  <p:clrMapOvr>
    <a:masterClrMapping/>
  </p:clrMapOvr>
  <p:transition advTm="5000">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962F55EB-159F-4694-4EFF-ED18140C38B6}"/>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9EB215B8-A9DF-2B3F-9899-73660E2BC58E}"/>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SanCCS Mobile App with OMNI</a:t>
            </a:r>
            <a:endParaRPr lang="en-GB" sz="1800" b="1" dirty="0">
              <a:latin typeface="+mj-lt"/>
            </a:endParaRPr>
          </a:p>
        </p:txBody>
      </p:sp>
      <p:sp>
        <p:nvSpPr>
          <p:cNvPr id="1009" name="Google Shape;1009;p21">
            <a:extLst>
              <a:ext uri="{FF2B5EF4-FFF2-40B4-BE49-F238E27FC236}">
                <a16:creationId xmlns:a16="http://schemas.microsoft.com/office/drawing/2014/main" id="{1B11B64B-43D1-4E07-B07B-680F2BCF9D8D}"/>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14</a:t>
            </a:fld>
            <a:endParaRPr lang="en-GB"/>
          </a:p>
        </p:txBody>
      </p:sp>
      <p:pic>
        <p:nvPicPr>
          <p:cNvPr id="7" name="Picture 6">
            <a:extLst>
              <a:ext uri="{FF2B5EF4-FFF2-40B4-BE49-F238E27FC236}">
                <a16:creationId xmlns:a16="http://schemas.microsoft.com/office/drawing/2014/main" id="{79CA9F66-FB62-5EF1-7152-437DFA58B756}"/>
              </a:ext>
            </a:extLst>
          </p:cNvPr>
          <p:cNvPicPr>
            <a:picLocks noChangeAspect="1"/>
          </p:cNvPicPr>
          <p:nvPr/>
        </p:nvPicPr>
        <p:blipFill>
          <a:blip r:embed="rId3"/>
          <a:stretch>
            <a:fillRect/>
          </a:stretch>
        </p:blipFill>
        <p:spPr>
          <a:xfrm>
            <a:off x="1504031" y="1072896"/>
            <a:ext cx="6135937" cy="39065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8922103"/>
      </p:ext>
    </p:extLst>
  </p:cSld>
  <p:clrMapOvr>
    <a:masterClrMapping/>
  </p:clrMapOvr>
  <p:transition advTm="500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BAF6AC95-E66D-E17B-EBEF-762DBB2D18E0}"/>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91CE90CD-1E8B-14A2-C442-31A6202747E5}"/>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SanCCS Admin Live Monitoring</a:t>
            </a:r>
            <a:endParaRPr lang="en-GB" sz="1800" b="1" dirty="0">
              <a:latin typeface="+mj-lt"/>
            </a:endParaRPr>
          </a:p>
        </p:txBody>
      </p:sp>
      <p:sp>
        <p:nvSpPr>
          <p:cNvPr id="1009" name="Google Shape;1009;p21">
            <a:extLst>
              <a:ext uri="{FF2B5EF4-FFF2-40B4-BE49-F238E27FC236}">
                <a16:creationId xmlns:a16="http://schemas.microsoft.com/office/drawing/2014/main" id="{98CC3E5E-B1B1-B56A-FBFE-16B10B81DC7E}"/>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15</a:t>
            </a:fld>
            <a:endParaRPr lang="en-GB"/>
          </a:p>
        </p:txBody>
      </p:sp>
      <p:pic>
        <p:nvPicPr>
          <p:cNvPr id="3074" name="Picture 2">
            <a:extLst>
              <a:ext uri="{FF2B5EF4-FFF2-40B4-BE49-F238E27FC236}">
                <a16:creationId xmlns:a16="http://schemas.microsoft.com/office/drawing/2014/main" id="{F5B110E5-0266-6181-A26B-019A3F971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93" y="1072896"/>
            <a:ext cx="7200014" cy="3905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829296"/>
      </p:ext>
    </p:extLst>
  </p:cSld>
  <p:clrMapOvr>
    <a:masterClrMapping/>
  </p:clrMapOvr>
  <p:transition advTm="500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9888C43F-5EBF-0209-45BB-82FBFA33CE63}"/>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6630E422-D9FF-5BAE-FCA3-2BF670F3EA16}"/>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SanCCS Admin Live Dashboard</a:t>
            </a:r>
            <a:endParaRPr lang="en-GB" sz="1800" b="1" dirty="0">
              <a:latin typeface="+mj-lt"/>
            </a:endParaRPr>
          </a:p>
        </p:txBody>
      </p:sp>
      <p:sp>
        <p:nvSpPr>
          <p:cNvPr id="1009" name="Google Shape;1009;p21">
            <a:extLst>
              <a:ext uri="{FF2B5EF4-FFF2-40B4-BE49-F238E27FC236}">
                <a16:creationId xmlns:a16="http://schemas.microsoft.com/office/drawing/2014/main" id="{6400D6D7-C542-FE16-0950-9CC26F5C475B}"/>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16</a:t>
            </a:fld>
            <a:endParaRPr lang="en-GB"/>
          </a:p>
        </p:txBody>
      </p:sp>
      <p:pic>
        <p:nvPicPr>
          <p:cNvPr id="4098" name="Picture 1">
            <a:extLst>
              <a:ext uri="{FF2B5EF4-FFF2-40B4-BE49-F238E27FC236}">
                <a16:creationId xmlns:a16="http://schemas.microsoft.com/office/drawing/2014/main" id="{8D933F0A-FF30-5F13-740C-6A5C3211A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024" y="1051762"/>
            <a:ext cx="7265951" cy="4011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878198"/>
      </p:ext>
    </p:extLst>
  </p:cSld>
  <p:clrMapOvr>
    <a:masterClrMapping/>
  </p:clrMapOvr>
  <p:transition advTm="5000">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6EAB2A0D-00D1-E600-C155-A2B31DDE6138}"/>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4CDE5DFE-B1AE-B2C9-A046-DD5492F1343E}"/>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Agent Productivity Report (APR)</a:t>
            </a:r>
            <a:endParaRPr lang="en-GB" sz="1800" b="1" dirty="0">
              <a:latin typeface="+mj-lt"/>
            </a:endParaRPr>
          </a:p>
        </p:txBody>
      </p:sp>
      <p:sp>
        <p:nvSpPr>
          <p:cNvPr id="1009" name="Google Shape;1009;p21">
            <a:extLst>
              <a:ext uri="{FF2B5EF4-FFF2-40B4-BE49-F238E27FC236}">
                <a16:creationId xmlns:a16="http://schemas.microsoft.com/office/drawing/2014/main" id="{79051FFB-80A0-C85D-769E-8EAD58154D5C}"/>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17</a:t>
            </a:fld>
            <a:endParaRPr lang="en-GB"/>
          </a:p>
        </p:txBody>
      </p:sp>
      <p:pic>
        <p:nvPicPr>
          <p:cNvPr id="5122" name="Picture 1">
            <a:extLst>
              <a:ext uri="{FF2B5EF4-FFF2-40B4-BE49-F238E27FC236}">
                <a16:creationId xmlns:a16="http://schemas.microsoft.com/office/drawing/2014/main" id="{7A57BF71-8EB5-6E05-817B-58027AB5E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33" y="1131565"/>
            <a:ext cx="8107533" cy="3739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520169"/>
      </p:ext>
    </p:extLst>
  </p:cSld>
  <p:clrMapOvr>
    <a:masterClrMapping/>
  </p:clrMapOvr>
  <p:transition advTm="500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9F1802AD-7022-1499-2B4A-0272C5D4AF9F}"/>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1AB0B374-3281-464F-6913-834544B068B0}"/>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Call Detail Report</a:t>
            </a:r>
            <a:endParaRPr lang="en-GB" sz="1800" b="1" dirty="0">
              <a:latin typeface="+mj-lt"/>
            </a:endParaRPr>
          </a:p>
        </p:txBody>
      </p:sp>
      <p:sp>
        <p:nvSpPr>
          <p:cNvPr id="1009" name="Google Shape;1009;p21">
            <a:extLst>
              <a:ext uri="{FF2B5EF4-FFF2-40B4-BE49-F238E27FC236}">
                <a16:creationId xmlns:a16="http://schemas.microsoft.com/office/drawing/2014/main" id="{66E6BE60-0FC5-8BDB-B513-72F0DF72E2A0}"/>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18</a:t>
            </a:fld>
            <a:endParaRPr lang="en-GB"/>
          </a:p>
        </p:txBody>
      </p:sp>
      <p:pic>
        <p:nvPicPr>
          <p:cNvPr id="6146" name="Picture 1">
            <a:extLst>
              <a:ext uri="{FF2B5EF4-FFF2-40B4-BE49-F238E27FC236}">
                <a16:creationId xmlns:a16="http://schemas.microsoft.com/office/drawing/2014/main" id="{8BBC4B88-A526-4B9B-D6F8-8FC2A4AFC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79" y="1081323"/>
            <a:ext cx="8210441" cy="37897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34946"/>
      </p:ext>
    </p:extLst>
  </p:cSld>
  <p:clrMapOvr>
    <a:masterClrMapping/>
  </p:clrMapOvr>
  <p:transition advTm="5000">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1207819F-C5E6-0288-BBE1-496F38C3BC4D}"/>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D3C82B84-7E66-A7FB-7060-60CFFFA147C4}"/>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Call Log Report</a:t>
            </a:r>
            <a:endParaRPr lang="en-GB" sz="1800" b="1" dirty="0">
              <a:latin typeface="+mj-lt"/>
            </a:endParaRPr>
          </a:p>
        </p:txBody>
      </p:sp>
      <p:sp>
        <p:nvSpPr>
          <p:cNvPr id="1009" name="Google Shape;1009;p21">
            <a:extLst>
              <a:ext uri="{FF2B5EF4-FFF2-40B4-BE49-F238E27FC236}">
                <a16:creationId xmlns:a16="http://schemas.microsoft.com/office/drawing/2014/main" id="{1AF3053A-601E-3888-F50F-DDD260A98C8D}"/>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19</a:t>
            </a:fld>
            <a:endParaRPr lang="en-GB"/>
          </a:p>
        </p:txBody>
      </p:sp>
      <p:pic>
        <p:nvPicPr>
          <p:cNvPr id="7170" name="Picture 2">
            <a:extLst>
              <a:ext uri="{FF2B5EF4-FFF2-40B4-BE49-F238E27FC236}">
                <a16:creationId xmlns:a16="http://schemas.microsoft.com/office/drawing/2014/main" id="{46BDAB9A-FC0A-F6A6-C342-C85422611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76" y="1072896"/>
            <a:ext cx="7921248" cy="3912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244839"/>
      </p:ext>
    </p:extLst>
  </p:cSld>
  <p:clrMapOvr>
    <a:masterClrMapping/>
  </p:clrMapOvr>
  <p:transition advTm="500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OUR INCEPTION</a:t>
            </a:r>
          </a:p>
        </p:txBody>
      </p:sp>
      <p:sp>
        <p:nvSpPr>
          <p:cNvPr id="344" name="Google Shape;344;p13"/>
          <p:cNvSpPr txBox="1">
            <a:spLocks noGrp="1"/>
          </p:cNvSpPr>
          <p:nvPr>
            <p:ph type="body" idx="2"/>
          </p:nvPr>
        </p:nvSpPr>
        <p:spPr>
          <a:xfrm>
            <a:off x="3815169" y="1919550"/>
            <a:ext cx="3045000" cy="2127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sz="1200" b="1" dirty="0"/>
              <a:t>1500+ Satisfied Customers Worldwide!</a:t>
            </a:r>
            <a:endParaRPr sz="1200" b="1" dirty="0"/>
          </a:p>
          <a:p>
            <a:pPr marL="0" lvl="0" indent="0" algn="l" rtl="0">
              <a:spcBef>
                <a:spcPts val="600"/>
              </a:spcBef>
              <a:spcAft>
                <a:spcPts val="0"/>
              </a:spcAft>
              <a:buNone/>
            </a:pPr>
            <a:r>
              <a:rPr lang="en-GB" sz="1200" dirty="0"/>
              <a:t>Currently SAN Softwares is serving  more than </a:t>
            </a:r>
            <a:r>
              <a:rPr lang="en-GB" sz="1200" b="1" dirty="0"/>
              <a:t>"1500 clients across the globe"</a:t>
            </a:r>
            <a:r>
              <a:rPr lang="en-GB" sz="1200" dirty="0"/>
              <a:t>. And all they have for us is praises as we have always been able to provide exactly what they need </a:t>
            </a:r>
            <a:endParaRPr sz="1200" dirty="0"/>
          </a:p>
          <a:p>
            <a:pPr marL="0" lvl="0" indent="0" algn="l" rtl="0">
              <a:spcBef>
                <a:spcPts val="600"/>
              </a:spcBef>
              <a:spcAft>
                <a:spcPts val="0"/>
              </a:spcAft>
              <a:buClr>
                <a:schemeClr val="dk1"/>
              </a:buClr>
              <a:buSzPts val="1100"/>
              <a:buFont typeface="Arial" panose="020B0604020202020204"/>
              <a:buNone/>
            </a:pPr>
            <a:endParaRPr sz="1200" b="1" dirty="0"/>
          </a:p>
        </p:txBody>
      </p:sp>
      <p:sp>
        <p:nvSpPr>
          <p:cNvPr id="345" name="Google Shape;345;p13"/>
          <p:cNvSpPr txBox="1">
            <a:spLocks noGrp="1"/>
          </p:cNvSpPr>
          <p:nvPr>
            <p:ph type="body" idx="1"/>
          </p:nvPr>
        </p:nvSpPr>
        <p:spPr>
          <a:xfrm>
            <a:off x="457200" y="1919550"/>
            <a:ext cx="3045000" cy="2127900"/>
          </a:xfrm>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panose="020B0604020202020204"/>
              <a:buNone/>
            </a:pPr>
            <a:r>
              <a:rPr lang="en-GB" sz="1200" b="1" dirty="0"/>
              <a:t>SAN Softwares </a:t>
            </a:r>
            <a:r>
              <a:rPr lang="en-GB" sz="1200" dirty="0"/>
              <a:t>was incepted by Mr. </a:t>
            </a:r>
            <a:r>
              <a:rPr lang="en-GB" sz="1200" dirty="0" err="1"/>
              <a:t>Jagwant</a:t>
            </a:r>
            <a:r>
              <a:rPr lang="en-GB" sz="1200" dirty="0"/>
              <a:t> Singh in the year 2000 with a vision  to provide </a:t>
            </a:r>
            <a:r>
              <a:rPr lang="en-GB" sz="1200" b="1" dirty="0"/>
              <a:t>"Best Solutions to our clients"</a:t>
            </a:r>
            <a:r>
              <a:rPr lang="en-GB" sz="1200" dirty="0"/>
              <a:t>.</a:t>
            </a:r>
            <a:endParaRPr sz="1200" dirty="0"/>
          </a:p>
          <a:p>
            <a:pPr marL="0" lvl="0" indent="0" algn="l" rtl="0">
              <a:spcBef>
                <a:spcPts val="600"/>
              </a:spcBef>
              <a:spcAft>
                <a:spcPts val="0"/>
              </a:spcAft>
              <a:buClr>
                <a:schemeClr val="dk1"/>
              </a:buClr>
              <a:buSzPts val="1100"/>
              <a:buFont typeface="Arial" panose="020B0604020202020204"/>
              <a:buNone/>
            </a:pPr>
            <a:r>
              <a:rPr lang="en-GB" sz="1200" dirty="0"/>
              <a:t>For our clients, we place great emphasis and focus on their problems and goals so we can </a:t>
            </a:r>
            <a:r>
              <a:rPr lang="en-GB" sz="1200" b="1" dirty="0"/>
              <a:t>develop solution that best fits your needs</a:t>
            </a:r>
          </a:p>
        </p:txBody>
      </p:sp>
      <p:sp>
        <p:nvSpPr>
          <p:cNvPr id="346" name="Google Shape;346;p13"/>
          <p:cNvSpPr txBox="1">
            <a:spLocks noGrp="1"/>
          </p:cNvSpPr>
          <p:nvPr>
            <p:ph type="body" idx="2"/>
          </p:nvPr>
        </p:nvSpPr>
        <p:spPr>
          <a:xfrm>
            <a:off x="457200" y="4265975"/>
            <a:ext cx="8229600" cy="620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200" b="1">
                <a:solidFill>
                  <a:schemeClr val="accent3"/>
                </a:solidFill>
              </a:rPr>
              <a:t>For more information please visit : </a:t>
            </a:r>
            <a:r>
              <a:rPr lang="en-GB" sz="1200" b="1">
                <a:solidFill>
                  <a:schemeClr val="accent3"/>
                </a:solidFill>
                <a:hlinkClick r:id="rId3" action="ppaction://hlinkfile"/>
              </a:rPr>
              <a:t>SAN Softwares</a:t>
            </a:r>
            <a:endParaRPr lang="en-GB" sz="1200" b="1">
              <a:solidFill>
                <a:schemeClr val="accent3"/>
              </a:solidFill>
            </a:endParaRPr>
          </a:p>
          <a:p>
            <a:pPr marL="0" lvl="0" indent="0" algn="l" rtl="0">
              <a:spcBef>
                <a:spcPts val="0"/>
              </a:spcBef>
              <a:spcAft>
                <a:spcPts val="0"/>
              </a:spcAft>
              <a:buClr>
                <a:schemeClr val="dk1"/>
              </a:buClr>
              <a:buSzPts val="1100"/>
              <a:buFont typeface="Arial" panose="020B0604020202020204"/>
              <a:buNone/>
            </a:pPr>
            <a:endParaRPr sz="1200">
              <a:solidFill>
                <a:schemeClr val="accent3"/>
              </a:solidFill>
            </a:endParaRPr>
          </a:p>
          <a:p>
            <a:pPr marL="0" lvl="0" indent="0" algn="l" rtl="0">
              <a:spcBef>
                <a:spcPts val="0"/>
              </a:spcBef>
              <a:spcAft>
                <a:spcPts val="0"/>
              </a:spcAft>
              <a:buNone/>
            </a:pPr>
            <a:endParaRPr sz="1200">
              <a:solidFill>
                <a:schemeClr val="accent3"/>
              </a:solidFill>
            </a:endParaRPr>
          </a:p>
        </p:txBody>
      </p:sp>
      <p:sp>
        <p:nvSpPr>
          <p:cNvPr id="347" name="Google Shape;347;p13"/>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a:t>
            </a:fld>
            <a:endParaRPr lang="en-GB"/>
          </a:p>
        </p:txBody>
      </p:sp>
      <p:grpSp>
        <p:nvGrpSpPr>
          <p:cNvPr id="348" name="Google Shape;348;p13"/>
          <p:cNvGrpSpPr/>
          <p:nvPr/>
        </p:nvGrpSpPr>
        <p:grpSpPr>
          <a:xfrm>
            <a:off x="6061092" y="581648"/>
            <a:ext cx="2706354" cy="1604434"/>
            <a:chOff x="6986665" y="3298709"/>
            <a:chExt cx="1817809" cy="1077669"/>
          </a:xfrm>
        </p:grpSpPr>
        <p:sp>
          <p:nvSpPr>
            <p:cNvPr id="34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3" name="Google Shape;363;p13"/>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 name="Google Shape;364;p13"/>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 name="Google Shape;366;p13"/>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 name="Google Shape;367;p13"/>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 name="Google Shape;368;p13"/>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 name="Google Shape;369;p13"/>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 name="Google Shape;371;p13"/>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 name="Google Shape;372;p13"/>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 name="Google Shape;373;p13"/>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 name="Google Shape;374;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transition advTm="5000">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21"/>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err="1">
                <a:latin typeface="+mj-lt"/>
              </a:rPr>
              <a:t>SanCCS</a:t>
            </a:r>
            <a:r>
              <a:rPr lang="en-GB" sz="2400" b="1" dirty="0">
                <a:latin typeface="+mj-lt"/>
              </a:rPr>
              <a:t> with OMNI Channel</a:t>
            </a:r>
            <a:endParaRPr lang="en-GB" sz="1800" b="1" dirty="0">
              <a:latin typeface="+mj-lt"/>
            </a:endParaRPr>
          </a:p>
        </p:txBody>
      </p:sp>
      <p:sp>
        <p:nvSpPr>
          <p:cNvPr id="1009" name="Google Shape;1009;p2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20</a:t>
            </a:fld>
            <a:endParaRPr lang="en-GB"/>
          </a:p>
        </p:txBody>
      </p:sp>
      <p:pic>
        <p:nvPicPr>
          <p:cNvPr id="4" name="Picture 3">
            <a:extLst>
              <a:ext uri="{FF2B5EF4-FFF2-40B4-BE49-F238E27FC236}">
                <a16:creationId xmlns:a16="http://schemas.microsoft.com/office/drawing/2014/main" id="{4E7E66C1-F015-6F53-1A22-DD65FA6DFF35}"/>
              </a:ext>
            </a:extLst>
          </p:cNvPr>
          <p:cNvPicPr>
            <a:picLocks noChangeAspect="1"/>
          </p:cNvPicPr>
          <p:nvPr/>
        </p:nvPicPr>
        <p:blipFill>
          <a:blip r:embed="rId3"/>
          <a:stretch>
            <a:fillRect/>
          </a:stretch>
        </p:blipFill>
        <p:spPr>
          <a:xfrm>
            <a:off x="152016" y="1164336"/>
            <a:ext cx="4523511" cy="2554224"/>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89194CC3-27C1-1245-C3A8-C14336ED00AF}"/>
              </a:ext>
            </a:extLst>
          </p:cNvPr>
          <p:cNvPicPr>
            <a:picLocks noChangeAspect="1"/>
          </p:cNvPicPr>
          <p:nvPr/>
        </p:nvPicPr>
        <p:blipFill>
          <a:blip r:embed="rId4"/>
          <a:stretch>
            <a:fillRect/>
          </a:stretch>
        </p:blipFill>
        <p:spPr>
          <a:xfrm>
            <a:off x="3602735" y="2168079"/>
            <a:ext cx="5213495" cy="26515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79738069"/>
      </p:ext>
    </p:extLst>
  </p:cSld>
  <p:clrMapOvr>
    <a:masterClrMapping/>
  </p:clrMapOvr>
  <p:transition advTm="5000">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05D29AAE-760D-599D-1B8B-53EF6D8BD83F}"/>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4DDFF1CB-EA02-A6B9-AFDB-EA02FE620838}"/>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Quality Auditing Tool</a:t>
            </a:r>
            <a:endParaRPr lang="en-GB" sz="1800" b="1" dirty="0">
              <a:latin typeface="+mj-lt"/>
            </a:endParaRPr>
          </a:p>
        </p:txBody>
      </p:sp>
      <p:sp>
        <p:nvSpPr>
          <p:cNvPr id="1009" name="Google Shape;1009;p21">
            <a:extLst>
              <a:ext uri="{FF2B5EF4-FFF2-40B4-BE49-F238E27FC236}">
                <a16:creationId xmlns:a16="http://schemas.microsoft.com/office/drawing/2014/main" id="{990EC865-F7CB-B781-C58B-053D17942002}"/>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21</a:t>
            </a:fld>
            <a:endParaRPr lang="en-GB"/>
          </a:p>
        </p:txBody>
      </p:sp>
      <p:pic>
        <p:nvPicPr>
          <p:cNvPr id="3" name="Picture 2">
            <a:extLst>
              <a:ext uri="{FF2B5EF4-FFF2-40B4-BE49-F238E27FC236}">
                <a16:creationId xmlns:a16="http://schemas.microsoft.com/office/drawing/2014/main" id="{E75C5231-75F7-ADA3-4ECE-7972E1A49AC0}"/>
              </a:ext>
            </a:extLst>
          </p:cNvPr>
          <p:cNvPicPr>
            <a:picLocks noChangeAspect="1"/>
          </p:cNvPicPr>
          <p:nvPr/>
        </p:nvPicPr>
        <p:blipFill>
          <a:blip r:embed="rId3"/>
          <a:stretch>
            <a:fillRect/>
          </a:stretch>
        </p:blipFill>
        <p:spPr>
          <a:xfrm>
            <a:off x="389002" y="1072896"/>
            <a:ext cx="8365995" cy="39087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7673516"/>
      </p:ext>
    </p:extLst>
  </p:cSld>
  <p:clrMapOvr>
    <a:masterClrMapping/>
  </p:clrMapOvr>
  <p:transition advTm="5000">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F73C4C85-F7C9-CFED-D0D8-36F5FF828134}"/>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FC174B56-06D9-ADDE-5985-12D4796E2952}"/>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Quality Auditing</a:t>
            </a:r>
            <a:endParaRPr lang="en-GB" sz="1800" b="1" dirty="0">
              <a:latin typeface="+mj-lt"/>
            </a:endParaRPr>
          </a:p>
        </p:txBody>
      </p:sp>
      <p:sp>
        <p:nvSpPr>
          <p:cNvPr id="1009" name="Google Shape;1009;p21">
            <a:extLst>
              <a:ext uri="{FF2B5EF4-FFF2-40B4-BE49-F238E27FC236}">
                <a16:creationId xmlns:a16="http://schemas.microsoft.com/office/drawing/2014/main" id="{12837D6E-C329-0913-4328-54472296534D}"/>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22</a:t>
            </a:fld>
            <a:endParaRPr lang="en-GB"/>
          </a:p>
        </p:txBody>
      </p:sp>
      <p:pic>
        <p:nvPicPr>
          <p:cNvPr id="8194" name="Picture 1">
            <a:extLst>
              <a:ext uri="{FF2B5EF4-FFF2-40B4-BE49-F238E27FC236}">
                <a16:creationId xmlns:a16="http://schemas.microsoft.com/office/drawing/2014/main" id="{468675F7-07BE-9A82-E0B0-9610721F4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35" y="1044541"/>
            <a:ext cx="8236330" cy="3931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030363"/>
      </p:ext>
    </p:extLst>
  </p:cSld>
  <p:clrMapOvr>
    <a:masterClrMapping/>
  </p:clrMapOvr>
  <p:transition advTm="5000">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3C7510BC-3AED-8B43-E76E-8AD8FD0AC5F8}"/>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4F6B2C0C-344F-286C-C0EC-3234E35E73A2}"/>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Quality Auditing Dashboard</a:t>
            </a:r>
            <a:endParaRPr lang="en-GB" sz="1800" b="1" dirty="0">
              <a:latin typeface="+mj-lt"/>
            </a:endParaRPr>
          </a:p>
        </p:txBody>
      </p:sp>
      <p:sp>
        <p:nvSpPr>
          <p:cNvPr id="1009" name="Google Shape;1009;p21">
            <a:extLst>
              <a:ext uri="{FF2B5EF4-FFF2-40B4-BE49-F238E27FC236}">
                <a16:creationId xmlns:a16="http://schemas.microsoft.com/office/drawing/2014/main" id="{852AF2DB-6E79-5F39-0695-2FFC2350EFAF}"/>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23</a:t>
            </a:fld>
            <a:endParaRPr lang="en-GB"/>
          </a:p>
        </p:txBody>
      </p:sp>
      <p:pic>
        <p:nvPicPr>
          <p:cNvPr id="3" name="Picture 2">
            <a:extLst>
              <a:ext uri="{FF2B5EF4-FFF2-40B4-BE49-F238E27FC236}">
                <a16:creationId xmlns:a16="http://schemas.microsoft.com/office/drawing/2014/main" id="{7533E26F-ABB8-5543-9004-E95A8CDEC5EA}"/>
              </a:ext>
            </a:extLst>
          </p:cNvPr>
          <p:cNvPicPr>
            <a:picLocks noChangeAspect="1"/>
          </p:cNvPicPr>
          <p:nvPr/>
        </p:nvPicPr>
        <p:blipFill>
          <a:blip r:embed="rId3"/>
          <a:stretch>
            <a:fillRect/>
          </a:stretch>
        </p:blipFill>
        <p:spPr>
          <a:xfrm>
            <a:off x="525417" y="1072905"/>
            <a:ext cx="8093165" cy="3798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4351020"/>
      </p:ext>
    </p:extLst>
  </p:cSld>
  <p:clrMapOvr>
    <a:masterClrMapping/>
  </p:clrMapOvr>
  <p:transition advTm="5000">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2D91201C-0572-A483-551D-F313DA9134D1}"/>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CE27428F-EAE3-44A0-E660-B9FB4E027736}"/>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Ticket Management Dashboard</a:t>
            </a:r>
            <a:endParaRPr lang="en-GB" sz="1800" b="1" dirty="0">
              <a:latin typeface="+mj-lt"/>
            </a:endParaRPr>
          </a:p>
        </p:txBody>
      </p:sp>
      <p:sp>
        <p:nvSpPr>
          <p:cNvPr id="1009" name="Google Shape;1009;p21">
            <a:extLst>
              <a:ext uri="{FF2B5EF4-FFF2-40B4-BE49-F238E27FC236}">
                <a16:creationId xmlns:a16="http://schemas.microsoft.com/office/drawing/2014/main" id="{FB18FFA5-4D99-92F2-FF73-B165D97BAD2F}"/>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24</a:t>
            </a:fld>
            <a:endParaRPr lang="en-GB"/>
          </a:p>
        </p:txBody>
      </p:sp>
      <p:pic>
        <p:nvPicPr>
          <p:cNvPr id="4" name="Picture 3">
            <a:extLst>
              <a:ext uri="{FF2B5EF4-FFF2-40B4-BE49-F238E27FC236}">
                <a16:creationId xmlns:a16="http://schemas.microsoft.com/office/drawing/2014/main" id="{1DAFE534-6C15-D8EE-8CE8-038619BBFEB4}"/>
              </a:ext>
            </a:extLst>
          </p:cNvPr>
          <p:cNvPicPr>
            <a:picLocks noChangeAspect="1"/>
          </p:cNvPicPr>
          <p:nvPr/>
        </p:nvPicPr>
        <p:blipFill>
          <a:blip r:embed="rId3"/>
          <a:stretch>
            <a:fillRect/>
          </a:stretch>
        </p:blipFill>
        <p:spPr>
          <a:xfrm>
            <a:off x="680483" y="1072896"/>
            <a:ext cx="7783033" cy="39441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5946800"/>
      </p:ext>
    </p:extLst>
  </p:cSld>
  <p:clrMapOvr>
    <a:masterClrMapping/>
  </p:clrMapOvr>
  <p:transition advTm="5000">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5B6C26C8-88CF-8657-DFB4-78771206517D}"/>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30396C7B-ADF7-CAE7-7CB8-C35276855E71}"/>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Ticket Management List</a:t>
            </a:r>
            <a:endParaRPr lang="en-GB" sz="1800" b="1" dirty="0">
              <a:latin typeface="+mj-lt"/>
            </a:endParaRPr>
          </a:p>
        </p:txBody>
      </p:sp>
      <p:sp>
        <p:nvSpPr>
          <p:cNvPr id="1009" name="Google Shape;1009;p21">
            <a:extLst>
              <a:ext uri="{FF2B5EF4-FFF2-40B4-BE49-F238E27FC236}">
                <a16:creationId xmlns:a16="http://schemas.microsoft.com/office/drawing/2014/main" id="{C582B3CF-6712-6E38-0427-FEA919653CBB}"/>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25</a:t>
            </a:fld>
            <a:endParaRPr lang="en-GB"/>
          </a:p>
        </p:txBody>
      </p:sp>
      <p:pic>
        <p:nvPicPr>
          <p:cNvPr id="9218" name="Picture 1">
            <a:extLst>
              <a:ext uri="{FF2B5EF4-FFF2-40B4-BE49-F238E27FC236}">
                <a16:creationId xmlns:a16="http://schemas.microsoft.com/office/drawing/2014/main" id="{5F817180-A13D-15F5-80F9-D2DA33851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41" y="1072896"/>
            <a:ext cx="8068517" cy="3880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987420"/>
      </p:ext>
    </p:extLst>
  </p:cSld>
  <p:clrMapOvr>
    <a:masterClrMapping/>
  </p:clrMapOvr>
  <p:transition advTm="5000">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5">
          <a:extLst>
            <a:ext uri="{FF2B5EF4-FFF2-40B4-BE49-F238E27FC236}">
              <a16:creationId xmlns:a16="http://schemas.microsoft.com/office/drawing/2014/main" id="{EC15238B-EFF1-6C2B-4DA2-76C2B60A797E}"/>
            </a:ext>
          </a:extLst>
        </p:cNvPr>
        <p:cNvGrpSpPr/>
        <p:nvPr/>
      </p:nvGrpSpPr>
      <p:grpSpPr>
        <a:xfrm>
          <a:off x="0" y="0"/>
          <a:ext cx="0" cy="0"/>
          <a:chOff x="0" y="0"/>
          <a:chExt cx="0" cy="0"/>
        </a:xfrm>
      </p:grpSpPr>
      <p:sp>
        <p:nvSpPr>
          <p:cNvPr id="1006" name="Google Shape;1006;p21">
            <a:extLst>
              <a:ext uri="{FF2B5EF4-FFF2-40B4-BE49-F238E27FC236}">
                <a16:creationId xmlns:a16="http://schemas.microsoft.com/office/drawing/2014/main" id="{73C23920-9047-4B5E-7019-B86A027466FE}"/>
              </a:ext>
            </a:extLst>
          </p:cNvPr>
          <p:cNvSpPr txBox="1">
            <a:spLocks noGrp="1"/>
          </p:cNvSpPr>
          <p:nvPr>
            <p:ph type="title"/>
          </p:nvPr>
        </p:nvSpPr>
        <p:spPr>
          <a:xfrm>
            <a:off x="310007" y="737870"/>
            <a:ext cx="6304153"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Ticket Creation</a:t>
            </a:r>
            <a:endParaRPr lang="en-GB" sz="1800" b="1" dirty="0">
              <a:latin typeface="+mj-lt"/>
            </a:endParaRPr>
          </a:p>
        </p:txBody>
      </p:sp>
      <p:sp>
        <p:nvSpPr>
          <p:cNvPr id="1009" name="Google Shape;1009;p21">
            <a:extLst>
              <a:ext uri="{FF2B5EF4-FFF2-40B4-BE49-F238E27FC236}">
                <a16:creationId xmlns:a16="http://schemas.microsoft.com/office/drawing/2014/main" id="{AB853365-547C-E304-A0CB-A949A6E56F71}"/>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26</a:t>
            </a:fld>
            <a:endParaRPr lang="en-GB"/>
          </a:p>
        </p:txBody>
      </p:sp>
      <p:pic>
        <p:nvPicPr>
          <p:cNvPr id="10242" name="Picture 1">
            <a:extLst>
              <a:ext uri="{FF2B5EF4-FFF2-40B4-BE49-F238E27FC236}">
                <a16:creationId xmlns:a16="http://schemas.microsoft.com/office/drawing/2014/main" id="{857611F4-CE82-3B68-BB22-FA8377492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808" y="1072896"/>
            <a:ext cx="7984383" cy="3848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892292"/>
      </p:ext>
    </p:extLst>
  </p:cSld>
  <p:clrMapOvr>
    <a:masterClrMapping/>
  </p:clrMapOvr>
  <p:transition advTm="5000">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4" name="Picture 3" descr="SanIPPBX pic 1"/>
          <p:cNvPicPr>
            <a:picLocks noChangeAspect="1"/>
          </p:cNvPicPr>
          <p:nvPr/>
        </p:nvPicPr>
        <p:blipFill>
          <a:blip r:embed="rId3"/>
          <a:stretch>
            <a:fillRect/>
          </a:stretch>
        </p:blipFill>
        <p:spPr>
          <a:xfrm>
            <a:off x="2917190" y="-452120"/>
            <a:ext cx="6656070" cy="6656070"/>
          </a:xfrm>
          <a:prstGeom prst="rect">
            <a:avLst/>
          </a:prstGeom>
        </p:spPr>
      </p:pic>
      <p:sp>
        <p:nvSpPr>
          <p:cNvPr id="741" name="Google Shape;741;p18"/>
          <p:cNvSpPr txBox="1">
            <a:spLocks noGrp="1"/>
          </p:cNvSpPr>
          <p:nvPr>
            <p:ph type="ctrTitle" idx="4294967295"/>
          </p:nvPr>
        </p:nvSpPr>
        <p:spPr>
          <a:xfrm>
            <a:off x="683895" y="450545"/>
            <a:ext cx="38679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6000">
                <a:solidFill>
                  <a:schemeClr val="accent1"/>
                </a:solidFill>
              </a:rPr>
              <a:t>SanIPPBX</a:t>
            </a:r>
          </a:p>
        </p:txBody>
      </p:sp>
      <p:sp>
        <p:nvSpPr>
          <p:cNvPr id="742" name="Google Shape;742;p18"/>
          <p:cNvSpPr txBox="1">
            <a:spLocks noGrp="1"/>
          </p:cNvSpPr>
          <p:nvPr>
            <p:ph type="subTitle" idx="4294967295"/>
          </p:nvPr>
        </p:nvSpPr>
        <p:spPr>
          <a:xfrm>
            <a:off x="683895" y="1814562"/>
            <a:ext cx="3867900" cy="231243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dirty="0"/>
              <a:t>The best in class IP PBX for In-House Set Up that supports up to 2000 extensions or 10 call centre agents with CRM with recording and up to 200 concurrent calls without recording.</a:t>
            </a:r>
          </a:p>
        </p:txBody>
      </p:sp>
      <p:sp>
        <p:nvSpPr>
          <p:cNvPr id="743" name="Google Shape;743;p18"/>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27</a:t>
            </a:fld>
            <a:endParaRPr lang="en-GB"/>
          </a:p>
        </p:txBody>
      </p:sp>
      <p:pic>
        <p:nvPicPr>
          <p:cNvPr id="5" name="Picture 4" descr="SanIPPBX pic 2"/>
          <p:cNvPicPr>
            <a:picLocks noChangeAspect="1"/>
          </p:cNvPicPr>
          <p:nvPr/>
        </p:nvPicPr>
        <p:blipFill>
          <a:blip r:embed="rId4"/>
          <a:stretch>
            <a:fillRect/>
          </a:stretch>
        </p:blipFill>
        <p:spPr>
          <a:xfrm>
            <a:off x="6299835" y="-164465"/>
            <a:ext cx="3220085" cy="3220085"/>
          </a:xfrm>
          <a:prstGeom prst="rect">
            <a:avLst/>
          </a:prstGeom>
        </p:spPr>
      </p:pic>
    </p:spTree>
  </p:cSld>
  <p:clrMapOvr>
    <a:masterClrMapping/>
  </p:clrMapOvr>
  <p:transition advTm="5000">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21"/>
          <p:cNvSpPr txBox="1">
            <a:spLocks noGrp="1"/>
          </p:cNvSpPr>
          <p:nvPr>
            <p:ph type="title"/>
          </p:nvPr>
        </p:nvSpPr>
        <p:spPr>
          <a:xfrm>
            <a:off x="328295" y="585470"/>
            <a:ext cx="2877185" cy="7594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600" b="1" dirty="0">
                <a:latin typeface="+mj-lt"/>
              </a:rPr>
              <a:t>SanIPPBX</a:t>
            </a:r>
            <a:br>
              <a:rPr lang="en-GB" sz="3600" b="1" dirty="0">
                <a:latin typeface="+mj-lt"/>
              </a:rPr>
            </a:br>
            <a:r>
              <a:rPr lang="en-GB" sz="3600" b="1" dirty="0">
                <a:latin typeface="+mj-lt"/>
              </a:rPr>
              <a:t>Features</a:t>
            </a:r>
            <a:r>
              <a:rPr lang="en-GB" sz="2800" b="1" dirty="0">
                <a:latin typeface="+mj-lt"/>
              </a:rPr>
              <a:t> </a:t>
            </a:r>
          </a:p>
        </p:txBody>
      </p:sp>
      <p:sp>
        <p:nvSpPr>
          <p:cNvPr id="1009" name="Google Shape;1009;p2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28</a:t>
            </a:fld>
            <a:endParaRPr lang="en-GB"/>
          </a:p>
        </p:txBody>
      </p:sp>
      <p:sp>
        <p:nvSpPr>
          <p:cNvPr id="26" name="Google Shape;857;p19"/>
          <p:cNvSpPr txBox="1">
            <a:spLocks noGrp="1"/>
          </p:cNvSpPr>
          <p:nvPr>
            <p:ph type="body" idx="1"/>
          </p:nvPr>
        </p:nvSpPr>
        <p:spPr>
          <a:xfrm>
            <a:off x="6631925" y="2391425"/>
            <a:ext cx="1532587" cy="371847"/>
          </a:xfrm>
          <a:prstGeom prst="rect">
            <a:avLst/>
          </a:prstGeom>
        </p:spPr>
        <p:txBody>
          <a:bodyPr spcFirstLastPara="1" wrap="square" lIns="0" tIns="0" rIns="0" bIns="0" anchor="t" anchorCtr="0">
            <a:noAutofit/>
          </a:bodyPr>
          <a:lstStyle/>
          <a:p>
            <a:pPr marL="0" lvl="0" indent="0" algn="just" rtl="0">
              <a:spcBef>
                <a:spcPts val="600"/>
              </a:spcBef>
              <a:spcAft>
                <a:spcPts val="0"/>
              </a:spcAft>
              <a:buNone/>
            </a:pPr>
            <a:r>
              <a:rPr lang="en-GB" sz="1600" b="1" dirty="0"/>
              <a:t>CRM Integration</a:t>
            </a:r>
            <a:endParaRPr lang="en-GB" sz="1600" dirty="0"/>
          </a:p>
        </p:txBody>
      </p:sp>
      <p:pic>
        <p:nvPicPr>
          <p:cNvPr id="5" name="Picture 4" descr="SanIPPBX Mini Brochure-3"/>
          <p:cNvPicPr>
            <a:picLocks noChangeAspect="1"/>
          </p:cNvPicPr>
          <p:nvPr/>
        </p:nvPicPr>
        <p:blipFill>
          <a:blip r:embed="rId3"/>
          <a:stretch>
            <a:fillRect/>
          </a:stretch>
        </p:blipFill>
        <p:spPr>
          <a:xfrm>
            <a:off x="2830195" y="257810"/>
            <a:ext cx="3870960" cy="1943100"/>
          </a:xfrm>
          <a:prstGeom prst="rect">
            <a:avLst/>
          </a:prstGeom>
        </p:spPr>
      </p:pic>
      <p:pic>
        <p:nvPicPr>
          <p:cNvPr id="6" name="Picture 5" descr="pbxf1"/>
          <p:cNvPicPr>
            <a:picLocks noChangeAspect="1"/>
          </p:cNvPicPr>
          <p:nvPr/>
        </p:nvPicPr>
        <p:blipFill>
          <a:blip r:embed="rId4"/>
          <a:stretch>
            <a:fillRect/>
          </a:stretch>
        </p:blipFill>
        <p:spPr>
          <a:xfrm>
            <a:off x="1143000" y="2857500"/>
            <a:ext cx="1647190" cy="1208405"/>
          </a:xfrm>
          <a:prstGeom prst="rect">
            <a:avLst/>
          </a:prstGeom>
        </p:spPr>
      </p:pic>
      <p:pic>
        <p:nvPicPr>
          <p:cNvPr id="8" name="Picture 7" descr="pbxf2"/>
          <p:cNvPicPr>
            <a:picLocks noChangeAspect="1"/>
          </p:cNvPicPr>
          <p:nvPr/>
        </p:nvPicPr>
        <p:blipFill>
          <a:blip r:embed="rId5"/>
          <a:stretch>
            <a:fillRect/>
          </a:stretch>
        </p:blipFill>
        <p:spPr>
          <a:xfrm>
            <a:off x="2880995" y="2832735"/>
            <a:ext cx="1645920" cy="1207770"/>
          </a:xfrm>
          <a:prstGeom prst="rect">
            <a:avLst/>
          </a:prstGeom>
        </p:spPr>
      </p:pic>
      <p:pic>
        <p:nvPicPr>
          <p:cNvPr id="9" name="Picture 8" descr="pbxf3"/>
          <p:cNvPicPr>
            <a:picLocks noChangeAspect="1"/>
          </p:cNvPicPr>
          <p:nvPr/>
        </p:nvPicPr>
        <p:blipFill>
          <a:blip r:embed="rId6"/>
          <a:stretch>
            <a:fillRect/>
          </a:stretch>
        </p:blipFill>
        <p:spPr>
          <a:xfrm>
            <a:off x="1966595" y="3677285"/>
            <a:ext cx="1726565" cy="1266825"/>
          </a:xfrm>
          <a:prstGeom prst="rect">
            <a:avLst/>
          </a:prstGeom>
        </p:spPr>
      </p:pic>
      <p:pic>
        <p:nvPicPr>
          <p:cNvPr id="10" name="Picture 9" descr="pbxf4"/>
          <p:cNvPicPr>
            <a:picLocks noChangeAspect="1"/>
          </p:cNvPicPr>
          <p:nvPr/>
        </p:nvPicPr>
        <p:blipFill>
          <a:blip r:embed="rId7"/>
          <a:stretch>
            <a:fillRect/>
          </a:stretch>
        </p:blipFill>
        <p:spPr>
          <a:xfrm>
            <a:off x="-14605" y="3715385"/>
            <a:ext cx="1622425" cy="1189990"/>
          </a:xfrm>
          <a:prstGeom prst="rect">
            <a:avLst/>
          </a:prstGeom>
        </p:spPr>
      </p:pic>
      <p:pic>
        <p:nvPicPr>
          <p:cNvPr id="11" name="Picture 10" descr="pbxf5"/>
          <p:cNvPicPr>
            <a:picLocks noChangeAspect="1"/>
          </p:cNvPicPr>
          <p:nvPr/>
        </p:nvPicPr>
        <p:blipFill>
          <a:blip r:embed="rId8"/>
          <a:stretch>
            <a:fillRect/>
          </a:stretch>
        </p:blipFill>
        <p:spPr>
          <a:xfrm>
            <a:off x="1102360" y="3724910"/>
            <a:ext cx="1609090" cy="1180465"/>
          </a:xfrm>
          <a:prstGeom prst="rect">
            <a:avLst/>
          </a:prstGeom>
        </p:spPr>
      </p:pic>
      <p:pic>
        <p:nvPicPr>
          <p:cNvPr id="12" name="Picture 11" descr="pbxf6"/>
          <p:cNvPicPr>
            <a:picLocks noChangeAspect="1"/>
          </p:cNvPicPr>
          <p:nvPr/>
        </p:nvPicPr>
        <p:blipFill>
          <a:blip r:embed="rId9"/>
          <a:stretch>
            <a:fillRect/>
          </a:stretch>
        </p:blipFill>
        <p:spPr>
          <a:xfrm>
            <a:off x="-64135" y="2771775"/>
            <a:ext cx="1720850" cy="1261745"/>
          </a:xfrm>
          <a:prstGeom prst="rect">
            <a:avLst/>
          </a:prstGeom>
        </p:spPr>
      </p:pic>
      <p:pic>
        <p:nvPicPr>
          <p:cNvPr id="14" name="Picture 13" descr="pbxf7"/>
          <p:cNvPicPr>
            <a:picLocks noChangeAspect="1"/>
          </p:cNvPicPr>
          <p:nvPr/>
        </p:nvPicPr>
        <p:blipFill>
          <a:blip r:embed="rId10"/>
          <a:stretch>
            <a:fillRect/>
          </a:stretch>
        </p:blipFill>
        <p:spPr>
          <a:xfrm>
            <a:off x="2969895" y="3700145"/>
            <a:ext cx="1662430" cy="1219835"/>
          </a:xfrm>
          <a:prstGeom prst="rect">
            <a:avLst/>
          </a:prstGeom>
        </p:spPr>
      </p:pic>
      <p:pic>
        <p:nvPicPr>
          <p:cNvPr id="16" name="Picture 15" descr="pbxf9"/>
          <p:cNvPicPr>
            <a:picLocks noChangeAspect="1"/>
          </p:cNvPicPr>
          <p:nvPr/>
        </p:nvPicPr>
        <p:blipFill>
          <a:blip r:embed="rId11"/>
          <a:stretch>
            <a:fillRect/>
          </a:stretch>
        </p:blipFill>
        <p:spPr>
          <a:xfrm>
            <a:off x="2026920" y="2828290"/>
            <a:ext cx="1659255" cy="1216660"/>
          </a:xfrm>
          <a:prstGeom prst="rect">
            <a:avLst/>
          </a:prstGeom>
        </p:spPr>
      </p:pic>
      <p:pic>
        <p:nvPicPr>
          <p:cNvPr id="3" name="Picture 2" descr="zoho-logo"/>
          <p:cNvPicPr>
            <a:picLocks noChangeAspect="1"/>
          </p:cNvPicPr>
          <p:nvPr/>
        </p:nvPicPr>
        <p:blipFill>
          <a:blip r:embed="rId12"/>
          <a:stretch>
            <a:fillRect/>
          </a:stretch>
        </p:blipFill>
        <p:spPr>
          <a:xfrm>
            <a:off x="7612306" y="3499145"/>
            <a:ext cx="1359535" cy="753110"/>
          </a:xfrm>
          <a:prstGeom prst="rect">
            <a:avLst/>
          </a:prstGeom>
        </p:spPr>
      </p:pic>
      <p:pic>
        <p:nvPicPr>
          <p:cNvPr id="4" name="Picture 3" descr="Zoho Desk"/>
          <p:cNvPicPr>
            <a:picLocks noChangeAspect="1"/>
          </p:cNvPicPr>
          <p:nvPr/>
        </p:nvPicPr>
        <p:blipFill>
          <a:blip r:embed="rId13"/>
          <a:stretch>
            <a:fillRect/>
          </a:stretch>
        </p:blipFill>
        <p:spPr>
          <a:xfrm>
            <a:off x="6226946" y="3971424"/>
            <a:ext cx="1487805" cy="824230"/>
          </a:xfrm>
          <a:prstGeom prst="rect">
            <a:avLst/>
          </a:prstGeom>
        </p:spPr>
      </p:pic>
      <p:pic>
        <p:nvPicPr>
          <p:cNvPr id="7" name="Picture 6" descr="Sales Force"/>
          <p:cNvPicPr>
            <a:picLocks noChangeAspect="1"/>
          </p:cNvPicPr>
          <p:nvPr/>
        </p:nvPicPr>
        <p:blipFill>
          <a:blip r:embed="rId14"/>
          <a:stretch>
            <a:fillRect/>
          </a:stretch>
        </p:blipFill>
        <p:spPr>
          <a:xfrm>
            <a:off x="6339873" y="2942591"/>
            <a:ext cx="1377950" cy="763270"/>
          </a:xfrm>
          <a:prstGeom prst="rect">
            <a:avLst/>
          </a:prstGeom>
        </p:spPr>
      </p:pic>
      <p:pic>
        <p:nvPicPr>
          <p:cNvPr id="13" name="Picture 12" descr="Pipe drive"/>
          <p:cNvPicPr>
            <a:picLocks noChangeAspect="1"/>
          </p:cNvPicPr>
          <p:nvPr/>
        </p:nvPicPr>
        <p:blipFill>
          <a:blip r:embed="rId15"/>
          <a:stretch>
            <a:fillRect/>
          </a:stretch>
        </p:blipFill>
        <p:spPr>
          <a:xfrm>
            <a:off x="4835592" y="3534769"/>
            <a:ext cx="1519624" cy="841362"/>
          </a:xfrm>
          <a:prstGeom prst="rect">
            <a:avLst/>
          </a:prstGeom>
        </p:spPr>
      </p:pic>
      <p:pic>
        <p:nvPicPr>
          <p:cNvPr id="15" name="Picture 14" descr="Fresh Desk"/>
          <p:cNvPicPr>
            <a:picLocks noChangeAspect="1"/>
          </p:cNvPicPr>
          <p:nvPr/>
        </p:nvPicPr>
        <p:blipFill>
          <a:blip r:embed="rId16"/>
          <a:stretch>
            <a:fillRect/>
          </a:stretch>
        </p:blipFill>
        <p:spPr>
          <a:xfrm>
            <a:off x="4780130" y="4163364"/>
            <a:ext cx="1379220" cy="763905"/>
          </a:xfrm>
          <a:prstGeom prst="rect">
            <a:avLst/>
          </a:prstGeom>
        </p:spPr>
      </p:pic>
      <p:pic>
        <p:nvPicPr>
          <p:cNvPr id="17" name="Picture 16" descr="Lead squared"/>
          <p:cNvPicPr>
            <a:picLocks noChangeAspect="1"/>
          </p:cNvPicPr>
          <p:nvPr/>
        </p:nvPicPr>
        <p:blipFill>
          <a:blip r:embed="rId17"/>
          <a:stretch>
            <a:fillRect/>
          </a:stretch>
        </p:blipFill>
        <p:spPr>
          <a:xfrm>
            <a:off x="7548170" y="4006941"/>
            <a:ext cx="1487805" cy="824144"/>
          </a:xfrm>
          <a:prstGeom prst="rect">
            <a:avLst/>
          </a:prstGeom>
        </p:spPr>
      </p:pic>
      <p:sp>
        <p:nvSpPr>
          <p:cNvPr id="18" name="Text Box 17"/>
          <p:cNvSpPr txBox="1"/>
          <p:nvPr/>
        </p:nvSpPr>
        <p:spPr>
          <a:xfrm>
            <a:off x="1487805" y="2403157"/>
            <a:ext cx="1078230" cy="337185"/>
          </a:xfrm>
          <a:prstGeom prst="rect">
            <a:avLst/>
          </a:prstGeom>
          <a:noFill/>
        </p:spPr>
        <p:txBody>
          <a:bodyPr wrap="none" rtlCol="0">
            <a:spAutoFit/>
          </a:bodyPr>
          <a:lstStyle/>
          <a:p>
            <a:r>
              <a:rPr lang="en-GB" altLang="en-US" sz="1600" b="1" dirty="0">
                <a:latin typeface="Barlow Light" panose="00000400000000000000" charset="0"/>
                <a:cs typeface="Barlow Light" panose="00000400000000000000" charset="0"/>
              </a:rPr>
              <a:t>Highlights</a:t>
            </a:r>
          </a:p>
        </p:txBody>
      </p:sp>
      <p:pic>
        <p:nvPicPr>
          <p:cNvPr id="19" name="Picture 18">
            <a:extLst>
              <a:ext uri="{FF2B5EF4-FFF2-40B4-BE49-F238E27FC236}">
                <a16:creationId xmlns:a16="http://schemas.microsoft.com/office/drawing/2014/main" id="{77EC76B9-89FF-E757-EE8F-F348B66DA039}"/>
              </a:ext>
            </a:extLst>
          </p:cNvPr>
          <p:cNvPicPr>
            <a:picLocks noChangeAspect="1"/>
          </p:cNvPicPr>
          <p:nvPr/>
        </p:nvPicPr>
        <p:blipFill>
          <a:blip r:embed="rId18"/>
          <a:stretch>
            <a:fillRect/>
          </a:stretch>
        </p:blipFill>
        <p:spPr>
          <a:xfrm>
            <a:off x="5068354" y="3067621"/>
            <a:ext cx="1064127" cy="309518"/>
          </a:xfrm>
          <a:prstGeom prst="rect">
            <a:avLst/>
          </a:prstGeom>
        </p:spPr>
      </p:pic>
      <p:pic>
        <p:nvPicPr>
          <p:cNvPr id="21" name="Picture 20">
            <a:extLst>
              <a:ext uri="{FF2B5EF4-FFF2-40B4-BE49-F238E27FC236}">
                <a16:creationId xmlns:a16="http://schemas.microsoft.com/office/drawing/2014/main" id="{0DAD4476-B733-ED53-D520-8042277F4DAB}"/>
              </a:ext>
            </a:extLst>
          </p:cNvPr>
          <p:cNvPicPr>
            <a:picLocks noChangeAspect="1"/>
          </p:cNvPicPr>
          <p:nvPr/>
        </p:nvPicPr>
        <p:blipFill>
          <a:blip r:embed="rId19"/>
          <a:stretch>
            <a:fillRect/>
          </a:stretch>
        </p:blipFill>
        <p:spPr>
          <a:xfrm>
            <a:off x="7713664" y="3086531"/>
            <a:ext cx="1158804" cy="271697"/>
          </a:xfrm>
          <a:prstGeom prst="rect">
            <a:avLst/>
          </a:prstGeom>
        </p:spPr>
      </p:pic>
    </p:spTree>
  </p:cSld>
  <p:clrMapOvr>
    <a:masterClrMapping/>
  </p:clrMapOvr>
  <p:transition advTm="5000">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21"/>
          <p:cNvSpPr txBox="1">
            <a:spLocks noGrp="1"/>
          </p:cNvSpPr>
          <p:nvPr>
            <p:ph type="title"/>
          </p:nvPr>
        </p:nvSpPr>
        <p:spPr>
          <a:xfrm>
            <a:off x="310007" y="737870"/>
            <a:ext cx="3304921"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SAN Integration with</a:t>
            </a:r>
            <a:endParaRPr lang="en-GB" sz="1800" b="1" dirty="0">
              <a:latin typeface="+mj-lt"/>
            </a:endParaRPr>
          </a:p>
        </p:txBody>
      </p:sp>
      <p:sp>
        <p:nvSpPr>
          <p:cNvPr id="1009" name="Google Shape;1009;p2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29</a:t>
            </a:fld>
            <a:endParaRPr lang="en-GB"/>
          </a:p>
        </p:txBody>
      </p:sp>
      <p:pic>
        <p:nvPicPr>
          <p:cNvPr id="21" name="Picture 20">
            <a:extLst>
              <a:ext uri="{FF2B5EF4-FFF2-40B4-BE49-F238E27FC236}">
                <a16:creationId xmlns:a16="http://schemas.microsoft.com/office/drawing/2014/main" id="{00391481-F9D0-D89A-3B42-A0F639A1EBCA}"/>
              </a:ext>
            </a:extLst>
          </p:cNvPr>
          <p:cNvPicPr>
            <a:picLocks noChangeAspect="1"/>
          </p:cNvPicPr>
          <p:nvPr/>
        </p:nvPicPr>
        <p:blipFill>
          <a:blip r:embed="rId3"/>
          <a:stretch>
            <a:fillRect/>
          </a:stretch>
        </p:blipFill>
        <p:spPr>
          <a:xfrm>
            <a:off x="3470584" y="563143"/>
            <a:ext cx="937226" cy="656058"/>
          </a:xfrm>
          <a:prstGeom prst="rect">
            <a:avLst/>
          </a:prstGeom>
        </p:spPr>
      </p:pic>
      <p:pic>
        <p:nvPicPr>
          <p:cNvPr id="23" name="Picture 22">
            <a:extLst>
              <a:ext uri="{FF2B5EF4-FFF2-40B4-BE49-F238E27FC236}">
                <a16:creationId xmlns:a16="http://schemas.microsoft.com/office/drawing/2014/main" id="{6ADAF76E-4740-BB49-7BE0-EDCDD0A6D190}"/>
              </a:ext>
            </a:extLst>
          </p:cNvPr>
          <p:cNvPicPr>
            <a:picLocks noChangeAspect="1"/>
          </p:cNvPicPr>
          <p:nvPr/>
        </p:nvPicPr>
        <p:blipFill>
          <a:blip r:embed="rId4"/>
          <a:stretch>
            <a:fillRect/>
          </a:stretch>
        </p:blipFill>
        <p:spPr>
          <a:xfrm>
            <a:off x="1677694" y="1312994"/>
            <a:ext cx="5788612" cy="37024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38765594"/>
      </p:ext>
    </p:extLst>
  </p:cSld>
  <p:clrMapOvr>
    <a:masterClrMapping/>
  </p:clrMapOvr>
  <p:transition advTm="5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4"/>
          <p:cNvSpPr txBox="1">
            <a:spLocks noGrp="1"/>
          </p:cNvSpPr>
          <p:nvPr>
            <p:ph type="ctrTitle" idx="4294967295"/>
          </p:nvPr>
        </p:nvSpPr>
        <p:spPr>
          <a:xfrm>
            <a:off x="228300" y="786041"/>
            <a:ext cx="4343700" cy="832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7200" b="1" dirty="0"/>
              <a:t>HELLO!</a:t>
            </a:r>
            <a:endParaRPr sz="7200" b="1" dirty="0"/>
          </a:p>
        </p:txBody>
      </p:sp>
      <p:sp>
        <p:nvSpPr>
          <p:cNvPr id="380" name="Google Shape;380;p14"/>
          <p:cNvSpPr txBox="1">
            <a:spLocks noGrp="1"/>
          </p:cNvSpPr>
          <p:nvPr>
            <p:ph type="subTitle" idx="4294967295"/>
          </p:nvPr>
        </p:nvSpPr>
        <p:spPr>
          <a:xfrm>
            <a:off x="228300" y="1727248"/>
            <a:ext cx="4787043" cy="2842519"/>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sz="4000" b="1" dirty="0">
                <a:solidFill>
                  <a:schemeClr val="accent1"/>
                </a:solidFill>
                <a:latin typeface="Barlow" panose="00000500000000000000"/>
                <a:ea typeface="Barlow" panose="00000500000000000000"/>
                <a:cs typeface="Barlow" panose="00000500000000000000"/>
                <a:sym typeface="Barlow" panose="00000500000000000000"/>
              </a:rPr>
              <a:t>I am Jagwant Singh</a:t>
            </a:r>
          </a:p>
          <a:p>
            <a:pPr marL="0" lvl="0" indent="0" algn="l" rtl="0">
              <a:spcBef>
                <a:spcPts val="600"/>
              </a:spcBef>
              <a:spcAft>
                <a:spcPts val="0"/>
              </a:spcAft>
              <a:buNone/>
            </a:pPr>
            <a:r>
              <a:rPr lang="en-GB" sz="1800" b="1" dirty="0">
                <a:solidFill>
                  <a:schemeClr val="accent1"/>
                </a:solidFill>
                <a:latin typeface="Barlow" panose="00000500000000000000"/>
                <a:ea typeface="Barlow" panose="00000500000000000000"/>
                <a:cs typeface="Barlow" panose="00000500000000000000"/>
                <a:sym typeface="Barlow" panose="00000500000000000000"/>
              </a:rPr>
              <a:t>(Founder/Director)</a:t>
            </a:r>
            <a:endParaRPr sz="1800" b="1" dirty="0">
              <a:solidFill>
                <a:schemeClr val="accent1"/>
              </a:solidFill>
              <a:latin typeface="Barlow" panose="00000500000000000000"/>
              <a:ea typeface="Barlow" panose="00000500000000000000"/>
              <a:cs typeface="Barlow" panose="00000500000000000000"/>
              <a:sym typeface="Barlow" panose="00000500000000000000"/>
            </a:endParaRPr>
          </a:p>
          <a:p>
            <a:pPr marL="0" lvl="0" indent="0" algn="l" rtl="0">
              <a:spcBef>
                <a:spcPts val="600"/>
              </a:spcBef>
              <a:spcAft>
                <a:spcPts val="0"/>
              </a:spcAft>
              <a:buClr>
                <a:schemeClr val="dk1"/>
              </a:buClr>
              <a:buSzPts val="1100"/>
              <a:buFont typeface="Arial" panose="020B0604020202020204"/>
              <a:buNone/>
            </a:pPr>
            <a:r>
              <a:rPr lang="en-GB" dirty="0"/>
              <a:t>I am here to present my company</a:t>
            </a:r>
          </a:p>
          <a:p>
            <a:pPr marL="0" lvl="0" indent="0" algn="l" rtl="0">
              <a:spcBef>
                <a:spcPts val="600"/>
              </a:spcBef>
              <a:spcAft>
                <a:spcPts val="0"/>
              </a:spcAft>
              <a:buClr>
                <a:schemeClr val="dk1"/>
              </a:buClr>
              <a:buSzPts val="1100"/>
              <a:buFont typeface="Arial" panose="020B0604020202020204"/>
              <a:buNone/>
            </a:pPr>
            <a:r>
              <a:rPr lang="en-GB" sz="3200" b="1" dirty="0"/>
              <a:t>SAN Softwares </a:t>
            </a:r>
            <a:r>
              <a:rPr lang="en-GB" sz="3200" b="1" dirty="0" err="1"/>
              <a:t>Pvt.</a:t>
            </a:r>
            <a:r>
              <a:rPr lang="en-GB" sz="3200" b="1" dirty="0"/>
              <a:t> Ltd. </a:t>
            </a:r>
          </a:p>
          <a:p>
            <a:pPr marL="0" lvl="0" indent="0" algn="l" rtl="0">
              <a:spcBef>
                <a:spcPts val="600"/>
              </a:spcBef>
              <a:spcAft>
                <a:spcPts val="0"/>
              </a:spcAft>
              <a:buClr>
                <a:schemeClr val="dk1"/>
              </a:buClr>
              <a:buSzPts val="1100"/>
              <a:buFont typeface="Arial" panose="020B0604020202020204"/>
              <a:buNone/>
            </a:pPr>
            <a:endParaRPr sz="3600" b="1" dirty="0"/>
          </a:p>
        </p:txBody>
      </p:sp>
      <p:sp>
        <p:nvSpPr>
          <p:cNvPr id="381" name="Google Shape;381;p14"/>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a:t>
            </a:fld>
            <a:endParaRPr lang="en-GB"/>
          </a:p>
        </p:txBody>
      </p:sp>
      <p:pic>
        <p:nvPicPr>
          <p:cNvPr id="2" name="Picture 0" descr="jagwant sir"/>
          <p:cNvPicPr>
            <a:picLocks noChangeAspect="1"/>
          </p:cNvPicPr>
          <p:nvPr/>
        </p:nvPicPr>
        <p:blipFill>
          <a:blip r:embed="rId3"/>
          <a:stretch>
            <a:fillRect/>
          </a:stretch>
        </p:blipFill>
        <p:spPr>
          <a:xfrm>
            <a:off x="4859655" y="641350"/>
            <a:ext cx="3861435" cy="3861435"/>
          </a:xfrm>
          <a:prstGeom prst="rect">
            <a:avLst/>
          </a:prstGeom>
        </p:spPr>
      </p:pic>
    </p:spTree>
  </p:cSld>
  <p:clrMapOvr>
    <a:masterClrMapping/>
  </p:clrMapOvr>
  <p:transition advTm="5000">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21"/>
          <p:cNvSpPr txBox="1">
            <a:spLocks noGrp="1"/>
          </p:cNvSpPr>
          <p:nvPr>
            <p:ph type="title"/>
          </p:nvPr>
        </p:nvSpPr>
        <p:spPr>
          <a:xfrm>
            <a:off x="310007" y="737870"/>
            <a:ext cx="3304921"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SAN Integration with</a:t>
            </a:r>
            <a:endParaRPr lang="en-GB" sz="1800" b="1" dirty="0">
              <a:latin typeface="+mj-lt"/>
            </a:endParaRPr>
          </a:p>
        </p:txBody>
      </p:sp>
      <p:sp>
        <p:nvSpPr>
          <p:cNvPr id="1009" name="Google Shape;1009;p2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30</a:t>
            </a:fld>
            <a:endParaRPr lang="en-GB"/>
          </a:p>
        </p:txBody>
      </p:sp>
      <p:pic>
        <p:nvPicPr>
          <p:cNvPr id="3" name="Picture 2">
            <a:extLst>
              <a:ext uri="{FF2B5EF4-FFF2-40B4-BE49-F238E27FC236}">
                <a16:creationId xmlns:a16="http://schemas.microsoft.com/office/drawing/2014/main" id="{5FAB7C67-1747-3956-C08D-CA811166AE0F}"/>
              </a:ext>
            </a:extLst>
          </p:cNvPr>
          <p:cNvPicPr>
            <a:picLocks noChangeAspect="1"/>
          </p:cNvPicPr>
          <p:nvPr/>
        </p:nvPicPr>
        <p:blipFill>
          <a:blip r:embed="rId3"/>
          <a:stretch>
            <a:fillRect/>
          </a:stretch>
        </p:blipFill>
        <p:spPr>
          <a:xfrm>
            <a:off x="772273" y="1318093"/>
            <a:ext cx="7599454" cy="370501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6D4158F5-01C7-7255-CF17-AEBCDF8730AA}"/>
              </a:ext>
            </a:extLst>
          </p:cNvPr>
          <p:cNvPicPr>
            <a:picLocks noChangeAspect="1"/>
          </p:cNvPicPr>
          <p:nvPr/>
        </p:nvPicPr>
        <p:blipFill>
          <a:blip r:embed="rId4"/>
          <a:stretch>
            <a:fillRect/>
          </a:stretch>
        </p:blipFill>
        <p:spPr>
          <a:xfrm>
            <a:off x="3438144" y="634826"/>
            <a:ext cx="2810582" cy="515397"/>
          </a:xfrm>
          <a:prstGeom prst="rect">
            <a:avLst/>
          </a:prstGeom>
        </p:spPr>
      </p:pic>
    </p:spTree>
    <p:extLst>
      <p:ext uri="{BB962C8B-B14F-4D97-AF65-F5344CB8AC3E}">
        <p14:creationId xmlns:p14="http://schemas.microsoft.com/office/powerpoint/2010/main" val="2546135873"/>
      </p:ext>
    </p:extLst>
  </p:cSld>
  <p:clrMapOvr>
    <a:masterClrMapping/>
  </p:clrMapOvr>
  <p:transition advTm="5000">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21"/>
          <p:cNvSpPr txBox="1">
            <a:spLocks noGrp="1"/>
          </p:cNvSpPr>
          <p:nvPr>
            <p:ph type="title"/>
          </p:nvPr>
        </p:nvSpPr>
        <p:spPr>
          <a:xfrm>
            <a:off x="310007" y="737870"/>
            <a:ext cx="3304921"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SAN Integration with</a:t>
            </a:r>
            <a:endParaRPr lang="en-GB" sz="1800" b="1" dirty="0">
              <a:latin typeface="+mj-lt"/>
            </a:endParaRPr>
          </a:p>
        </p:txBody>
      </p:sp>
      <p:sp>
        <p:nvSpPr>
          <p:cNvPr id="1009" name="Google Shape;1009;p2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31</a:t>
            </a:fld>
            <a:endParaRPr lang="en-GB"/>
          </a:p>
        </p:txBody>
      </p:sp>
      <p:pic>
        <p:nvPicPr>
          <p:cNvPr id="9" name="Picture 8">
            <a:extLst>
              <a:ext uri="{FF2B5EF4-FFF2-40B4-BE49-F238E27FC236}">
                <a16:creationId xmlns:a16="http://schemas.microsoft.com/office/drawing/2014/main" id="{7301DAC4-997F-F1FE-80AC-F92A23882EE8}"/>
              </a:ext>
            </a:extLst>
          </p:cNvPr>
          <p:cNvPicPr>
            <a:picLocks noChangeAspect="1"/>
          </p:cNvPicPr>
          <p:nvPr/>
        </p:nvPicPr>
        <p:blipFill>
          <a:blip r:embed="rId3"/>
          <a:stretch>
            <a:fillRect/>
          </a:stretch>
        </p:blipFill>
        <p:spPr>
          <a:xfrm>
            <a:off x="3433419" y="437912"/>
            <a:ext cx="1855109" cy="641334"/>
          </a:xfrm>
          <a:prstGeom prst="rect">
            <a:avLst/>
          </a:prstGeom>
        </p:spPr>
      </p:pic>
      <p:pic>
        <p:nvPicPr>
          <p:cNvPr id="1026" name="Picture 3">
            <a:extLst>
              <a:ext uri="{FF2B5EF4-FFF2-40B4-BE49-F238E27FC236}">
                <a16:creationId xmlns:a16="http://schemas.microsoft.com/office/drawing/2014/main" id="{362CB589-448D-3FC5-3EA1-6317E58F0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700" y="1206837"/>
            <a:ext cx="6278599" cy="3681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533932"/>
      </p:ext>
    </p:extLst>
  </p:cSld>
  <p:clrMapOvr>
    <a:masterClrMapping/>
  </p:clrMapOvr>
  <p:transition advTm="5000">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21"/>
          <p:cNvSpPr txBox="1">
            <a:spLocks noGrp="1"/>
          </p:cNvSpPr>
          <p:nvPr>
            <p:ph type="title"/>
          </p:nvPr>
        </p:nvSpPr>
        <p:spPr>
          <a:xfrm>
            <a:off x="310007" y="737870"/>
            <a:ext cx="3304921"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latin typeface="+mj-lt"/>
              </a:rPr>
              <a:t>SAN Integration with</a:t>
            </a:r>
            <a:endParaRPr lang="en-GB" sz="1800" b="1" dirty="0">
              <a:latin typeface="+mj-lt"/>
            </a:endParaRPr>
          </a:p>
        </p:txBody>
      </p:sp>
      <p:sp>
        <p:nvSpPr>
          <p:cNvPr id="1009" name="Google Shape;1009;p21"/>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32</a:t>
            </a:fld>
            <a:endParaRPr lang="en-GB"/>
          </a:p>
        </p:txBody>
      </p:sp>
      <p:pic>
        <p:nvPicPr>
          <p:cNvPr id="3" name="Picture 2">
            <a:extLst>
              <a:ext uri="{FF2B5EF4-FFF2-40B4-BE49-F238E27FC236}">
                <a16:creationId xmlns:a16="http://schemas.microsoft.com/office/drawing/2014/main" id="{D4E0099D-FD66-E24D-57E1-A8D7F6F04E35}"/>
              </a:ext>
            </a:extLst>
          </p:cNvPr>
          <p:cNvPicPr>
            <a:picLocks noChangeAspect="1"/>
          </p:cNvPicPr>
          <p:nvPr/>
        </p:nvPicPr>
        <p:blipFill>
          <a:blip r:embed="rId3"/>
          <a:stretch>
            <a:fillRect/>
          </a:stretch>
        </p:blipFill>
        <p:spPr>
          <a:xfrm>
            <a:off x="742799" y="1241648"/>
            <a:ext cx="7658401" cy="364124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39CBFA21-BAA6-FB49-5A5C-A1994226EE8A}"/>
              </a:ext>
            </a:extLst>
          </p:cNvPr>
          <p:cNvPicPr>
            <a:picLocks noChangeAspect="1"/>
          </p:cNvPicPr>
          <p:nvPr/>
        </p:nvPicPr>
        <p:blipFill>
          <a:blip r:embed="rId4"/>
          <a:stretch>
            <a:fillRect/>
          </a:stretch>
        </p:blipFill>
        <p:spPr>
          <a:xfrm>
            <a:off x="3456957" y="516495"/>
            <a:ext cx="1803891" cy="664193"/>
          </a:xfrm>
          <a:prstGeom prst="rect">
            <a:avLst/>
          </a:prstGeom>
        </p:spPr>
      </p:pic>
    </p:spTree>
    <p:extLst>
      <p:ext uri="{BB962C8B-B14F-4D97-AF65-F5344CB8AC3E}">
        <p14:creationId xmlns:p14="http://schemas.microsoft.com/office/powerpoint/2010/main" val="1401239190"/>
      </p:ext>
    </p:extLst>
  </p:cSld>
  <p:clrMapOvr>
    <a:masterClrMapping/>
  </p:clrMapOvr>
  <p:transition advTm="5000">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9"/>
          <p:cNvSpPr txBox="1">
            <a:spLocks noGrp="1"/>
          </p:cNvSpPr>
          <p:nvPr>
            <p:ph type="body" idx="1"/>
          </p:nvPr>
        </p:nvSpPr>
        <p:spPr>
          <a:xfrm>
            <a:off x="457200" y="1466215"/>
            <a:ext cx="3456940" cy="3551555"/>
          </a:xfrm>
          <a:prstGeom prst="rect">
            <a:avLst/>
          </a:prstGeom>
        </p:spPr>
        <p:txBody>
          <a:bodyPr spcFirstLastPara="1" wrap="square" lIns="0" tIns="0" rIns="0" bIns="0" anchor="t" anchorCtr="0">
            <a:noAutofit/>
          </a:bodyPr>
          <a:lstStyle/>
          <a:p>
            <a:pPr marL="0" lvl="0" indent="0" algn="just" rtl="0">
              <a:spcBef>
                <a:spcPts val="600"/>
              </a:spcBef>
              <a:spcAft>
                <a:spcPts val="0"/>
              </a:spcAft>
              <a:buNone/>
            </a:pPr>
            <a:r>
              <a:rPr lang="en-GB" sz="1600" b="1" dirty="0"/>
              <a:t>Hosted IVR Solution</a:t>
            </a:r>
          </a:p>
          <a:p>
            <a:pPr marL="0" lvl="0" indent="0" algn="just" rtl="0">
              <a:spcBef>
                <a:spcPts val="600"/>
              </a:spcBef>
              <a:spcAft>
                <a:spcPts val="0"/>
              </a:spcAft>
              <a:buNone/>
            </a:pPr>
            <a:r>
              <a:rPr lang="en-GB" sz="1600" dirty="0" err="1"/>
              <a:t>EasyGoIVR</a:t>
            </a:r>
            <a:r>
              <a:rPr lang="en-GB" sz="1600" dirty="0"/>
              <a:t> is a cloud based service which gives you an easy access for real time call reporting and monitoring of incoming and outgoing calls over a period along with graphical representation of number of total calls connected and answered, hence decreasing your hardware cost and boost your business with best IVR Solution.</a:t>
            </a:r>
          </a:p>
        </p:txBody>
      </p:sp>
      <p:sp>
        <p:nvSpPr>
          <p:cNvPr id="858" name="Google Shape;858;p19"/>
          <p:cNvSpPr txBox="1">
            <a:spLocks noGrp="1"/>
          </p:cNvSpPr>
          <p:nvPr>
            <p:ph type="title"/>
          </p:nvPr>
        </p:nvSpPr>
        <p:spPr>
          <a:xfrm>
            <a:off x="457200" y="605600"/>
            <a:ext cx="3364992" cy="52216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err="1"/>
              <a:t>EasyGoIVR</a:t>
            </a:r>
            <a:endParaRPr lang="en-GB" dirty="0"/>
          </a:p>
        </p:txBody>
      </p:sp>
      <p:sp>
        <p:nvSpPr>
          <p:cNvPr id="860" name="Google Shape;860;p19"/>
          <p:cNvSpPr txBox="1">
            <a:spLocks noGrp="1"/>
          </p:cNvSpPr>
          <p:nvPr>
            <p:ph type="sldNum" idx="12"/>
          </p:nvPr>
        </p:nvSpPr>
        <p:spPr>
          <a:xfrm>
            <a:off x="8649025" y="4708505"/>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33</a:t>
            </a:fld>
            <a:endParaRPr lang="en-GB"/>
          </a:p>
        </p:txBody>
      </p:sp>
      <p:pic>
        <p:nvPicPr>
          <p:cNvPr id="2" name="Picture 1"/>
          <p:cNvPicPr>
            <a:picLocks noChangeAspect="1"/>
          </p:cNvPicPr>
          <p:nvPr/>
        </p:nvPicPr>
        <p:blipFill>
          <a:blip r:embed="rId3"/>
          <a:stretch>
            <a:fillRect/>
          </a:stretch>
        </p:blipFill>
        <p:spPr>
          <a:xfrm>
            <a:off x="4401820" y="555625"/>
            <a:ext cx="962025" cy="1609725"/>
          </a:xfrm>
          <a:prstGeom prst="rect">
            <a:avLst/>
          </a:prstGeom>
        </p:spPr>
      </p:pic>
      <p:pic>
        <p:nvPicPr>
          <p:cNvPr id="3" name="Picture 2"/>
          <p:cNvPicPr>
            <a:picLocks noChangeAspect="1"/>
          </p:cNvPicPr>
          <p:nvPr/>
        </p:nvPicPr>
        <p:blipFill>
          <a:blip r:embed="rId4"/>
          <a:stretch>
            <a:fillRect/>
          </a:stretch>
        </p:blipFill>
        <p:spPr>
          <a:xfrm>
            <a:off x="5292090" y="627380"/>
            <a:ext cx="1638300" cy="628650"/>
          </a:xfrm>
          <a:prstGeom prst="rect">
            <a:avLst/>
          </a:prstGeom>
        </p:spPr>
      </p:pic>
      <p:pic>
        <p:nvPicPr>
          <p:cNvPr id="4" name="Picture 3"/>
          <p:cNvPicPr>
            <a:picLocks noChangeAspect="1"/>
          </p:cNvPicPr>
          <p:nvPr/>
        </p:nvPicPr>
        <p:blipFill>
          <a:blip r:embed="rId5"/>
          <a:stretch>
            <a:fillRect/>
          </a:stretch>
        </p:blipFill>
        <p:spPr>
          <a:xfrm>
            <a:off x="8172450" y="627380"/>
            <a:ext cx="800100" cy="1304925"/>
          </a:xfrm>
          <a:prstGeom prst="rect">
            <a:avLst/>
          </a:prstGeom>
        </p:spPr>
      </p:pic>
      <p:pic>
        <p:nvPicPr>
          <p:cNvPr id="5" name="Picture 4"/>
          <p:cNvPicPr>
            <a:picLocks noChangeAspect="1"/>
          </p:cNvPicPr>
          <p:nvPr/>
        </p:nvPicPr>
        <p:blipFill>
          <a:blip r:embed="rId6"/>
          <a:stretch>
            <a:fillRect/>
          </a:stretch>
        </p:blipFill>
        <p:spPr>
          <a:xfrm>
            <a:off x="4211955" y="3208020"/>
            <a:ext cx="1771650" cy="1809750"/>
          </a:xfrm>
          <a:prstGeom prst="rect">
            <a:avLst/>
          </a:prstGeom>
        </p:spPr>
      </p:pic>
      <p:pic>
        <p:nvPicPr>
          <p:cNvPr id="6" name="Picture 5"/>
          <p:cNvPicPr>
            <a:picLocks noChangeAspect="1"/>
          </p:cNvPicPr>
          <p:nvPr/>
        </p:nvPicPr>
        <p:blipFill>
          <a:blip r:embed="rId7"/>
          <a:stretch>
            <a:fillRect/>
          </a:stretch>
        </p:blipFill>
        <p:spPr>
          <a:xfrm>
            <a:off x="7812405" y="3714750"/>
            <a:ext cx="1127125" cy="1193165"/>
          </a:xfrm>
          <a:prstGeom prst="rect">
            <a:avLst/>
          </a:prstGeom>
        </p:spPr>
      </p:pic>
      <p:pic>
        <p:nvPicPr>
          <p:cNvPr id="7" name="Picture 6"/>
          <p:cNvPicPr>
            <a:picLocks noChangeAspect="1"/>
          </p:cNvPicPr>
          <p:nvPr/>
        </p:nvPicPr>
        <p:blipFill>
          <a:blip r:embed="rId8"/>
          <a:stretch>
            <a:fillRect/>
          </a:stretch>
        </p:blipFill>
        <p:spPr>
          <a:xfrm>
            <a:off x="5796280" y="1995805"/>
            <a:ext cx="1800225" cy="1524000"/>
          </a:xfrm>
          <a:prstGeom prst="rect">
            <a:avLst/>
          </a:prstGeom>
        </p:spPr>
      </p:pic>
      <p:cxnSp>
        <p:nvCxnSpPr>
          <p:cNvPr id="8" name="Straight Arrow Connector 7"/>
          <p:cNvCxnSpPr/>
          <p:nvPr/>
        </p:nvCxnSpPr>
        <p:spPr>
          <a:xfrm flipV="1">
            <a:off x="7129145" y="1779905"/>
            <a:ext cx="755015" cy="447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452360" y="1972945"/>
            <a:ext cx="725170" cy="4546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363845" y="3137535"/>
            <a:ext cx="555625" cy="3702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23890" y="3291840"/>
            <a:ext cx="504190" cy="3600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263765" y="3402965"/>
            <a:ext cx="620395" cy="3930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363845" y="2101850"/>
            <a:ext cx="640715" cy="3511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 Box 15"/>
          <p:cNvSpPr txBox="1"/>
          <p:nvPr/>
        </p:nvSpPr>
        <p:spPr>
          <a:xfrm>
            <a:off x="6732270" y="1635760"/>
            <a:ext cx="972820" cy="429895"/>
          </a:xfrm>
          <a:prstGeom prst="rect">
            <a:avLst/>
          </a:prstGeom>
          <a:noFill/>
        </p:spPr>
        <p:txBody>
          <a:bodyPr wrap="none" rtlCol="0">
            <a:spAutoFit/>
          </a:bodyPr>
          <a:lstStyle/>
          <a:p>
            <a:r>
              <a:rPr lang="en-GB" altLang="en-US" sz="1200" b="1">
                <a:latin typeface="Barlow Light" panose="00000400000000000000" charset="0"/>
                <a:cs typeface="Barlow Light" panose="00000400000000000000" charset="0"/>
              </a:rPr>
              <a:t>Application </a:t>
            </a:r>
          </a:p>
          <a:p>
            <a:r>
              <a:rPr lang="en-GB" altLang="en-US" sz="1000">
                <a:latin typeface="Barlow Light" panose="00000400000000000000" charset="0"/>
                <a:cs typeface="Barlow Light" panose="00000400000000000000" charset="0"/>
              </a:rPr>
              <a:t>(server 1)</a:t>
            </a:r>
          </a:p>
        </p:txBody>
      </p:sp>
      <p:sp>
        <p:nvSpPr>
          <p:cNvPr id="17" name="Text Box 16"/>
          <p:cNvSpPr txBox="1"/>
          <p:nvPr/>
        </p:nvSpPr>
        <p:spPr>
          <a:xfrm>
            <a:off x="7596505" y="2643505"/>
            <a:ext cx="886460" cy="429895"/>
          </a:xfrm>
          <a:prstGeom prst="rect">
            <a:avLst/>
          </a:prstGeom>
          <a:noFill/>
        </p:spPr>
        <p:txBody>
          <a:bodyPr wrap="none" rtlCol="0">
            <a:spAutoFit/>
          </a:bodyPr>
          <a:lstStyle/>
          <a:p>
            <a:r>
              <a:rPr lang="en-GB" altLang="en-US" sz="1200" b="1">
                <a:latin typeface="Barlow Light" panose="00000400000000000000" charset="0"/>
                <a:cs typeface="Barlow Light" panose="00000400000000000000" charset="0"/>
              </a:rPr>
              <a:t>Data Base </a:t>
            </a:r>
          </a:p>
          <a:p>
            <a:r>
              <a:rPr lang="en-GB" altLang="en-US" sz="900">
                <a:latin typeface="Barlow Light" panose="00000400000000000000" charset="0"/>
                <a:cs typeface="Barlow Light" panose="00000400000000000000" charset="0"/>
              </a:rPr>
              <a:t>(s</a:t>
            </a:r>
            <a:r>
              <a:rPr lang="en-GB" altLang="en-US" sz="1000">
                <a:latin typeface="Barlow Light" panose="00000400000000000000" charset="0"/>
                <a:cs typeface="Barlow Light" panose="00000400000000000000" charset="0"/>
              </a:rPr>
              <a:t>erver 2)</a:t>
            </a:r>
          </a:p>
        </p:txBody>
      </p:sp>
      <p:sp>
        <p:nvSpPr>
          <p:cNvPr id="20" name="Text Box 19"/>
          <p:cNvSpPr txBox="1"/>
          <p:nvPr/>
        </p:nvSpPr>
        <p:spPr>
          <a:xfrm>
            <a:off x="5631180" y="1470660"/>
            <a:ext cx="716280" cy="275590"/>
          </a:xfrm>
          <a:prstGeom prst="rect">
            <a:avLst/>
          </a:prstGeom>
          <a:noFill/>
        </p:spPr>
        <p:txBody>
          <a:bodyPr wrap="none" rtlCol="0">
            <a:spAutoFit/>
          </a:bodyPr>
          <a:lstStyle/>
          <a:p>
            <a:r>
              <a:rPr lang="en-GB" altLang="en-US" sz="1200" b="1">
                <a:latin typeface="Barlow Light" panose="00000400000000000000" charset="0"/>
                <a:cs typeface="Barlow Light" panose="00000400000000000000" charset="0"/>
              </a:rPr>
              <a:t>IVR Play</a:t>
            </a:r>
          </a:p>
        </p:txBody>
      </p:sp>
      <p:sp>
        <p:nvSpPr>
          <p:cNvPr id="21" name="Text Box 20"/>
          <p:cNvSpPr txBox="1"/>
          <p:nvPr/>
        </p:nvSpPr>
        <p:spPr>
          <a:xfrm>
            <a:off x="4403090" y="2346325"/>
            <a:ext cx="581660" cy="275590"/>
          </a:xfrm>
          <a:prstGeom prst="rect">
            <a:avLst/>
          </a:prstGeom>
          <a:noFill/>
        </p:spPr>
        <p:txBody>
          <a:bodyPr wrap="none" rtlCol="0">
            <a:spAutoFit/>
          </a:bodyPr>
          <a:lstStyle/>
          <a:p>
            <a:r>
              <a:rPr lang="en-GB" altLang="en-US" sz="1200" b="1">
                <a:latin typeface="Barlow Light" panose="00000400000000000000" charset="0"/>
                <a:cs typeface="Barlow Light" panose="00000400000000000000" charset="0"/>
              </a:rPr>
              <a:t>Agent</a:t>
            </a:r>
          </a:p>
        </p:txBody>
      </p:sp>
      <p:sp>
        <p:nvSpPr>
          <p:cNvPr id="22" name="Text Box 21"/>
          <p:cNvSpPr txBox="1"/>
          <p:nvPr/>
        </p:nvSpPr>
        <p:spPr>
          <a:xfrm>
            <a:off x="5225415" y="4803775"/>
            <a:ext cx="918210" cy="275590"/>
          </a:xfrm>
          <a:prstGeom prst="rect">
            <a:avLst/>
          </a:prstGeom>
          <a:noFill/>
        </p:spPr>
        <p:txBody>
          <a:bodyPr wrap="none" rtlCol="0">
            <a:spAutoFit/>
          </a:bodyPr>
          <a:lstStyle/>
          <a:p>
            <a:r>
              <a:rPr lang="en-GB" altLang="en-US" sz="1200" b="1">
                <a:latin typeface="Barlow Light" panose="00000400000000000000" charset="0"/>
                <a:cs typeface="Barlow Light" panose="00000400000000000000" charset="0"/>
              </a:rPr>
              <a:t>Team Lead</a:t>
            </a:r>
          </a:p>
        </p:txBody>
      </p:sp>
      <p:sp>
        <p:nvSpPr>
          <p:cNvPr id="23" name="Text Box 22"/>
          <p:cNvSpPr txBox="1"/>
          <p:nvPr/>
        </p:nvSpPr>
        <p:spPr>
          <a:xfrm>
            <a:off x="6409690" y="3664585"/>
            <a:ext cx="556260" cy="275590"/>
          </a:xfrm>
          <a:prstGeom prst="rect">
            <a:avLst/>
          </a:prstGeom>
          <a:noFill/>
        </p:spPr>
        <p:txBody>
          <a:bodyPr wrap="none" rtlCol="0">
            <a:spAutoFit/>
          </a:bodyPr>
          <a:lstStyle/>
          <a:p>
            <a:r>
              <a:rPr lang="en-GB" altLang="en-US" sz="1200" b="1">
                <a:latin typeface="Barlow Light" panose="00000400000000000000" charset="0"/>
                <a:cs typeface="Barlow Light" panose="00000400000000000000" charset="0"/>
              </a:rPr>
              <a:t>Cloud</a:t>
            </a:r>
          </a:p>
        </p:txBody>
      </p:sp>
      <p:sp>
        <p:nvSpPr>
          <p:cNvPr id="24" name="Text Box 23"/>
          <p:cNvSpPr txBox="1"/>
          <p:nvPr/>
        </p:nvSpPr>
        <p:spPr>
          <a:xfrm>
            <a:off x="8249920" y="4803775"/>
            <a:ext cx="431165" cy="275590"/>
          </a:xfrm>
          <a:prstGeom prst="rect">
            <a:avLst/>
          </a:prstGeom>
          <a:noFill/>
        </p:spPr>
        <p:txBody>
          <a:bodyPr wrap="none" rtlCol="0">
            <a:spAutoFit/>
          </a:bodyPr>
          <a:lstStyle/>
          <a:p>
            <a:r>
              <a:rPr lang="en-GB" altLang="en-US" sz="1200" b="1">
                <a:latin typeface="Barlow Light" panose="00000400000000000000" charset="0"/>
                <a:cs typeface="Barlow Light" panose="00000400000000000000" charset="0"/>
              </a:rPr>
              <a:t>Dial</a:t>
            </a:r>
          </a:p>
        </p:txBody>
      </p:sp>
    </p:spTree>
  </p:cSld>
  <p:clrMapOvr>
    <a:masterClrMapping/>
  </p:clrMapOvr>
  <p:transition advTm="5000">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9"/>
          <p:cNvSpPr txBox="1">
            <a:spLocks noGrp="1"/>
          </p:cNvSpPr>
          <p:nvPr>
            <p:ph type="body" idx="1"/>
          </p:nvPr>
        </p:nvSpPr>
        <p:spPr>
          <a:xfrm>
            <a:off x="457200" y="1225296"/>
            <a:ext cx="4370832" cy="3785615"/>
          </a:xfrm>
          <a:prstGeom prst="rect">
            <a:avLst/>
          </a:prstGeom>
        </p:spPr>
        <p:txBody>
          <a:bodyPr spcFirstLastPara="1" wrap="square" lIns="0" tIns="0" rIns="0" bIns="0" anchor="t" anchorCtr="0">
            <a:noAutofit/>
          </a:bodyPr>
          <a:lstStyle/>
          <a:p>
            <a:pPr marL="0" lvl="0" indent="0" algn="just" rtl="0">
              <a:spcBef>
                <a:spcPts val="600"/>
              </a:spcBef>
              <a:spcAft>
                <a:spcPts val="0"/>
              </a:spcAft>
              <a:buNone/>
            </a:pPr>
            <a:r>
              <a:rPr lang="en-GB" sz="1600" b="1" dirty="0"/>
              <a:t>One Stop Solution for your ERP Requirements</a:t>
            </a:r>
          </a:p>
          <a:p>
            <a:pPr marL="0" lvl="0" indent="0" algn="just" rtl="0">
              <a:spcBef>
                <a:spcPts val="600"/>
              </a:spcBef>
              <a:spcAft>
                <a:spcPts val="0"/>
              </a:spcAft>
              <a:buNone/>
            </a:pPr>
            <a:r>
              <a:rPr lang="en-GB" sz="1600" dirty="0" err="1"/>
              <a:t>VedaERP</a:t>
            </a:r>
            <a:r>
              <a:rPr lang="en-GB" sz="1600" dirty="0"/>
              <a:t> software is the all-in-one, comprehensive software, designed to run your business successfully. It maximizes your time, improves staff efficiency, improves </a:t>
            </a:r>
            <a:r>
              <a:rPr lang="en-GB" sz="1600" b="1" dirty="0"/>
              <a:t>CRM,</a:t>
            </a:r>
            <a:r>
              <a:rPr lang="en-GB" sz="1600" dirty="0"/>
              <a:t> </a:t>
            </a:r>
            <a:r>
              <a:rPr lang="en-GB" sz="1600" b="1" dirty="0"/>
              <a:t>Accounting, Inventory, LMS, CTI Integration, Sales Portal Integration </a:t>
            </a:r>
            <a:r>
              <a:rPr lang="en-GB" sz="1600" dirty="0"/>
              <a:t>and helps your organisation to convert more leads into business. </a:t>
            </a:r>
            <a:r>
              <a:rPr lang="en-GB" sz="1600" dirty="0" err="1"/>
              <a:t>VedaERP</a:t>
            </a:r>
            <a:r>
              <a:rPr lang="en-GB" sz="1600" dirty="0"/>
              <a:t> is an innovative and cost effective end to end management solution that delivers core business value to companies.</a:t>
            </a:r>
          </a:p>
        </p:txBody>
      </p:sp>
      <p:sp>
        <p:nvSpPr>
          <p:cNvPr id="858" name="Google Shape;858;p19"/>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VedaERP</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34</a:t>
            </a:fld>
            <a:endParaRPr lang="en-GB"/>
          </a:p>
        </p:txBody>
      </p:sp>
      <p:pic>
        <p:nvPicPr>
          <p:cNvPr id="5" name="Picture 4" descr="veda pic"/>
          <p:cNvPicPr>
            <a:picLocks noChangeAspect="1"/>
          </p:cNvPicPr>
          <p:nvPr/>
        </p:nvPicPr>
        <p:blipFill>
          <a:blip r:embed="rId3"/>
          <a:stretch>
            <a:fillRect/>
          </a:stretch>
        </p:blipFill>
        <p:spPr>
          <a:xfrm>
            <a:off x="5003800" y="1059815"/>
            <a:ext cx="4059555" cy="4059555"/>
          </a:xfrm>
          <a:prstGeom prst="rect">
            <a:avLst/>
          </a:prstGeom>
        </p:spPr>
      </p:pic>
      <p:pic>
        <p:nvPicPr>
          <p:cNvPr id="6" name="Picture 5" descr="veda 2"/>
          <p:cNvPicPr>
            <a:picLocks noChangeAspect="1"/>
          </p:cNvPicPr>
          <p:nvPr/>
        </p:nvPicPr>
        <p:blipFill>
          <a:blip r:embed="rId4"/>
          <a:stretch>
            <a:fillRect/>
          </a:stretch>
        </p:blipFill>
        <p:spPr>
          <a:xfrm>
            <a:off x="4932045" y="483235"/>
            <a:ext cx="5163185" cy="5163185"/>
          </a:xfrm>
          <a:prstGeom prst="rect">
            <a:avLst/>
          </a:prstGeom>
        </p:spPr>
      </p:pic>
    </p:spTree>
  </p:cSld>
  <p:clrMapOvr>
    <a:masterClrMapping/>
  </p:clrMapOvr>
  <p:transition advTm="5000">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6">
          <a:extLst>
            <a:ext uri="{FF2B5EF4-FFF2-40B4-BE49-F238E27FC236}">
              <a16:creationId xmlns:a16="http://schemas.microsoft.com/office/drawing/2014/main" id="{0F9B0FBA-A1D3-F3C2-C109-9D64CF4A1EBB}"/>
            </a:ext>
          </a:extLst>
        </p:cNvPr>
        <p:cNvGrpSpPr/>
        <p:nvPr/>
      </p:nvGrpSpPr>
      <p:grpSpPr>
        <a:xfrm>
          <a:off x="0" y="0"/>
          <a:ext cx="0" cy="0"/>
          <a:chOff x="0" y="0"/>
          <a:chExt cx="0" cy="0"/>
        </a:xfrm>
      </p:grpSpPr>
      <p:sp>
        <p:nvSpPr>
          <p:cNvPr id="860" name="Google Shape;860;p19">
            <a:extLst>
              <a:ext uri="{FF2B5EF4-FFF2-40B4-BE49-F238E27FC236}">
                <a16:creationId xmlns:a16="http://schemas.microsoft.com/office/drawing/2014/main" id="{33777F47-DC66-5577-18D0-FE3AF5EED611}"/>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35</a:t>
            </a:fld>
            <a:endParaRPr lang="en-GB"/>
          </a:p>
        </p:txBody>
      </p:sp>
      <p:pic>
        <p:nvPicPr>
          <p:cNvPr id="7" name="Picture 6">
            <a:extLst>
              <a:ext uri="{FF2B5EF4-FFF2-40B4-BE49-F238E27FC236}">
                <a16:creationId xmlns:a16="http://schemas.microsoft.com/office/drawing/2014/main" id="{A1BF5C25-4857-3D11-DF39-A938A42E0112}"/>
              </a:ext>
            </a:extLst>
          </p:cNvPr>
          <p:cNvPicPr>
            <a:picLocks noChangeAspect="1"/>
          </p:cNvPicPr>
          <p:nvPr/>
        </p:nvPicPr>
        <p:blipFill>
          <a:blip r:embed="rId3"/>
          <a:stretch>
            <a:fillRect/>
          </a:stretch>
        </p:blipFill>
        <p:spPr>
          <a:xfrm>
            <a:off x="453138" y="1203708"/>
            <a:ext cx="4118862" cy="363174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C22345D-6B3E-3340-1347-278A6C015238}"/>
              </a:ext>
            </a:extLst>
          </p:cNvPr>
          <p:cNvPicPr>
            <a:picLocks noChangeAspect="1"/>
          </p:cNvPicPr>
          <p:nvPr/>
        </p:nvPicPr>
        <p:blipFill>
          <a:blip r:embed="rId4"/>
          <a:stretch>
            <a:fillRect/>
          </a:stretch>
        </p:blipFill>
        <p:spPr>
          <a:xfrm>
            <a:off x="4703983" y="2134602"/>
            <a:ext cx="4173492" cy="1501733"/>
          </a:xfrm>
          <a:prstGeom prst="rect">
            <a:avLst/>
          </a:prstGeom>
          <a:ln>
            <a:noFill/>
          </a:ln>
          <a:effectLst>
            <a:outerShdw blurRad="292100" dist="139700" dir="2700000" algn="tl" rotWithShape="0">
              <a:srgbClr val="333333">
                <a:alpha val="65000"/>
              </a:srgbClr>
            </a:outerShdw>
          </a:effectLst>
        </p:spPr>
      </p:pic>
      <p:sp>
        <p:nvSpPr>
          <p:cNvPr id="12" name="Google Shape;1006;p21">
            <a:extLst>
              <a:ext uri="{FF2B5EF4-FFF2-40B4-BE49-F238E27FC236}">
                <a16:creationId xmlns:a16="http://schemas.microsoft.com/office/drawing/2014/main" id="{38FE00C1-3450-ED71-AF63-FFA4BA8CA97D}"/>
              </a:ext>
            </a:extLst>
          </p:cNvPr>
          <p:cNvSpPr txBox="1">
            <a:spLocks noGrp="1"/>
          </p:cNvSpPr>
          <p:nvPr>
            <p:ph type="title"/>
          </p:nvPr>
        </p:nvSpPr>
        <p:spPr>
          <a:xfrm>
            <a:off x="310007" y="737870"/>
            <a:ext cx="5403221"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err="1">
                <a:latin typeface="+mj-lt"/>
              </a:rPr>
              <a:t>TeamInspector</a:t>
            </a:r>
            <a:r>
              <a:rPr lang="en-GB" sz="2400" b="1" dirty="0">
                <a:latin typeface="+mj-lt"/>
              </a:rPr>
              <a:t> and Features</a:t>
            </a:r>
            <a:endParaRPr lang="en-GB" sz="1800" b="1" dirty="0">
              <a:latin typeface="+mj-lt"/>
            </a:endParaRPr>
          </a:p>
        </p:txBody>
      </p:sp>
    </p:spTree>
    <p:extLst>
      <p:ext uri="{BB962C8B-B14F-4D97-AF65-F5344CB8AC3E}">
        <p14:creationId xmlns:p14="http://schemas.microsoft.com/office/powerpoint/2010/main" val="4120744552"/>
      </p:ext>
    </p:extLst>
  </p:cSld>
  <p:clrMapOvr>
    <a:masterClrMapping/>
  </p:clrMapOvr>
  <p:transition advTm="5000">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6">
          <a:extLst>
            <a:ext uri="{FF2B5EF4-FFF2-40B4-BE49-F238E27FC236}">
              <a16:creationId xmlns:a16="http://schemas.microsoft.com/office/drawing/2014/main" id="{9C3F1F01-B32B-1229-900D-E54680FF8F19}"/>
            </a:ext>
          </a:extLst>
        </p:cNvPr>
        <p:cNvGrpSpPr/>
        <p:nvPr/>
      </p:nvGrpSpPr>
      <p:grpSpPr>
        <a:xfrm>
          <a:off x="0" y="0"/>
          <a:ext cx="0" cy="0"/>
          <a:chOff x="0" y="0"/>
          <a:chExt cx="0" cy="0"/>
        </a:xfrm>
      </p:grpSpPr>
      <p:sp>
        <p:nvSpPr>
          <p:cNvPr id="860" name="Google Shape;860;p19">
            <a:extLst>
              <a:ext uri="{FF2B5EF4-FFF2-40B4-BE49-F238E27FC236}">
                <a16:creationId xmlns:a16="http://schemas.microsoft.com/office/drawing/2014/main" id="{23BF0D28-F47E-C0EB-DA9F-D5DBDD5C0913}"/>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36</a:t>
            </a:fld>
            <a:endParaRPr lang="en-GB"/>
          </a:p>
        </p:txBody>
      </p:sp>
      <p:sp>
        <p:nvSpPr>
          <p:cNvPr id="12" name="Google Shape;1006;p21">
            <a:extLst>
              <a:ext uri="{FF2B5EF4-FFF2-40B4-BE49-F238E27FC236}">
                <a16:creationId xmlns:a16="http://schemas.microsoft.com/office/drawing/2014/main" id="{394F107F-0C6F-DE21-9B69-341358B718D5}"/>
              </a:ext>
            </a:extLst>
          </p:cNvPr>
          <p:cNvSpPr txBox="1">
            <a:spLocks noGrp="1"/>
          </p:cNvSpPr>
          <p:nvPr>
            <p:ph type="title"/>
          </p:nvPr>
        </p:nvSpPr>
        <p:spPr>
          <a:xfrm>
            <a:off x="310007" y="737870"/>
            <a:ext cx="5403221"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err="1">
                <a:latin typeface="+mj-lt"/>
              </a:rPr>
              <a:t>SanE</a:t>
            </a:r>
            <a:r>
              <a:rPr lang="en-GB" sz="2400" b="1" dirty="0">
                <a:latin typeface="+mj-lt"/>
              </a:rPr>
              <a:t>-Visa and Features</a:t>
            </a:r>
            <a:endParaRPr lang="en-GB" sz="1800" b="1" dirty="0">
              <a:latin typeface="+mj-lt"/>
            </a:endParaRPr>
          </a:p>
        </p:txBody>
      </p:sp>
      <p:pic>
        <p:nvPicPr>
          <p:cNvPr id="5" name="Picture 4">
            <a:extLst>
              <a:ext uri="{FF2B5EF4-FFF2-40B4-BE49-F238E27FC236}">
                <a16:creationId xmlns:a16="http://schemas.microsoft.com/office/drawing/2014/main" id="{26C24D5A-D68D-F409-AEDD-FA95CB95D950}"/>
              </a:ext>
            </a:extLst>
          </p:cNvPr>
          <p:cNvPicPr>
            <a:picLocks noChangeAspect="1"/>
          </p:cNvPicPr>
          <p:nvPr/>
        </p:nvPicPr>
        <p:blipFill>
          <a:blip r:embed="rId3"/>
          <a:stretch>
            <a:fillRect/>
          </a:stretch>
        </p:blipFill>
        <p:spPr>
          <a:xfrm>
            <a:off x="2359716" y="1072896"/>
            <a:ext cx="4424568" cy="3836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5336014"/>
      </p:ext>
    </p:extLst>
  </p:cSld>
  <p:clrMapOvr>
    <a:masterClrMapping/>
  </p:clrMapOvr>
  <p:transition advTm="5000">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6">
          <a:extLst>
            <a:ext uri="{FF2B5EF4-FFF2-40B4-BE49-F238E27FC236}">
              <a16:creationId xmlns:a16="http://schemas.microsoft.com/office/drawing/2014/main" id="{6641F178-D009-2691-0ADA-974675491B9D}"/>
            </a:ext>
          </a:extLst>
        </p:cNvPr>
        <p:cNvGrpSpPr/>
        <p:nvPr/>
      </p:nvGrpSpPr>
      <p:grpSpPr>
        <a:xfrm>
          <a:off x="0" y="0"/>
          <a:ext cx="0" cy="0"/>
          <a:chOff x="0" y="0"/>
          <a:chExt cx="0" cy="0"/>
        </a:xfrm>
      </p:grpSpPr>
      <p:sp>
        <p:nvSpPr>
          <p:cNvPr id="860" name="Google Shape;860;p19">
            <a:extLst>
              <a:ext uri="{FF2B5EF4-FFF2-40B4-BE49-F238E27FC236}">
                <a16:creationId xmlns:a16="http://schemas.microsoft.com/office/drawing/2014/main" id="{611CEAA7-A14A-162F-E37A-AB5DAC7347AB}"/>
              </a:ext>
            </a:extLst>
          </p:cNvPr>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37</a:t>
            </a:fld>
            <a:endParaRPr lang="en-GB"/>
          </a:p>
        </p:txBody>
      </p:sp>
      <p:sp>
        <p:nvSpPr>
          <p:cNvPr id="12" name="Google Shape;1006;p21">
            <a:extLst>
              <a:ext uri="{FF2B5EF4-FFF2-40B4-BE49-F238E27FC236}">
                <a16:creationId xmlns:a16="http://schemas.microsoft.com/office/drawing/2014/main" id="{DB147415-C680-2FCF-1DD9-1EAD611B5F50}"/>
              </a:ext>
            </a:extLst>
          </p:cNvPr>
          <p:cNvSpPr txBox="1">
            <a:spLocks noGrp="1"/>
          </p:cNvSpPr>
          <p:nvPr>
            <p:ph type="title"/>
          </p:nvPr>
        </p:nvSpPr>
        <p:spPr>
          <a:xfrm>
            <a:off x="310007" y="737870"/>
            <a:ext cx="5403221" cy="335026"/>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err="1">
                <a:latin typeface="+mj-lt"/>
              </a:rPr>
              <a:t>SanORDO</a:t>
            </a:r>
            <a:r>
              <a:rPr lang="en-GB" sz="2400" b="1" dirty="0">
                <a:latin typeface="+mj-lt"/>
              </a:rPr>
              <a:t> and Features</a:t>
            </a:r>
            <a:endParaRPr lang="en-GB" sz="1800" b="1" dirty="0">
              <a:latin typeface="+mj-lt"/>
            </a:endParaRPr>
          </a:p>
        </p:txBody>
      </p:sp>
      <p:pic>
        <p:nvPicPr>
          <p:cNvPr id="3" name="Picture 2">
            <a:extLst>
              <a:ext uri="{FF2B5EF4-FFF2-40B4-BE49-F238E27FC236}">
                <a16:creationId xmlns:a16="http://schemas.microsoft.com/office/drawing/2014/main" id="{791718C6-0449-DD8C-2D82-BCCEFBFE3E97}"/>
              </a:ext>
            </a:extLst>
          </p:cNvPr>
          <p:cNvPicPr>
            <a:picLocks noChangeAspect="1"/>
          </p:cNvPicPr>
          <p:nvPr/>
        </p:nvPicPr>
        <p:blipFill>
          <a:blip r:embed="rId3"/>
          <a:stretch>
            <a:fillRect/>
          </a:stretch>
        </p:blipFill>
        <p:spPr>
          <a:xfrm>
            <a:off x="2211184" y="1072896"/>
            <a:ext cx="4721632" cy="3883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0091019"/>
      </p:ext>
    </p:extLst>
  </p:cSld>
  <p:clrMapOvr>
    <a:masterClrMapping/>
  </p:clrMapOvr>
  <p:transition advTm="5000">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23"/>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We Work In Harmony</a:t>
            </a:r>
          </a:p>
        </p:txBody>
      </p:sp>
      <p:sp>
        <p:nvSpPr>
          <p:cNvPr id="1021" name="Google Shape;1021;p23"/>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38</a:t>
            </a:fld>
            <a:endParaRPr lang="en-GB"/>
          </a:p>
        </p:txBody>
      </p:sp>
      <p:grpSp>
        <p:nvGrpSpPr>
          <p:cNvPr id="1022" name="Google Shape;1022;p23"/>
          <p:cNvGrpSpPr/>
          <p:nvPr/>
        </p:nvGrpSpPr>
        <p:grpSpPr>
          <a:xfrm>
            <a:off x="2655041" y="2436044"/>
            <a:ext cx="2200509" cy="1776159"/>
            <a:chOff x="3071457" y="2013875"/>
            <a:chExt cx="1944600" cy="1569600"/>
          </a:xfrm>
        </p:grpSpPr>
        <p:sp>
          <p:nvSpPr>
            <p:cNvPr id="1023" name="Google Shape;1023;p23"/>
            <p:cNvSpPr/>
            <p:nvPr/>
          </p:nvSpPr>
          <p:spPr>
            <a:xfrm rot="10800000" flipH="1">
              <a:off x="3071457" y="2013875"/>
              <a:ext cx="1944600" cy="1569600"/>
            </a:xfrm>
            <a:prstGeom prst="round2DiagRect">
              <a:avLst>
                <a:gd name="adj1" fmla="val 0"/>
                <a:gd name="adj2" fmla="val 177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3"/>
            <p:cNvSpPr txBox="1"/>
            <p:nvPr/>
          </p:nvSpPr>
          <p:spPr>
            <a:xfrm>
              <a:off x="3316102"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FFFF"/>
                  </a:solidFill>
                  <a:latin typeface="Barlow" panose="00000500000000000000"/>
                  <a:ea typeface="Barlow" panose="00000500000000000000"/>
                  <a:cs typeface="Barlow" panose="00000500000000000000"/>
                  <a:sym typeface="Barlow" panose="00000500000000000000"/>
                </a:rPr>
                <a:t>3rd Party Applications API</a:t>
              </a:r>
            </a:p>
          </p:txBody>
        </p:sp>
        <p:sp>
          <p:nvSpPr>
            <p:cNvPr id="1025" name="Google Shape;1025;p23"/>
            <p:cNvSpPr txBox="1"/>
            <p:nvPr/>
          </p:nvSpPr>
          <p:spPr>
            <a:xfrm>
              <a:off x="3318906" y="2716352"/>
              <a:ext cx="14517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800" dirty="0">
                  <a:solidFill>
                    <a:srgbClr val="FFFFFF"/>
                  </a:solidFill>
                  <a:latin typeface="Barlow" panose="00000500000000000000"/>
                  <a:ea typeface="Barlow" panose="00000500000000000000"/>
                  <a:cs typeface="Barlow" panose="00000500000000000000"/>
                  <a:sym typeface="Barlow" panose="00000500000000000000"/>
                </a:rPr>
                <a:t>3rd party Applications like: ZOHO, Salesforce, Freshdesk, lead square and Pipedrive Etc.</a:t>
              </a:r>
            </a:p>
          </p:txBody>
        </p:sp>
      </p:grpSp>
      <p:grpSp>
        <p:nvGrpSpPr>
          <p:cNvPr id="1026" name="Google Shape;1026;p23"/>
          <p:cNvGrpSpPr/>
          <p:nvPr/>
        </p:nvGrpSpPr>
        <p:grpSpPr>
          <a:xfrm>
            <a:off x="457232" y="2436044"/>
            <a:ext cx="2200509" cy="1776159"/>
            <a:chOff x="1126863" y="2013875"/>
            <a:chExt cx="1944600" cy="1569600"/>
          </a:xfrm>
        </p:grpSpPr>
        <p:sp>
          <p:nvSpPr>
            <p:cNvPr id="1027" name="Google Shape;1027;p23"/>
            <p:cNvSpPr/>
            <p:nvPr/>
          </p:nvSpPr>
          <p:spPr>
            <a:xfrm>
              <a:off x="1126863" y="2013875"/>
              <a:ext cx="1944600" cy="1569600"/>
            </a:xfrm>
            <a:prstGeom prst="round2DiagRect">
              <a:avLst>
                <a:gd name="adj1" fmla="val 0"/>
                <a:gd name="adj2" fmla="val 1776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3"/>
            <p:cNvSpPr txBox="1"/>
            <p:nvPr/>
          </p:nvSpPr>
          <p:spPr>
            <a:xfrm>
              <a:off x="1351627"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FFFF"/>
                  </a:solidFill>
                  <a:latin typeface="Barlow" panose="00000500000000000000"/>
                  <a:ea typeface="Barlow" panose="00000500000000000000"/>
                  <a:cs typeface="Barlow" panose="00000500000000000000"/>
                  <a:sym typeface="Barlow" panose="00000500000000000000"/>
                </a:rPr>
                <a:t>SanCCS and  SanIPPBX</a:t>
              </a:r>
              <a:endParaRPr sz="1100">
                <a:solidFill>
                  <a:srgbClr val="FFFFFF"/>
                </a:solidFill>
                <a:latin typeface="Barlow" panose="00000500000000000000"/>
                <a:ea typeface="Barlow" panose="00000500000000000000"/>
                <a:cs typeface="Barlow" panose="00000500000000000000"/>
                <a:sym typeface="Barlow" panose="00000500000000000000"/>
              </a:endParaRPr>
            </a:p>
          </p:txBody>
        </p:sp>
        <p:sp>
          <p:nvSpPr>
            <p:cNvPr id="1029" name="Google Shape;1029;p23"/>
            <p:cNvSpPr txBox="1"/>
            <p:nvPr/>
          </p:nvSpPr>
          <p:spPr>
            <a:xfrm>
              <a:off x="1351625" y="2716352"/>
              <a:ext cx="14517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800" dirty="0" err="1">
                  <a:solidFill>
                    <a:srgbClr val="FFFFFF"/>
                  </a:solidFill>
                  <a:latin typeface="Barlow" panose="00000500000000000000"/>
                  <a:ea typeface="Barlow" panose="00000500000000000000"/>
                  <a:cs typeface="Barlow" panose="00000500000000000000"/>
                  <a:sym typeface="Barlow" panose="00000500000000000000"/>
                </a:rPr>
                <a:t>SanCCS</a:t>
              </a:r>
              <a:r>
                <a:rPr lang="en-GB" sz="800" dirty="0">
                  <a:solidFill>
                    <a:srgbClr val="FFFFFF"/>
                  </a:solidFill>
                  <a:latin typeface="Barlow" panose="00000500000000000000"/>
                  <a:ea typeface="Barlow" panose="00000500000000000000"/>
                  <a:cs typeface="Barlow" panose="00000500000000000000"/>
                  <a:sym typeface="Barlow" panose="00000500000000000000"/>
                </a:rPr>
                <a:t> and SanIPPBX is customizable for our clients</a:t>
              </a:r>
            </a:p>
          </p:txBody>
        </p:sp>
      </p:grpSp>
      <p:grpSp>
        <p:nvGrpSpPr>
          <p:cNvPr id="1030" name="Google Shape;1030;p23"/>
          <p:cNvGrpSpPr/>
          <p:nvPr/>
        </p:nvGrpSpPr>
        <p:grpSpPr>
          <a:xfrm>
            <a:off x="4852720" y="2436044"/>
            <a:ext cx="3396158" cy="1776159"/>
            <a:chOff x="5015938" y="2013875"/>
            <a:chExt cx="3001200" cy="1569600"/>
          </a:xfrm>
        </p:grpSpPr>
        <p:sp>
          <p:nvSpPr>
            <p:cNvPr id="1031" name="Google Shape;1031;p23"/>
            <p:cNvSpPr/>
            <p:nvPr/>
          </p:nvSpPr>
          <p:spPr>
            <a:xfrm>
              <a:off x="5015938" y="2013875"/>
              <a:ext cx="3001200" cy="1569600"/>
            </a:xfrm>
            <a:prstGeom prst="round2DiagRect">
              <a:avLst>
                <a:gd name="adj1" fmla="val 0"/>
                <a:gd name="adj2" fmla="val 1776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32" name="Google Shape;1032;p23"/>
            <p:cNvSpPr txBox="1"/>
            <p:nvPr/>
          </p:nvSpPr>
          <p:spPr>
            <a:xfrm>
              <a:off x="5360226" y="2256387"/>
              <a:ext cx="24171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FFFF"/>
                  </a:solidFill>
                  <a:latin typeface="Barlow" panose="00000500000000000000"/>
                  <a:ea typeface="Barlow" panose="00000500000000000000"/>
                  <a:cs typeface="Barlow" panose="00000500000000000000"/>
                  <a:sym typeface="Barlow" panose="00000500000000000000"/>
                </a:rPr>
                <a:t>Comfortable Working Enviorment for our Clients</a:t>
              </a:r>
              <a:endParaRPr sz="1100">
                <a:solidFill>
                  <a:srgbClr val="FFFFFF"/>
                </a:solidFill>
                <a:latin typeface="Barlow" panose="00000500000000000000"/>
                <a:ea typeface="Barlow" panose="00000500000000000000"/>
                <a:cs typeface="Barlow" panose="00000500000000000000"/>
                <a:sym typeface="Barlow" panose="00000500000000000000"/>
              </a:endParaRPr>
            </a:p>
          </p:txBody>
        </p:sp>
        <p:sp>
          <p:nvSpPr>
            <p:cNvPr id="1033" name="Google Shape;1033;p23"/>
            <p:cNvSpPr txBox="1"/>
            <p:nvPr/>
          </p:nvSpPr>
          <p:spPr>
            <a:xfrm>
              <a:off x="5360225" y="2716353"/>
              <a:ext cx="24171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800" dirty="0">
                  <a:solidFill>
                    <a:srgbClr val="FFFFFF"/>
                  </a:solidFill>
                  <a:latin typeface="Barlow" panose="00000500000000000000"/>
                  <a:ea typeface="Barlow" panose="00000500000000000000"/>
                  <a:cs typeface="Barlow" panose="00000500000000000000"/>
                  <a:sym typeface="Barlow" panose="00000500000000000000"/>
                </a:rPr>
                <a:t>With 3rd party application integration we can provide a comfortable Woking environment for our clients , so they can use the setups they are most used too.</a:t>
              </a:r>
            </a:p>
          </p:txBody>
        </p:sp>
      </p:grpSp>
      <p:grpSp>
        <p:nvGrpSpPr>
          <p:cNvPr id="1034" name="Google Shape;1034;p23"/>
          <p:cNvGrpSpPr/>
          <p:nvPr/>
        </p:nvGrpSpPr>
        <p:grpSpPr>
          <a:xfrm>
            <a:off x="4705169" y="3213940"/>
            <a:ext cx="295999" cy="294651"/>
            <a:chOff x="4858109" y="2631368"/>
            <a:chExt cx="316442" cy="315000"/>
          </a:xfrm>
        </p:grpSpPr>
        <p:sp>
          <p:nvSpPr>
            <p:cNvPr id="1035" name="Google Shape;1035;p23"/>
            <p:cNvSpPr/>
            <p:nvPr/>
          </p:nvSpPr>
          <p:spPr>
            <a:xfrm>
              <a:off x="4859551" y="2631368"/>
              <a:ext cx="315000" cy="3150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3"/>
            <p:cNvSpPr/>
            <p:nvPr/>
          </p:nvSpPr>
          <p:spPr>
            <a:xfrm>
              <a:off x="4858109" y="2739300"/>
              <a:ext cx="239100" cy="99000"/>
            </a:xfrm>
            <a:prstGeom prst="rightArrow">
              <a:avLst>
                <a:gd name="adj1" fmla="val 32020"/>
                <a:gd name="adj2" fmla="val 6697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br>
                <a:rPr lang="en-GB"/>
              </a:br>
              <a:endParaRPr lang="en-GB"/>
            </a:p>
          </p:txBody>
        </p:sp>
      </p:grpSp>
      <p:grpSp>
        <p:nvGrpSpPr>
          <p:cNvPr id="1037" name="Google Shape;1037;p23"/>
          <p:cNvGrpSpPr/>
          <p:nvPr/>
        </p:nvGrpSpPr>
        <p:grpSpPr>
          <a:xfrm>
            <a:off x="2512794" y="3213816"/>
            <a:ext cx="294612" cy="294612"/>
            <a:chOff x="3157188" y="909150"/>
            <a:chExt cx="470400" cy="470400"/>
          </a:xfrm>
        </p:grpSpPr>
        <p:sp>
          <p:nvSpPr>
            <p:cNvPr id="1038" name="Google Shape;1038;p23"/>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3"/>
            <p:cNvSpPr/>
            <p:nvPr/>
          </p:nvSpPr>
          <p:spPr>
            <a:xfrm>
              <a:off x="3243138" y="995100"/>
              <a:ext cx="298500" cy="298500"/>
            </a:xfrm>
            <a:prstGeom prst="mathPlus">
              <a:avLst>
                <a:gd name="adj1" fmla="val 99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advTm="5000">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39</a:t>
            </a:fld>
            <a:endParaRPr lang="en-GB"/>
          </a:p>
        </p:txBody>
      </p:sp>
      <p:pic>
        <p:nvPicPr>
          <p:cNvPr id="3" name="Picture 2" descr="502-5023949_healthcare-health-care-vector-png-transparent-png"/>
          <p:cNvPicPr>
            <a:picLocks noChangeAspect="1"/>
          </p:cNvPicPr>
          <p:nvPr/>
        </p:nvPicPr>
        <p:blipFill>
          <a:blip r:embed="rId3"/>
          <a:stretch>
            <a:fillRect/>
          </a:stretch>
        </p:blipFill>
        <p:spPr>
          <a:xfrm>
            <a:off x="491490" y="1500505"/>
            <a:ext cx="482600" cy="504825"/>
          </a:xfrm>
          <a:prstGeom prst="rect">
            <a:avLst/>
          </a:prstGeom>
        </p:spPr>
      </p:pic>
      <p:pic>
        <p:nvPicPr>
          <p:cNvPr id="4" name="Picture 3" descr="175-1756373_education-symbol-vector-png-download-education-symbol-no"/>
          <p:cNvPicPr>
            <a:picLocks noChangeAspect="1"/>
          </p:cNvPicPr>
          <p:nvPr/>
        </p:nvPicPr>
        <p:blipFill>
          <a:blip r:embed="rId4"/>
          <a:stretch>
            <a:fillRect/>
          </a:stretch>
        </p:blipFill>
        <p:spPr>
          <a:xfrm>
            <a:off x="3158171" y="2669539"/>
            <a:ext cx="573405" cy="354965"/>
          </a:xfrm>
          <a:prstGeom prst="rect">
            <a:avLst/>
          </a:prstGeom>
        </p:spPr>
      </p:pic>
      <p:pic>
        <p:nvPicPr>
          <p:cNvPr id="7" name="Picture 6" descr="78-780789_onsite-customer-service-call-center-icon-clipart"/>
          <p:cNvPicPr>
            <a:picLocks noChangeAspect="1"/>
          </p:cNvPicPr>
          <p:nvPr/>
        </p:nvPicPr>
        <p:blipFill>
          <a:blip r:embed="rId5"/>
          <a:stretch>
            <a:fillRect/>
          </a:stretch>
        </p:blipFill>
        <p:spPr>
          <a:xfrm>
            <a:off x="3231197" y="1550668"/>
            <a:ext cx="427355" cy="427355"/>
          </a:xfrm>
          <a:prstGeom prst="rect">
            <a:avLst/>
          </a:prstGeom>
        </p:spPr>
      </p:pic>
      <p:pic>
        <p:nvPicPr>
          <p:cNvPr id="8" name="Picture 7" descr="real-estate-sign-dark-gray-icon-on-transparent-vector-9546829"/>
          <p:cNvPicPr>
            <a:picLocks noChangeAspect="1"/>
          </p:cNvPicPr>
          <p:nvPr/>
        </p:nvPicPr>
        <p:blipFill>
          <a:blip r:embed="rId6"/>
          <a:stretch>
            <a:fillRect/>
          </a:stretch>
        </p:blipFill>
        <p:spPr>
          <a:xfrm>
            <a:off x="503555" y="2640330"/>
            <a:ext cx="470535" cy="413385"/>
          </a:xfrm>
          <a:prstGeom prst="rect">
            <a:avLst/>
          </a:prstGeom>
        </p:spPr>
      </p:pic>
      <p:pic>
        <p:nvPicPr>
          <p:cNvPr id="9" name="Picture 8" descr="tow-truck-icon-vector-21355356"/>
          <p:cNvPicPr>
            <a:picLocks noChangeAspect="1"/>
          </p:cNvPicPr>
          <p:nvPr/>
        </p:nvPicPr>
        <p:blipFill>
          <a:blip r:embed="rId7"/>
          <a:stretch>
            <a:fillRect/>
          </a:stretch>
        </p:blipFill>
        <p:spPr>
          <a:xfrm>
            <a:off x="6243319" y="2662552"/>
            <a:ext cx="629285" cy="361950"/>
          </a:xfrm>
          <a:prstGeom prst="rect">
            <a:avLst/>
          </a:prstGeom>
        </p:spPr>
      </p:pic>
      <p:pic>
        <p:nvPicPr>
          <p:cNvPr id="10" name="Picture 9" descr="download"/>
          <p:cNvPicPr>
            <a:picLocks noChangeAspect="1"/>
          </p:cNvPicPr>
          <p:nvPr/>
        </p:nvPicPr>
        <p:blipFill>
          <a:blip r:embed="rId8"/>
          <a:stretch>
            <a:fillRect/>
          </a:stretch>
        </p:blipFill>
        <p:spPr>
          <a:xfrm>
            <a:off x="5178425" y="3684905"/>
            <a:ext cx="881380" cy="881380"/>
          </a:xfrm>
          <a:prstGeom prst="rect">
            <a:avLst/>
          </a:prstGeom>
        </p:spPr>
      </p:pic>
      <p:pic>
        <p:nvPicPr>
          <p:cNvPr id="11" name="Picture 10" descr="car-monochrome-icon-260nw-755763799"/>
          <p:cNvPicPr>
            <a:picLocks noChangeAspect="1"/>
          </p:cNvPicPr>
          <p:nvPr/>
        </p:nvPicPr>
        <p:blipFill>
          <a:blip r:embed="rId9"/>
          <a:stretch>
            <a:fillRect/>
          </a:stretch>
        </p:blipFill>
        <p:spPr>
          <a:xfrm>
            <a:off x="6202045" y="1650999"/>
            <a:ext cx="711835" cy="226695"/>
          </a:xfrm>
          <a:prstGeom prst="rect">
            <a:avLst/>
          </a:prstGeom>
        </p:spPr>
      </p:pic>
      <p:sp>
        <p:nvSpPr>
          <p:cNvPr id="12" name="Text Box 11"/>
          <p:cNvSpPr txBox="1"/>
          <p:nvPr/>
        </p:nvSpPr>
        <p:spPr>
          <a:xfrm>
            <a:off x="6913880" y="2678430"/>
            <a:ext cx="2021840"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Road side assistance</a:t>
            </a:r>
          </a:p>
        </p:txBody>
      </p:sp>
      <p:sp>
        <p:nvSpPr>
          <p:cNvPr id="13" name="Text Box 12"/>
          <p:cNvSpPr txBox="1"/>
          <p:nvPr/>
        </p:nvSpPr>
        <p:spPr>
          <a:xfrm>
            <a:off x="2994660" y="3956685"/>
            <a:ext cx="1804035" cy="337185"/>
          </a:xfrm>
          <a:prstGeom prst="rect">
            <a:avLst/>
          </a:prstGeom>
          <a:noFill/>
        </p:spPr>
        <p:txBody>
          <a:bodyPr wrap="none" rtlCol="0">
            <a:spAutoFit/>
          </a:bodyPr>
          <a:lstStyle/>
          <a:p>
            <a:r>
              <a:rPr lang="en-GB" altLang="en-US" sz="1600" dirty="0">
                <a:latin typeface="Barlow Light" panose="00000400000000000000" charset="0"/>
                <a:cs typeface="Barlow Light" panose="00000400000000000000" charset="0"/>
              </a:rPr>
              <a:t>Insurance Industry</a:t>
            </a:r>
          </a:p>
        </p:txBody>
      </p:sp>
      <p:grpSp>
        <p:nvGrpSpPr>
          <p:cNvPr id="4759" name="Google Shape;4759;p49"/>
          <p:cNvGrpSpPr/>
          <p:nvPr/>
        </p:nvGrpSpPr>
        <p:grpSpPr>
          <a:xfrm>
            <a:off x="2365375" y="3941572"/>
            <a:ext cx="347345" cy="420370"/>
            <a:chOff x="584925" y="922575"/>
            <a:chExt cx="415200" cy="502525"/>
          </a:xfrm>
        </p:grpSpPr>
        <p:sp>
          <p:nvSpPr>
            <p:cNvPr id="4760" name="Google Shape;4760;p49"/>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61" name="Google Shape;4761;p49"/>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62" name="Google Shape;4762;p49"/>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4" name="Text Box 13"/>
          <p:cNvSpPr txBox="1"/>
          <p:nvPr/>
        </p:nvSpPr>
        <p:spPr>
          <a:xfrm>
            <a:off x="3923030" y="2678430"/>
            <a:ext cx="177355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Education System</a:t>
            </a:r>
            <a:endParaRPr lang="en-GB" altLang="en-US">
              <a:latin typeface="Barlow Light" panose="00000400000000000000" charset="0"/>
              <a:cs typeface="Barlow Light" panose="00000400000000000000" charset="0"/>
            </a:endParaRPr>
          </a:p>
        </p:txBody>
      </p:sp>
      <p:sp>
        <p:nvSpPr>
          <p:cNvPr id="15" name="Text Box 14"/>
          <p:cNvSpPr txBox="1"/>
          <p:nvPr/>
        </p:nvSpPr>
        <p:spPr>
          <a:xfrm>
            <a:off x="3923030" y="1595755"/>
            <a:ext cx="1800860" cy="337185"/>
          </a:xfrm>
          <a:prstGeom prst="rect">
            <a:avLst/>
          </a:prstGeom>
          <a:noFill/>
        </p:spPr>
        <p:txBody>
          <a:bodyPr wrap="none" rtlCol="0">
            <a:spAutoFit/>
          </a:bodyPr>
          <a:lstStyle/>
          <a:p>
            <a:r>
              <a:rPr lang="en-GB" altLang="en-US" sz="1600" dirty="0">
                <a:latin typeface="Barlow Light" panose="00000400000000000000" charset="0"/>
                <a:cs typeface="Barlow Light" panose="00000400000000000000" charset="0"/>
              </a:rPr>
              <a:t>BPO/E-Commerce</a:t>
            </a:r>
          </a:p>
        </p:txBody>
      </p:sp>
      <p:sp>
        <p:nvSpPr>
          <p:cNvPr id="17" name="Text Box 16"/>
          <p:cNvSpPr txBox="1"/>
          <p:nvPr/>
        </p:nvSpPr>
        <p:spPr>
          <a:xfrm>
            <a:off x="1177290" y="2678430"/>
            <a:ext cx="122364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Real Estate </a:t>
            </a:r>
          </a:p>
        </p:txBody>
      </p:sp>
      <p:sp>
        <p:nvSpPr>
          <p:cNvPr id="18" name="Text Box 17"/>
          <p:cNvSpPr txBox="1"/>
          <p:nvPr/>
        </p:nvSpPr>
        <p:spPr>
          <a:xfrm>
            <a:off x="6059805" y="3956685"/>
            <a:ext cx="1004570"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Ticketing</a:t>
            </a:r>
            <a:endParaRPr lang="en-GB" altLang="en-US">
              <a:latin typeface="Barlow Light" panose="00000400000000000000" charset="0"/>
              <a:cs typeface="Barlow Light" panose="00000400000000000000" charset="0"/>
            </a:endParaRPr>
          </a:p>
        </p:txBody>
      </p:sp>
      <p:sp>
        <p:nvSpPr>
          <p:cNvPr id="19" name="Text Box 18"/>
          <p:cNvSpPr txBox="1"/>
          <p:nvPr/>
        </p:nvSpPr>
        <p:spPr>
          <a:xfrm>
            <a:off x="1177290" y="1595755"/>
            <a:ext cx="1511935" cy="337185"/>
          </a:xfrm>
          <a:prstGeom prst="rect">
            <a:avLst/>
          </a:prstGeom>
          <a:noFill/>
        </p:spPr>
        <p:txBody>
          <a:bodyPr wrap="none" rtlCol="0">
            <a:spAutoFit/>
          </a:bodyPr>
          <a:lstStyle/>
          <a:p>
            <a:r>
              <a:rPr lang="en-GB" altLang="en-US" sz="1600" dirty="0">
                <a:latin typeface="Barlow Light" panose="00000400000000000000" charset="0"/>
                <a:cs typeface="Barlow Light" panose="00000400000000000000" charset="0"/>
              </a:rPr>
              <a:t>Health Industry</a:t>
            </a:r>
          </a:p>
        </p:txBody>
      </p:sp>
      <p:sp>
        <p:nvSpPr>
          <p:cNvPr id="23" name="Text Box 14">
            <a:extLst>
              <a:ext uri="{FF2B5EF4-FFF2-40B4-BE49-F238E27FC236}">
                <a16:creationId xmlns:a16="http://schemas.microsoft.com/office/drawing/2014/main" id="{A96D9439-D747-4EC5-993B-0C7ADF947C27}"/>
              </a:ext>
            </a:extLst>
          </p:cNvPr>
          <p:cNvSpPr txBox="1"/>
          <p:nvPr/>
        </p:nvSpPr>
        <p:spPr>
          <a:xfrm>
            <a:off x="7106285" y="1600581"/>
            <a:ext cx="1394934" cy="338554"/>
          </a:xfrm>
          <a:prstGeom prst="rect">
            <a:avLst/>
          </a:prstGeom>
          <a:noFill/>
        </p:spPr>
        <p:txBody>
          <a:bodyPr wrap="none" rtlCol="0">
            <a:spAutoFit/>
          </a:bodyPr>
          <a:lstStyle/>
          <a:p>
            <a:pPr marL="0" lvl="0" indent="0" algn="just" rtl="0">
              <a:spcBef>
                <a:spcPts val="600"/>
              </a:spcBef>
              <a:spcAft>
                <a:spcPts val="0"/>
              </a:spcAft>
              <a:buNone/>
            </a:pPr>
            <a:r>
              <a:rPr lang="en-GB" sz="1600" dirty="0">
                <a:solidFill>
                  <a:schemeClr val="tx1"/>
                </a:solidFill>
              </a:rPr>
              <a:t>Auto Industry</a:t>
            </a:r>
          </a:p>
        </p:txBody>
      </p:sp>
    </p:spTree>
  </p:cSld>
  <p:clrMapOvr>
    <a:masterClrMapping/>
  </p:clrMapOvr>
  <p:transition advTm="500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5"/>
          <p:cNvSpPr txBox="1">
            <a:spLocks noGrp="1"/>
          </p:cNvSpPr>
          <p:nvPr>
            <p:ph type="ctrTitle"/>
          </p:nvPr>
        </p:nvSpPr>
        <p:spPr>
          <a:xfrm>
            <a:off x="898564" y="1078992"/>
            <a:ext cx="5258434" cy="2111833"/>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a:t>The world of </a:t>
            </a:r>
            <a:br>
              <a:rPr lang="en-GB" dirty="0"/>
            </a:br>
            <a:r>
              <a:rPr lang="en-GB" dirty="0"/>
              <a:t>Cloud telephony</a:t>
            </a:r>
          </a:p>
        </p:txBody>
      </p:sp>
      <p:sp>
        <p:nvSpPr>
          <p:cNvPr id="406" name="Google Shape;406;p15"/>
          <p:cNvSpPr txBox="1">
            <a:spLocks noGrp="1"/>
          </p:cNvSpPr>
          <p:nvPr>
            <p:ph type="subTitle" idx="1"/>
          </p:nvPr>
        </p:nvSpPr>
        <p:spPr>
          <a:xfrm>
            <a:off x="1085850" y="3287726"/>
            <a:ext cx="4676700" cy="383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Let’s jump into it!</a:t>
            </a:r>
          </a:p>
        </p:txBody>
      </p:sp>
      <p:sp>
        <p:nvSpPr>
          <p:cNvPr id="407" name="Google Shape;407;p15"/>
          <p:cNvSpPr txBox="1"/>
          <p:nvPr/>
        </p:nvSpPr>
        <p:spPr>
          <a:xfrm>
            <a:off x="0" y="1866900"/>
            <a:ext cx="609600" cy="142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chemeClr val="lt1"/>
                </a:solidFill>
                <a:latin typeface="Barlow" panose="00000500000000000000"/>
                <a:ea typeface="Barlow" panose="00000500000000000000"/>
                <a:cs typeface="Barlow" panose="00000500000000000000"/>
                <a:sym typeface="Barlow" panose="00000500000000000000"/>
              </a:rPr>
              <a:t>1</a:t>
            </a:r>
            <a:endParaRPr sz="3600" b="1">
              <a:solidFill>
                <a:schemeClr val="lt1"/>
              </a:solidFill>
              <a:latin typeface="Barlow" panose="00000500000000000000"/>
              <a:ea typeface="Barlow" panose="00000500000000000000"/>
              <a:cs typeface="Barlow" panose="00000500000000000000"/>
              <a:sym typeface="Barlow" panose="00000500000000000000"/>
            </a:endParaRPr>
          </a:p>
        </p:txBody>
      </p:sp>
      <p:grpSp>
        <p:nvGrpSpPr>
          <p:cNvPr id="408" name="Google Shape;408;p15"/>
          <p:cNvGrpSpPr/>
          <p:nvPr/>
        </p:nvGrpSpPr>
        <p:grpSpPr>
          <a:xfrm>
            <a:off x="5435079" y="912423"/>
            <a:ext cx="3239723" cy="3318665"/>
            <a:chOff x="2270525" y="117216"/>
            <a:chExt cx="4650765" cy="4762722"/>
          </a:xfrm>
        </p:grpSpPr>
        <p:sp>
          <p:nvSpPr>
            <p:cNvPr id="409" name="Google Shape;409;p15"/>
            <p:cNvSpPr/>
            <p:nvPr/>
          </p:nvSpPr>
          <p:spPr>
            <a:xfrm>
              <a:off x="2270525" y="2788917"/>
              <a:ext cx="1367464" cy="791146"/>
            </a:xfrm>
            <a:custGeom>
              <a:avLst/>
              <a:gdLst/>
              <a:ahLst/>
              <a:cxnLst/>
              <a:rect l="l" t="t" r="r" b="b"/>
              <a:pathLst>
                <a:path w="1367464" h="791146" extrusionOk="0">
                  <a:moveTo>
                    <a:pt x="1367464" y="395573"/>
                  </a:moveTo>
                  <a:cubicBezTo>
                    <a:pt x="1367464" y="614042"/>
                    <a:pt x="1061347" y="791146"/>
                    <a:pt x="683732" y="791146"/>
                  </a:cubicBezTo>
                  <a:cubicBezTo>
                    <a:pt x="306117" y="791146"/>
                    <a:pt x="0" y="614042"/>
                    <a:pt x="0" y="395573"/>
                  </a:cubicBezTo>
                  <a:cubicBezTo>
                    <a:pt x="0" y="177104"/>
                    <a:pt x="306117" y="0"/>
                    <a:pt x="683732" y="0"/>
                  </a:cubicBezTo>
                  <a:cubicBezTo>
                    <a:pt x="1061347" y="0"/>
                    <a:pt x="1367464" y="177104"/>
                    <a:pt x="1367464" y="395573"/>
                  </a:cubicBezTo>
                  <a:close/>
                </a:path>
              </a:pathLst>
            </a:custGeom>
            <a:solidFill>
              <a:srgbClr val="D6D8E5">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0" name="Google Shape;410;p15"/>
            <p:cNvSpPr/>
            <p:nvPr/>
          </p:nvSpPr>
          <p:spPr>
            <a:xfrm>
              <a:off x="2565006" y="2921600"/>
              <a:ext cx="762723" cy="441198"/>
            </a:xfrm>
            <a:custGeom>
              <a:avLst/>
              <a:gdLst/>
              <a:ahLst/>
              <a:cxnLst/>
              <a:rect l="l" t="t" r="r" b="b"/>
              <a:pathLst>
                <a:path w="762723" h="441198" extrusionOk="0">
                  <a:moveTo>
                    <a:pt x="762723" y="220599"/>
                  </a:moveTo>
                  <a:cubicBezTo>
                    <a:pt x="762723" y="342432"/>
                    <a:pt x="591982" y="441198"/>
                    <a:pt x="381362" y="441198"/>
                  </a:cubicBezTo>
                  <a:cubicBezTo>
                    <a:pt x="170741" y="441198"/>
                    <a:pt x="0" y="342432"/>
                    <a:pt x="0" y="220599"/>
                  </a:cubicBezTo>
                  <a:cubicBezTo>
                    <a:pt x="0" y="98765"/>
                    <a:pt x="170741" y="0"/>
                    <a:pt x="381362" y="0"/>
                  </a:cubicBezTo>
                  <a:cubicBezTo>
                    <a:pt x="591982" y="0"/>
                    <a:pt x="762723" y="98765"/>
                    <a:pt x="762723" y="220599"/>
                  </a:cubicBezTo>
                  <a:close/>
                </a:path>
              </a:pathLst>
            </a:custGeom>
            <a:solidFill>
              <a:srgbClr val="EDEFF9">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1" name="Google Shape;411;p15"/>
            <p:cNvSpPr/>
            <p:nvPr/>
          </p:nvSpPr>
          <p:spPr>
            <a:xfrm>
              <a:off x="2834012" y="3000943"/>
              <a:ext cx="217486" cy="125920"/>
            </a:xfrm>
            <a:custGeom>
              <a:avLst/>
              <a:gdLst/>
              <a:ahLst/>
              <a:cxnLst/>
              <a:rect l="l" t="t" r="r" b="b"/>
              <a:pathLst>
                <a:path w="217486" h="125920" extrusionOk="0">
                  <a:moveTo>
                    <a:pt x="217486" y="62960"/>
                  </a:moveTo>
                  <a:cubicBezTo>
                    <a:pt x="217486" y="97732"/>
                    <a:pt x="168800" y="125920"/>
                    <a:pt x="108743" y="125920"/>
                  </a:cubicBezTo>
                  <a:cubicBezTo>
                    <a:pt x="48686" y="125920"/>
                    <a:pt x="0" y="97732"/>
                    <a:pt x="0" y="62960"/>
                  </a:cubicBezTo>
                  <a:cubicBezTo>
                    <a:pt x="0" y="28188"/>
                    <a:pt x="48686" y="0"/>
                    <a:pt x="108743" y="0"/>
                  </a:cubicBezTo>
                  <a:cubicBezTo>
                    <a:pt x="168800" y="0"/>
                    <a:pt x="217486" y="28188"/>
                    <a:pt x="217486" y="62960"/>
                  </a:cubicBezTo>
                  <a:close/>
                </a:path>
              </a:pathLst>
            </a:custGeom>
            <a:solidFill>
              <a:srgbClr val="ED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2" name="Google Shape;412;p15"/>
            <p:cNvSpPr/>
            <p:nvPr/>
          </p:nvSpPr>
          <p:spPr>
            <a:xfrm>
              <a:off x="2841806" y="2229228"/>
              <a:ext cx="209121" cy="823531"/>
            </a:xfrm>
            <a:custGeom>
              <a:avLst/>
              <a:gdLst/>
              <a:ahLst/>
              <a:cxnLst/>
              <a:rect l="l" t="t" r="r" b="b"/>
              <a:pathLst>
                <a:path w="209121" h="823531" extrusionOk="0">
                  <a:moveTo>
                    <a:pt x="0" y="0"/>
                  </a:moveTo>
                  <a:lnTo>
                    <a:pt x="209121" y="0"/>
                  </a:lnTo>
                  <a:lnTo>
                    <a:pt x="209121" y="823532"/>
                  </a:lnTo>
                  <a:lnTo>
                    <a:pt x="0" y="823532"/>
                  </a:lnTo>
                  <a:close/>
                </a:path>
              </a:pathLst>
            </a:custGeom>
            <a:solidFill>
              <a:srgbClr val="ED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3" name="Google Shape;413;p15"/>
            <p:cNvSpPr/>
            <p:nvPr/>
          </p:nvSpPr>
          <p:spPr>
            <a:xfrm>
              <a:off x="2831826" y="2112223"/>
              <a:ext cx="249895" cy="580777"/>
            </a:xfrm>
            <a:custGeom>
              <a:avLst/>
              <a:gdLst/>
              <a:ahLst/>
              <a:cxnLst/>
              <a:rect l="l" t="t" r="r" b="b"/>
              <a:pathLst>
                <a:path w="249895" h="580777" extrusionOk="0">
                  <a:moveTo>
                    <a:pt x="0" y="107670"/>
                  </a:moveTo>
                  <a:cubicBezTo>
                    <a:pt x="0" y="107670"/>
                    <a:pt x="5703" y="277025"/>
                    <a:pt x="125948" y="580777"/>
                  </a:cubicBezTo>
                  <a:cubicBezTo>
                    <a:pt x="125948" y="580777"/>
                    <a:pt x="237923" y="336175"/>
                    <a:pt x="249520" y="102527"/>
                  </a:cubicBezTo>
                  <a:cubicBezTo>
                    <a:pt x="261117" y="-131122"/>
                    <a:pt x="0" y="107670"/>
                    <a:pt x="0" y="107670"/>
                  </a:cubicBezTo>
                  <a:close/>
                </a:path>
              </a:pathLst>
            </a:custGeom>
            <a:solidFill>
              <a:srgbClr val="FFBC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4" name="Google Shape;414;p15"/>
            <p:cNvSpPr/>
            <p:nvPr/>
          </p:nvSpPr>
          <p:spPr>
            <a:xfrm>
              <a:off x="2373659" y="1582290"/>
              <a:ext cx="397711" cy="625506"/>
            </a:xfrm>
            <a:custGeom>
              <a:avLst/>
              <a:gdLst/>
              <a:ahLst/>
              <a:cxnLst/>
              <a:rect l="l" t="t" r="r" b="b"/>
              <a:pathLst>
                <a:path w="397711" h="625506" extrusionOk="0">
                  <a:moveTo>
                    <a:pt x="311306" y="0"/>
                  </a:moveTo>
                  <a:lnTo>
                    <a:pt x="33079" y="271272"/>
                  </a:lnTo>
                  <a:lnTo>
                    <a:pt x="0" y="625507"/>
                  </a:lnTo>
                  <a:lnTo>
                    <a:pt x="336495" y="456438"/>
                  </a:lnTo>
                  <a:lnTo>
                    <a:pt x="397711" y="24384"/>
                  </a:lnTo>
                  <a:lnTo>
                    <a:pt x="31130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5" name="Google Shape;415;p15"/>
            <p:cNvSpPr/>
            <p:nvPr/>
          </p:nvSpPr>
          <p:spPr>
            <a:xfrm>
              <a:off x="3144177" y="1582290"/>
              <a:ext cx="397710" cy="625506"/>
            </a:xfrm>
            <a:custGeom>
              <a:avLst/>
              <a:gdLst/>
              <a:ahLst/>
              <a:cxnLst/>
              <a:rect l="l" t="t" r="r" b="b"/>
              <a:pathLst>
                <a:path w="397710" h="625506" extrusionOk="0">
                  <a:moveTo>
                    <a:pt x="86405" y="0"/>
                  </a:moveTo>
                  <a:lnTo>
                    <a:pt x="364537" y="271272"/>
                  </a:lnTo>
                  <a:lnTo>
                    <a:pt x="397711" y="625507"/>
                  </a:lnTo>
                  <a:lnTo>
                    <a:pt x="59980" y="444722"/>
                  </a:lnTo>
                  <a:lnTo>
                    <a:pt x="0" y="24384"/>
                  </a:lnTo>
                  <a:lnTo>
                    <a:pt x="86405"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6" name="Google Shape;416;p15"/>
            <p:cNvSpPr/>
            <p:nvPr/>
          </p:nvSpPr>
          <p:spPr>
            <a:xfrm>
              <a:off x="2815951" y="2102641"/>
              <a:ext cx="276610" cy="160020"/>
            </a:xfrm>
            <a:custGeom>
              <a:avLst/>
              <a:gdLst/>
              <a:ahLst/>
              <a:cxnLst/>
              <a:rect l="l" t="t" r="r" b="b"/>
              <a:pathLst>
                <a:path w="276610" h="160020" extrusionOk="0">
                  <a:moveTo>
                    <a:pt x="276611" y="80010"/>
                  </a:moveTo>
                  <a:cubicBezTo>
                    <a:pt x="276611" y="124198"/>
                    <a:pt x="214689" y="160020"/>
                    <a:pt x="138305" y="160020"/>
                  </a:cubicBezTo>
                  <a:cubicBezTo>
                    <a:pt x="61921" y="160020"/>
                    <a:pt x="0" y="124198"/>
                    <a:pt x="0" y="80010"/>
                  </a:cubicBezTo>
                  <a:cubicBezTo>
                    <a:pt x="0" y="35822"/>
                    <a:pt x="61921" y="0"/>
                    <a:pt x="138305" y="0"/>
                  </a:cubicBezTo>
                  <a:cubicBezTo>
                    <a:pt x="214689" y="0"/>
                    <a:pt x="276611" y="35822"/>
                    <a:pt x="276611" y="80010"/>
                  </a:cubicBezTo>
                  <a:close/>
                </a:path>
              </a:pathLst>
            </a:custGeom>
            <a:solidFill>
              <a:srgbClr val="4249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7" name="Google Shape;417;p15"/>
            <p:cNvSpPr/>
            <p:nvPr/>
          </p:nvSpPr>
          <p:spPr>
            <a:xfrm>
              <a:off x="2744565" y="2030632"/>
              <a:ext cx="418908" cy="74675"/>
            </a:xfrm>
            <a:custGeom>
              <a:avLst/>
              <a:gdLst/>
              <a:ahLst/>
              <a:cxnLst/>
              <a:rect l="l" t="t" r="r" b="b"/>
              <a:pathLst>
                <a:path w="418908" h="74675" extrusionOk="0">
                  <a:moveTo>
                    <a:pt x="0" y="72009"/>
                  </a:moveTo>
                  <a:lnTo>
                    <a:pt x="0" y="0"/>
                  </a:lnTo>
                  <a:lnTo>
                    <a:pt x="418908" y="0"/>
                  </a:lnTo>
                  <a:lnTo>
                    <a:pt x="418908" y="74676"/>
                  </a:lnTo>
                  <a:lnTo>
                    <a:pt x="0" y="72009"/>
                  </a:lnTo>
                  <a:close/>
                </a:path>
              </a:pathLst>
            </a:custGeom>
            <a:solidFill>
              <a:srgbClr val="49494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8" name="Google Shape;418;p15"/>
            <p:cNvSpPr/>
            <p:nvPr/>
          </p:nvSpPr>
          <p:spPr>
            <a:xfrm>
              <a:off x="2744565" y="1981197"/>
              <a:ext cx="419383" cy="242697"/>
            </a:xfrm>
            <a:custGeom>
              <a:avLst/>
              <a:gdLst/>
              <a:ahLst/>
              <a:cxnLst/>
              <a:rect l="l" t="t" r="r" b="b"/>
              <a:pathLst>
                <a:path w="419383" h="242697" extrusionOk="0">
                  <a:moveTo>
                    <a:pt x="419384" y="121348"/>
                  </a:moveTo>
                  <a:cubicBezTo>
                    <a:pt x="419384" y="188367"/>
                    <a:pt x="325501" y="242697"/>
                    <a:pt x="209692" y="242697"/>
                  </a:cubicBezTo>
                  <a:cubicBezTo>
                    <a:pt x="93882" y="242697"/>
                    <a:pt x="0" y="188367"/>
                    <a:pt x="0" y="121348"/>
                  </a:cubicBezTo>
                  <a:cubicBezTo>
                    <a:pt x="0" y="54330"/>
                    <a:pt x="93882" y="0"/>
                    <a:pt x="209692" y="0"/>
                  </a:cubicBezTo>
                  <a:cubicBezTo>
                    <a:pt x="325501" y="0"/>
                    <a:pt x="419384" y="54329"/>
                    <a:pt x="419384" y="12134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9" name="Google Shape;419;p15"/>
            <p:cNvSpPr/>
            <p:nvPr/>
          </p:nvSpPr>
          <p:spPr>
            <a:xfrm>
              <a:off x="2697703" y="1845275"/>
              <a:ext cx="511777" cy="296036"/>
            </a:xfrm>
            <a:custGeom>
              <a:avLst/>
              <a:gdLst/>
              <a:ahLst/>
              <a:cxnLst/>
              <a:rect l="l" t="t" r="r" b="b"/>
              <a:pathLst>
                <a:path w="511777" h="296036" extrusionOk="0">
                  <a:moveTo>
                    <a:pt x="511777" y="148019"/>
                  </a:moveTo>
                  <a:cubicBezTo>
                    <a:pt x="511777" y="229767"/>
                    <a:pt x="397212" y="296037"/>
                    <a:pt x="255889" y="296037"/>
                  </a:cubicBezTo>
                  <a:cubicBezTo>
                    <a:pt x="114565" y="296037"/>
                    <a:pt x="0" y="229767"/>
                    <a:pt x="0" y="148019"/>
                  </a:cubicBezTo>
                  <a:cubicBezTo>
                    <a:pt x="0" y="66270"/>
                    <a:pt x="114565" y="0"/>
                    <a:pt x="255889" y="0"/>
                  </a:cubicBezTo>
                  <a:cubicBezTo>
                    <a:pt x="397212" y="0"/>
                    <a:pt x="511777" y="66270"/>
                    <a:pt x="511777" y="148019"/>
                  </a:cubicBezTo>
                  <a:close/>
                </a:path>
              </a:pathLst>
            </a:custGeom>
            <a:solidFill>
              <a:srgbClr val="ED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0" name="Google Shape;420;p15"/>
            <p:cNvSpPr/>
            <p:nvPr/>
          </p:nvSpPr>
          <p:spPr>
            <a:xfrm>
              <a:off x="2681484" y="530635"/>
              <a:ext cx="548516" cy="1538895"/>
            </a:xfrm>
            <a:custGeom>
              <a:avLst/>
              <a:gdLst/>
              <a:ahLst/>
              <a:cxnLst/>
              <a:rect l="l" t="t" r="r" b="b"/>
              <a:pathLst>
                <a:path w="548516" h="1538895" extrusionOk="0">
                  <a:moveTo>
                    <a:pt x="548433" y="1199007"/>
                  </a:moveTo>
                  <a:lnTo>
                    <a:pt x="548433" y="1199007"/>
                  </a:lnTo>
                  <a:cubicBezTo>
                    <a:pt x="548433" y="1210913"/>
                    <a:pt x="548433" y="1222629"/>
                    <a:pt x="548433" y="1233964"/>
                  </a:cubicBezTo>
                  <a:cubicBezTo>
                    <a:pt x="548433" y="1243489"/>
                    <a:pt x="548433" y="1253014"/>
                    <a:pt x="548433" y="1262539"/>
                  </a:cubicBezTo>
                  <a:cubicBezTo>
                    <a:pt x="548433" y="1275398"/>
                    <a:pt x="547767" y="1287685"/>
                    <a:pt x="547292" y="1299686"/>
                  </a:cubicBezTo>
                  <a:cubicBezTo>
                    <a:pt x="547292" y="1314641"/>
                    <a:pt x="546246" y="1328833"/>
                    <a:pt x="545486" y="1342454"/>
                  </a:cubicBezTo>
                  <a:cubicBezTo>
                    <a:pt x="544725" y="1356074"/>
                    <a:pt x="544060" y="1369409"/>
                    <a:pt x="543109" y="1381697"/>
                  </a:cubicBezTo>
                  <a:cubicBezTo>
                    <a:pt x="539212" y="1435513"/>
                    <a:pt x="539307" y="1475137"/>
                    <a:pt x="532653" y="1490662"/>
                  </a:cubicBezTo>
                  <a:cubicBezTo>
                    <a:pt x="496437" y="1575530"/>
                    <a:pt x="373911" y="1528762"/>
                    <a:pt x="313456" y="1498283"/>
                  </a:cubicBezTo>
                  <a:cubicBezTo>
                    <a:pt x="291118" y="1487043"/>
                    <a:pt x="276384" y="1477804"/>
                    <a:pt x="276384" y="1477804"/>
                  </a:cubicBezTo>
                  <a:lnTo>
                    <a:pt x="270871" y="1477804"/>
                  </a:lnTo>
                  <a:cubicBezTo>
                    <a:pt x="270871" y="1477804"/>
                    <a:pt x="253381" y="1487329"/>
                    <a:pt x="227526" y="1497616"/>
                  </a:cubicBezTo>
                  <a:cubicBezTo>
                    <a:pt x="164124" y="1523333"/>
                    <a:pt x="51104" y="1568958"/>
                    <a:pt x="19735" y="1490377"/>
                  </a:cubicBezTo>
                  <a:cubicBezTo>
                    <a:pt x="14127" y="1476280"/>
                    <a:pt x="8519" y="1429703"/>
                    <a:pt x="5097" y="1380935"/>
                  </a:cubicBezTo>
                  <a:cubicBezTo>
                    <a:pt x="4241" y="1368743"/>
                    <a:pt x="3481" y="1355693"/>
                    <a:pt x="2721" y="1341787"/>
                  </a:cubicBezTo>
                  <a:cubicBezTo>
                    <a:pt x="1960" y="1327880"/>
                    <a:pt x="1580" y="1314069"/>
                    <a:pt x="1010" y="1299115"/>
                  </a:cubicBezTo>
                  <a:cubicBezTo>
                    <a:pt x="1010" y="1287208"/>
                    <a:pt x="344" y="1274921"/>
                    <a:pt x="59" y="1262158"/>
                  </a:cubicBezTo>
                  <a:cubicBezTo>
                    <a:pt x="59" y="1252633"/>
                    <a:pt x="59" y="1243108"/>
                    <a:pt x="59" y="1233583"/>
                  </a:cubicBezTo>
                  <a:lnTo>
                    <a:pt x="59" y="1233583"/>
                  </a:lnTo>
                  <a:lnTo>
                    <a:pt x="59" y="1198626"/>
                  </a:lnTo>
                  <a:lnTo>
                    <a:pt x="59" y="1198626"/>
                  </a:lnTo>
                  <a:cubicBezTo>
                    <a:pt x="-1652" y="866299"/>
                    <a:pt x="33518" y="334899"/>
                    <a:pt x="149676" y="108109"/>
                  </a:cubicBezTo>
                  <a:cubicBezTo>
                    <a:pt x="183230" y="42481"/>
                    <a:pt x="223534" y="2381"/>
                    <a:pt x="271727" y="0"/>
                  </a:cubicBezTo>
                  <a:lnTo>
                    <a:pt x="271727" y="0"/>
                  </a:lnTo>
                  <a:lnTo>
                    <a:pt x="277240" y="0"/>
                  </a:lnTo>
                  <a:lnTo>
                    <a:pt x="277240" y="0"/>
                  </a:lnTo>
                  <a:cubicBezTo>
                    <a:pt x="324768" y="2476"/>
                    <a:pt x="365546" y="42386"/>
                    <a:pt x="399196" y="107728"/>
                  </a:cubicBezTo>
                  <a:cubicBezTo>
                    <a:pt x="513737" y="333661"/>
                    <a:pt x="550524" y="862965"/>
                    <a:pt x="548433" y="1199007"/>
                  </a:cubicBezTo>
                  <a:close/>
                </a:path>
              </a:pathLst>
            </a:custGeom>
            <a:solidFill>
              <a:srgbClr val="EDEF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1" name="Google Shape;421;p15"/>
            <p:cNvSpPr/>
            <p:nvPr/>
          </p:nvSpPr>
          <p:spPr>
            <a:xfrm>
              <a:off x="2858251" y="1222531"/>
              <a:ext cx="193342" cy="193738"/>
            </a:xfrm>
            <a:custGeom>
              <a:avLst/>
              <a:gdLst/>
              <a:ahLst/>
              <a:cxnLst/>
              <a:rect l="l" t="t" r="r" b="b"/>
              <a:pathLst>
                <a:path w="193342" h="193738" extrusionOk="0">
                  <a:moveTo>
                    <a:pt x="193342" y="96869"/>
                  </a:moveTo>
                  <a:cubicBezTo>
                    <a:pt x="193342" y="150369"/>
                    <a:pt x="150061" y="193739"/>
                    <a:pt x="96671" y="193739"/>
                  </a:cubicBezTo>
                  <a:cubicBezTo>
                    <a:pt x="43281" y="193739"/>
                    <a:pt x="0" y="150369"/>
                    <a:pt x="0" y="96869"/>
                  </a:cubicBezTo>
                  <a:cubicBezTo>
                    <a:pt x="0" y="43370"/>
                    <a:pt x="43281" y="0"/>
                    <a:pt x="96671" y="0"/>
                  </a:cubicBezTo>
                  <a:cubicBezTo>
                    <a:pt x="150061" y="0"/>
                    <a:pt x="193342" y="43370"/>
                    <a:pt x="193342" y="9686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2" name="Google Shape;422;p15"/>
            <p:cNvSpPr/>
            <p:nvPr/>
          </p:nvSpPr>
          <p:spPr>
            <a:xfrm>
              <a:off x="2844088" y="1208338"/>
              <a:ext cx="221668" cy="222122"/>
            </a:xfrm>
            <a:custGeom>
              <a:avLst/>
              <a:gdLst/>
              <a:ahLst/>
              <a:cxnLst/>
              <a:rect l="l" t="t" r="r" b="b"/>
              <a:pathLst>
                <a:path w="221668" h="222122" extrusionOk="0">
                  <a:moveTo>
                    <a:pt x="110834" y="222123"/>
                  </a:moveTo>
                  <a:cubicBezTo>
                    <a:pt x="49623" y="222123"/>
                    <a:pt x="0" y="172402"/>
                    <a:pt x="0" y="111061"/>
                  </a:cubicBezTo>
                  <a:cubicBezTo>
                    <a:pt x="0" y="49720"/>
                    <a:pt x="49623" y="0"/>
                    <a:pt x="110834" y="0"/>
                  </a:cubicBezTo>
                  <a:cubicBezTo>
                    <a:pt x="172046" y="0"/>
                    <a:pt x="221669" y="49720"/>
                    <a:pt x="221669" y="111061"/>
                  </a:cubicBezTo>
                  <a:cubicBezTo>
                    <a:pt x="221617" y="172374"/>
                    <a:pt x="172025" y="222066"/>
                    <a:pt x="110834" y="222123"/>
                  </a:cubicBezTo>
                  <a:close/>
                  <a:moveTo>
                    <a:pt x="110834" y="28384"/>
                  </a:moveTo>
                  <a:cubicBezTo>
                    <a:pt x="65267" y="28327"/>
                    <a:pt x="28284" y="65303"/>
                    <a:pt x="28231" y="110966"/>
                  </a:cubicBezTo>
                  <a:cubicBezTo>
                    <a:pt x="28179" y="156629"/>
                    <a:pt x="65077" y="193681"/>
                    <a:pt x="110644" y="193738"/>
                  </a:cubicBezTo>
                  <a:cubicBezTo>
                    <a:pt x="156212" y="193796"/>
                    <a:pt x="193195" y="156820"/>
                    <a:pt x="193247" y="111157"/>
                  </a:cubicBezTo>
                  <a:cubicBezTo>
                    <a:pt x="193247" y="111128"/>
                    <a:pt x="193247" y="111090"/>
                    <a:pt x="193247" y="111061"/>
                  </a:cubicBezTo>
                  <a:cubicBezTo>
                    <a:pt x="193195" y="65456"/>
                    <a:pt x="156343" y="28489"/>
                    <a:pt x="110834" y="28384"/>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3" name="Google Shape;423;p15"/>
            <p:cNvSpPr/>
            <p:nvPr/>
          </p:nvSpPr>
          <p:spPr>
            <a:xfrm>
              <a:off x="2858251" y="937733"/>
              <a:ext cx="193342" cy="193738"/>
            </a:xfrm>
            <a:custGeom>
              <a:avLst/>
              <a:gdLst/>
              <a:ahLst/>
              <a:cxnLst/>
              <a:rect l="l" t="t" r="r" b="b"/>
              <a:pathLst>
                <a:path w="193342" h="193738" extrusionOk="0">
                  <a:moveTo>
                    <a:pt x="193342" y="96869"/>
                  </a:moveTo>
                  <a:cubicBezTo>
                    <a:pt x="193342" y="150369"/>
                    <a:pt x="150061" y="193738"/>
                    <a:pt x="96671" y="193738"/>
                  </a:cubicBezTo>
                  <a:cubicBezTo>
                    <a:pt x="43281" y="193738"/>
                    <a:pt x="0" y="150369"/>
                    <a:pt x="0" y="96869"/>
                  </a:cubicBezTo>
                  <a:cubicBezTo>
                    <a:pt x="0" y="43370"/>
                    <a:pt x="43281" y="0"/>
                    <a:pt x="96671" y="0"/>
                  </a:cubicBezTo>
                  <a:cubicBezTo>
                    <a:pt x="150061" y="0"/>
                    <a:pt x="193342" y="43370"/>
                    <a:pt x="193342" y="9686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4" name="Google Shape;424;p15"/>
            <p:cNvSpPr/>
            <p:nvPr/>
          </p:nvSpPr>
          <p:spPr>
            <a:xfrm>
              <a:off x="2843898" y="923636"/>
              <a:ext cx="221858" cy="222313"/>
            </a:xfrm>
            <a:custGeom>
              <a:avLst/>
              <a:gdLst/>
              <a:ahLst/>
              <a:cxnLst/>
              <a:rect l="l" t="t" r="r" b="b"/>
              <a:pathLst>
                <a:path w="221858" h="222313" extrusionOk="0">
                  <a:moveTo>
                    <a:pt x="111025" y="222314"/>
                  </a:moveTo>
                  <a:cubicBezTo>
                    <a:pt x="49760" y="222371"/>
                    <a:pt x="52" y="172641"/>
                    <a:pt x="0" y="111252"/>
                  </a:cubicBezTo>
                  <a:cubicBezTo>
                    <a:pt x="-52" y="49861"/>
                    <a:pt x="49570" y="52"/>
                    <a:pt x="110834" y="0"/>
                  </a:cubicBezTo>
                  <a:cubicBezTo>
                    <a:pt x="172062" y="-52"/>
                    <a:pt x="221754" y="49614"/>
                    <a:pt x="221859" y="110966"/>
                  </a:cubicBezTo>
                  <a:cubicBezTo>
                    <a:pt x="221911" y="172374"/>
                    <a:pt x="172305" y="222209"/>
                    <a:pt x="111025" y="222314"/>
                  </a:cubicBezTo>
                  <a:close/>
                  <a:moveTo>
                    <a:pt x="111025" y="28575"/>
                  </a:moveTo>
                  <a:cubicBezTo>
                    <a:pt x="65457" y="28523"/>
                    <a:pt x="28474" y="65496"/>
                    <a:pt x="28422" y="111157"/>
                  </a:cubicBezTo>
                  <a:cubicBezTo>
                    <a:pt x="28369" y="156820"/>
                    <a:pt x="65267" y="193872"/>
                    <a:pt x="110834" y="193929"/>
                  </a:cubicBezTo>
                  <a:cubicBezTo>
                    <a:pt x="156402" y="193986"/>
                    <a:pt x="193385" y="157010"/>
                    <a:pt x="193437" y="111347"/>
                  </a:cubicBezTo>
                  <a:cubicBezTo>
                    <a:pt x="193437" y="111283"/>
                    <a:pt x="193437" y="111221"/>
                    <a:pt x="193437" y="111157"/>
                  </a:cubicBezTo>
                  <a:cubicBezTo>
                    <a:pt x="193490" y="65496"/>
                    <a:pt x="156592" y="28437"/>
                    <a:pt x="111025" y="28385"/>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5" name="Google Shape;425;p15"/>
            <p:cNvSpPr/>
            <p:nvPr/>
          </p:nvSpPr>
          <p:spPr>
            <a:xfrm>
              <a:off x="2680593" y="1921189"/>
              <a:ext cx="549324" cy="167997"/>
            </a:xfrm>
            <a:custGeom>
              <a:avLst/>
              <a:gdLst/>
              <a:ahLst/>
              <a:cxnLst/>
              <a:rect l="l" t="t" r="r" b="b"/>
              <a:pathLst>
                <a:path w="549324" h="167997" extrusionOk="0">
                  <a:moveTo>
                    <a:pt x="549324" y="0"/>
                  </a:moveTo>
                  <a:cubicBezTo>
                    <a:pt x="549324" y="11906"/>
                    <a:pt x="549324" y="23622"/>
                    <a:pt x="549324" y="35052"/>
                  </a:cubicBezTo>
                  <a:cubicBezTo>
                    <a:pt x="539819" y="66484"/>
                    <a:pt x="513964" y="96583"/>
                    <a:pt x="471949" y="120777"/>
                  </a:cubicBezTo>
                  <a:cubicBezTo>
                    <a:pt x="363016" y="183737"/>
                    <a:pt x="186784" y="183737"/>
                    <a:pt x="77375" y="120777"/>
                  </a:cubicBezTo>
                  <a:cubicBezTo>
                    <a:pt x="35361" y="96393"/>
                    <a:pt x="9601" y="66199"/>
                    <a:pt x="0" y="35052"/>
                  </a:cubicBezTo>
                  <a:lnTo>
                    <a:pt x="0" y="35052"/>
                  </a:lnTo>
                  <a:lnTo>
                    <a:pt x="0" y="95"/>
                  </a:lnTo>
                  <a:cubicBezTo>
                    <a:pt x="9506" y="32099"/>
                    <a:pt x="35170" y="62579"/>
                    <a:pt x="77755" y="87249"/>
                  </a:cubicBezTo>
                  <a:cubicBezTo>
                    <a:pt x="186784" y="150209"/>
                    <a:pt x="363396" y="150209"/>
                    <a:pt x="472329" y="87249"/>
                  </a:cubicBezTo>
                  <a:cubicBezTo>
                    <a:pt x="514059" y="62293"/>
                    <a:pt x="540484" y="31909"/>
                    <a:pt x="54932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6" name="Google Shape;426;p15"/>
            <p:cNvSpPr/>
            <p:nvPr/>
          </p:nvSpPr>
          <p:spPr>
            <a:xfrm>
              <a:off x="2680308" y="1976244"/>
              <a:ext cx="548753" cy="165782"/>
            </a:xfrm>
            <a:custGeom>
              <a:avLst/>
              <a:gdLst/>
              <a:ahLst/>
              <a:cxnLst/>
              <a:rect l="l" t="t" r="r" b="b"/>
              <a:pathLst>
                <a:path w="548753" h="165782" extrusionOk="0">
                  <a:moveTo>
                    <a:pt x="548754" y="381"/>
                  </a:moveTo>
                  <a:cubicBezTo>
                    <a:pt x="548754" y="13145"/>
                    <a:pt x="548088" y="25527"/>
                    <a:pt x="547613" y="37433"/>
                  </a:cubicBezTo>
                  <a:cubicBezTo>
                    <a:pt x="536967" y="67151"/>
                    <a:pt x="511682" y="95441"/>
                    <a:pt x="471569" y="118491"/>
                  </a:cubicBezTo>
                  <a:cubicBezTo>
                    <a:pt x="362636" y="181546"/>
                    <a:pt x="186403" y="181546"/>
                    <a:pt x="76995" y="118491"/>
                  </a:cubicBezTo>
                  <a:cubicBezTo>
                    <a:pt x="36976" y="95250"/>
                    <a:pt x="11692" y="66770"/>
                    <a:pt x="951" y="36862"/>
                  </a:cubicBezTo>
                  <a:cubicBezTo>
                    <a:pt x="951" y="24955"/>
                    <a:pt x="285" y="12668"/>
                    <a:pt x="0" y="0"/>
                  </a:cubicBezTo>
                  <a:cubicBezTo>
                    <a:pt x="9506" y="31051"/>
                    <a:pt x="35456" y="60579"/>
                    <a:pt x="76900" y="84582"/>
                  </a:cubicBezTo>
                  <a:cubicBezTo>
                    <a:pt x="185928" y="147638"/>
                    <a:pt x="362541" y="147638"/>
                    <a:pt x="471474" y="84582"/>
                  </a:cubicBezTo>
                  <a:cubicBezTo>
                    <a:pt x="513108" y="60674"/>
                    <a:pt x="538773" y="31242"/>
                    <a:pt x="548754" y="3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7" name="Google Shape;427;p15"/>
            <p:cNvSpPr/>
            <p:nvPr/>
          </p:nvSpPr>
          <p:spPr>
            <a:xfrm>
              <a:off x="2683349" y="1877470"/>
              <a:ext cx="542765" cy="158087"/>
            </a:xfrm>
            <a:custGeom>
              <a:avLst/>
              <a:gdLst/>
              <a:ahLst/>
              <a:cxnLst/>
              <a:rect l="l" t="t" r="r" b="b"/>
              <a:pathLst>
                <a:path w="542765" h="158087" extrusionOk="0">
                  <a:moveTo>
                    <a:pt x="542765" y="762"/>
                  </a:moveTo>
                  <a:cubicBezTo>
                    <a:pt x="531264" y="28670"/>
                    <a:pt x="506549" y="55245"/>
                    <a:pt x="468812" y="76962"/>
                  </a:cubicBezTo>
                  <a:cubicBezTo>
                    <a:pt x="359879" y="139922"/>
                    <a:pt x="183647" y="139922"/>
                    <a:pt x="74238" y="76962"/>
                  </a:cubicBezTo>
                  <a:cubicBezTo>
                    <a:pt x="36216" y="54864"/>
                    <a:pt x="11502" y="28194"/>
                    <a:pt x="0" y="0"/>
                  </a:cubicBezTo>
                  <a:cubicBezTo>
                    <a:pt x="760" y="13906"/>
                    <a:pt x="1521" y="26956"/>
                    <a:pt x="2376" y="39148"/>
                  </a:cubicBezTo>
                  <a:cubicBezTo>
                    <a:pt x="14639" y="65437"/>
                    <a:pt x="38592" y="90202"/>
                    <a:pt x="74238" y="110871"/>
                  </a:cubicBezTo>
                  <a:cubicBezTo>
                    <a:pt x="120732" y="136255"/>
                    <a:pt x="172028" y="151571"/>
                    <a:pt x="224806" y="155829"/>
                  </a:cubicBezTo>
                  <a:cubicBezTo>
                    <a:pt x="253246" y="158601"/>
                    <a:pt x="281876" y="158820"/>
                    <a:pt x="310355" y="156496"/>
                  </a:cubicBezTo>
                  <a:cubicBezTo>
                    <a:pt x="365732" y="152991"/>
                    <a:pt x="419677" y="137417"/>
                    <a:pt x="468432" y="110871"/>
                  </a:cubicBezTo>
                  <a:cubicBezTo>
                    <a:pt x="503793" y="90392"/>
                    <a:pt x="527652" y="65913"/>
                    <a:pt x="540009" y="399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8" name="Google Shape;428;p15"/>
            <p:cNvSpPr/>
            <p:nvPr/>
          </p:nvSpPr>
          <p:spPr>
            <a:xfrm>
              <a:off x="2829449" y="530444"/>
              <a:ext cx="249519" cy="126863"/>
            </a:xfrm>
            <a:custGeom>
              <a:avLst/>
              <a:gdLst/>
              <a:ahLst/>
              <a:cxnLst/>
              <a:rect l="l" t="t" r="r" b="b"/>
              <a:pathLst>
                <a:path w="249519" h="126863" extrusionOk="0">
                  <a:moveTo>
                    <a:pt x="249520" y="108109"/>
                  </a:moveTo>
                  <a:cubicBezTo>
                    <a:pt x="168218" y="133115"/>
                    <a:pt x="81302" y="133115"/>
                    <a:pt x="0" y="108109"/>
                  </a:cubicBezTo>
                  <a:cubicBezTo>
                    <a:pt x="33555" y="42481"/>
                    <a:pt x="73858" y="2381"/>
                    <a:pt x="122051" y="0"/>
                  </a:cubicBezTo>
                  <a:lnTo>
                    <a:pt x="122051" y="0"/>
                  </a:lnTo>
                  <a:lnTo>
                    <a:pt x="127564" y="0"/>
                  </a:lnTo>
                  <a:lnTo>
                    <a:pt x="127564" y="0"/>
                  </a:lnTo>
                  <a:cubicBezTo>
                    <a:pt x="175567" y="2857"/>
                    <a:pt x="215870" y="42767"/>
                    <a:pt x="249520" y="1081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9" name="Google Shape;429;p15"/>
            <p:cNvSpPr/>
            <p:nvPr/>
          </p:nvSpPr>
          <p:spPr>
            <a:xfrm>
              <a:off x="2934010" y="1583052"/>
              <a:ext cx="47432" cy="623982"/>
            </a:xfrm>
            <a:custGeom>
              <a:avLst/>
              <a:gdLst/>
              <a:ahLst/>
              <a:cxnLst/>
              <a:rect l="l" t="t" r="r" b="b"/>
              <a:pathLst>
                <a:path w="47432" h="623982" extrusionOk="0">
                  <a:moveTo>
                    <a:pt x="0" y="0"/>
                  </a:moveTo>
                  <a:lnTo>
                    <a:pt x="47433" y="0"/>
                  </a:lnTo>
                  <a:lnTo>
                    <a:pt x="47433" y="623983"/>
                  </a:lnTo>
                  <a:lnTo>
                    <a:pt x="0" y="62398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30" name="Google Shape;430;p15"/>
            <p:cNvGrpSpPr/>
            <p:nvPr/>
          </p:nvGrpSpPr>
          <p:grpSpPr>
            <a:xfrm>
              <a:off x="4031993" y="117216"/>
              <a:ext cx="2889297" cy="3901793"/>
              <a:chOff x="5533368" y="1047716"/>
              <a:chExt cx="2889297" cy="3901793"/>
            </a:xfrm>
          </p:grpSpPr>
          <p:sp>
            <p:nvSpPr>
              <p:cNvPr id="431" name="Google Shape;431;p15"/>
              <p:cNvSpPr/>
              <p:nvPr/>
            </p:nvSpPr>
            <p:spPr>
              <a:xfrm>
                <a:off x="6153722" y="4072604"/>
                <a:ext cx="1090544" cy="630910"/>
              </a:xfrm>
              <a:custGeom>
                <a:avLst/>
                <a:gdLst/>
                <a:ahLst/>
                <a:cxnLst/>
                <a:rect l="l" t="t" r="r" b="b"/>
                <a:pathLst>
                  <a:path w="1090544" h="630910" extrusionOk="0">
                    <a:moveTo>
                      <a:pt x="578197" y="615410"/>
                    </a:moveTo>
                    <a:lnTo>
                      <a:pt x="26877" y="296418"/>
                    </a:lnTo>
                    <a:cubicBezTo>
                      <a:pt x="-12951" y="273367"/>
                      <a:pt x="-7913" y="233172"/>
                      <a:pt x="37998" y="206597"/>
                    </a:cubicBezTo>
                    <a:lnTo>
                      <a:pt x="395216" y="0"/>
                    </a:lnTo>
                    <a:lnTo>
                      <a:pt x="1090545" y="402241"/>
                    </a:lnTo>
                    <a:lnTo>
                      <a:pt x="733327" y="608933"/>
                    </a:lnTo>
                    <a:cubicBezTo>
                      <a:pt x="687320" y="635508"/>
                      <a:pt x="617930" y="638365"/>
                      <a:pt x="578197" y="615410"/>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2" name="Google Shape;432;p15"/>
              <p:cNvSpPr/>
              <p:nvPr/>
            </p:nvSpPr>
            <p:spPr>
              <a:xfrm>
                <a:off x="6193969" y="4048886"/>
                <a:ext cx="1090601" cy="630901"/>
              </a:xfrm>
              <a:custGeom>
                <a:avLst/>
                <a:gdLst/>
                <a:ahLst/>
                <a:cxnLst/>
                <a:rect l="l" t="t" r="r" b="b"/>
                <a:pathLst>
                  <a:path w="1090601" h="630901" extrusionOk="0">
                    <a:moveTo>
                      <a:pt x="578158" y="615410"/>
                    </a:moveTo>
                    <a:lnTo>
                      <a:pt x="26838" y="296323"/>
                    </a:lnTo>
                    <a:cubicBezTo>
                      <a:pt x="-12895" y="273368"/>
                      <a:pt x="-7952" y="233172"/>
                      <a:pt x="37960" y="206597"/>
                    </a:cubicBezTo>
                    <a:lnTo>
                      <a:pt x="395272" y="0"/>
                    </a:lnTo>
                    <a:lnTo>
                      <a:pt x="1090601" y="402241"/>
                    </a:lnTo>
                    <a:lnTo>
                      <a:pt x="733764" y="608838"/>
                    </a:lnTo>
                    <a:cubicBezTo>
                      <a:pt x="687377" y="635508"/>
                      <a:pt x="617891" y="638366"/>
                      <a:pt x="578158" y="6154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3" name="Google Shape;433;p15"/>
              <p:cNvSpPr/>
              <p:nvPr/>
            </p:nvSpPr>
            <p:spPr>
              <a:xfrm>
                <a:off x="7252346" y="4430077"/>
                <a:ext cx="32128" cy="21050"/>
              </a:xfrm>
              <a:custGeom>
                <a:avLst/>
                <a:gdLst/>
                <a:ahLst/>
                <a:cxnLst/>
                <a:rect l="l" t="t" r="r" b="b"/>
                <a:pathLst>
                  <a:path w="32128" h="21050" extrusionOk="0">
                    <a:moveTo>
                      <a:pt x="32129" y="21050"/>
                    </a:moveTo>
                    <a:lnTo>
                      <a:pt x="32129" y="0"/>
                    </a:lnTo>
                    <a:lnTo>
                      <a:pt x="0" y="18574"/>
                    </a:lnTo>
                    <a:lnTo>
                      <a:pt x="32129" y="2105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4" name="Google Shape;434;p15"/>
              <p:cNvSpPr/>
              <p:nvPr/>
            </p:nvSpPr>
            <p:spPr>
              <a:xfrm>
                <a:off x="6193906" y="4285773"/>
                <a:ext cx="32984" cy="21431"/>
              </a:xfrm>
              <a:custGeom>
                <a:avLst/>
                <a:gdLst/>
                <a:ahLst/>
                <a:cxnLst/>
                <a:rect l="l" t="t" r="r" b="b"/>
                <a:pathLst>
                  <a:path w="32984" h="21431" extrusionOk="0">
                    <a:moveTo>
                      <a:pt x="0" y="21431"/>
                    </a:moveTo>
                    <a:lnTo>
                      <a:pt x="0" y="0"/>
                    </a:lnTo>
                    <a:lnTo>
                      <a:pt x="32984" y="13716"/>
                    </a:lnTo>
                    <a:lnTo>
                      <a:pt x="0" y="21431"/>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5" name="Google Shape;435;p15"/>
              <p:cNvSpPr/>
              <p:nvPr/>
            </p:nvSpPr>
            <p:spPr>
              <a:xfrm>
                <a:off x="6193969" y="4027741"/>
                <a:ext cx="1090601" cy="630949"/>
              </a:xfrm>
              <a:custGeom>
                <a:avLst/>
                <a:gdLst/>
                <a:ahLst/>
                <a:cxnLst/>
                <a:rect l="l" t="t" r="r" b="b"/>
                <a:pathLst>
                  <a:path w="1090601" h="630949" extrusionOk="0">
                    <a:moveTo>
                      <a:pt x="578158" y="615410"/>
                    </a:moveTo>
                    <a:lnTo>
                      <a:pt x="26838" y="296418"/>
                    </a:lnTo>
                    <a:cubicBezTo>
                      <a:pt x="-12895" y="273368"/>
                      <a:pt x="-7952" y="233267"/>
                      <a:pt x="37960" y="206693"/>
                    </a:cubicBezTo>
                    <a:lnTo>
                      <a:pt x="395272" y="0"/>
                    </a:lnTo>
                    <a:lnTo>
                      <a:pt x="1090601" y="402336"/>
                    </a:lnTo>
                    <a:lnTo>
                      <a:pt x="733764" y="608934"/>
                    </a:lnTo>
                    <a:cubicBezTo>
                      <a:pt x="687377" y="635508"/>
                      <a:pt x="617891" y="638461"/>
                      <a:pt x="578158" y="615410"/>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6" name="Google Shape;436;p15"/>
              <p:cNvSpPr/>
              <p:nvPr/>
            </p:nvSpPr>
            <p:spPr>
              <a:xfrm>
                <a:off x="6504927" y="3742563"/>
                <a:ext cx="779547" cy="687514"/>
              </a:xfrm>
              <a:custGeom>
                <a:avLst/>
                <a:gdLst/>
                <a:ahLst/>
                <a:cxnLst/>
                <a:rect l="l" t="t" r="r" b="b"/>
                <a:pathLst>
                  <a:path w="779547" h="687514" extrusionOk="0">
                    <a:moveTo>
                      <a:pt x="86025" y="286131"/>
                    </a:moveTo>
                    <a:lnTo>
                      <a:pt x="0" y="0"/>
                    </a:lnTo>
                    <a:lnTo>
                      <a:pt x="702933" y="404050"/>
                    </a:lnTo>
                    <a:lnTo>
                      <a:pt x="779548" y="687514"/>
                    </a:lnTo>
                    <a:lnTo>
                      <a:pt x="86025" y="286131"/>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7" name="Google Shape;437;p15"/>
              <p:cNvSpPr/>
              <p:nvPr/>
            </p:nvSpPr>
            <p:spPr>
              <a:xfrm>
                <a:off x="7254152" y="4405788"/>
                <a:ext cx="30322" cy="36004"/>
              </a:xfrm>
              <a:custGeom>
                <a:avLst/>
                <a:gdLst/>
                <a:ahLst/>
                <a:cxnLst/>
                <a:rect l="l" t="t" r="r" b="b"/>
                <a:pathLst>
                  <a:path w="30322" h="36004" extrusionOk="0">
                    <a:moveTo>
                      <a:pt x="9981" y="36004"/>
                    </a:moveTo>
                    <a:lnTo>
                      <a:pt x="30323" y="24289"/>
                    </a:lnTo>
                    <a:lnTo>
                      <a:pt x="0" y="0"/>
                    </a:lnTo>
                    <a:close/>
                  </a:path>
                </a:pathLst>
              </a:custGeom>
              <a:solidFill>
                <a:srgbClr val="9EA1A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8" name="Google Shape;438;p15"/>
              <p:cNvSpPr/>
              <p:nvPr/>
            </p:nvSpPr>
            <p:spPr>
              <a:xfrm>
                <a:off x="6482779" y="3753326"/>
                <a:ext cx="781258" cy="688466"/>
              </a:xfrm>
              <a:custGeom>
                <a:avLst/>
                <a:gdLst/>
                <a:ahLst/>
                <a:cxnLst/>
                <a:rect l="l" t="t" r="r" b="b"/>
                <a:pathLst>
                  <a:path w="781258" h="688466" extrusionOk="0">
                    <a:moveTo>
                      <a:pt x="86025" y="286131"/>
                    </a:moveTo>
                    <a:lnTo>
                      <a:pt x="0" y="0"/>
                    </a:lnTo>
                    <a:lnTo>
                      <a:pt x="702933" y="404051"/>
                    </a:lnTo>
                    <a:lnTo>
                      <a:pt x="781259" y="688467"/>
                    </a:lnTo>
                    <a:lnTo>
                      <a:pt x="86025" y="286131"/>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9" name="Google Shape;439;p15"/>
              <p:cNvSpPr/>
              <p:nvPr/>
            </p:nvSpPr>
            <p:spPr>
              <a:xfrm>
                <a:off x="5563120" y="1047716"/>
                <a:ext cx="2859545" cy="3884751"/>
              </a:xfrm>
              <a:custGeom>
                <a:avLst/>
                <a:gdLst/>
                <a:ahLst/>
                <a:cxnLst/>
                <a:rect l="l" t="t" r="r" b="b"/>
                <a:pathLst>
                  <a:path w="2859545" h="3884751" extrusionOk="0">
                    <a:moveTo>
                      <a:pt x="2790441" y="3876709"/>
                    </a:moveTo>
                    <a:lnTo>
                      <a:pt x="69105" y="2302131"/>
                    </a:lnTo>
                    <a:cubicBezTo>
                      <a:pt x="31083" y="2280033"/>
                      <a:pt x="0" y="2220787"/>
                      <a:pt x="0" y="2169829"/>
                    </a:cubicBezTo>
                    <a:lnTo>
                      <a:pt x="0" y="60708"/>
                    </a:lnTo>
                    <a:cubicBezTo>
                      <a:pt x="0" y="9654"/>
                      <a:pt x="30988" y="-13778"/>
                      <a:pt x="69105" y="8320"/>
                    </a:cubicBezTo>
                    <a:lnTo>
                      <a:pt x="2790441" y="1582517"/>
                    </a:lnTo>
                    <a:cubicBezTo>
                      <a:pt x="2828463" y="1604615"/>
                      <a:pt x="2859546" y="1663861"/>
                      <a:pt x="2859546" y="1714819"/>
                    </a:cubicBezTo>
                    <a:lnTo>
                      <a:pt x="2859546" y="3823940"/>
                    </a:lnTo>
                    <a:cubicBezTo>
                      <a:pt x="2859261" y="3874899"/>
                      <a:pt x="2828463" y="3898330"/>
                      <a:pt x="2790441" y="3876709"/>
                    </a:cubicBez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0" name="Google Shape;440;p15"/>
              <p:cNvSpPr/>
              <p:nvPr/>
            </p:nvSpPr>
            <p:spPr>
              <a:xfrm>
                <a:off x="8367249" y="4838795"/>
                <a:ext cx="30132" cy="106965"/>
              </a:xfrm>
              <a:custGeom>
                <a:avLst/>
                <a:gdLst/>
                <a:ahLst/>
                <a:cxnLst/>
                <a:rect l="l" t="t" r="r" b="b"/>
                <a:pathLst>
                  <a:path w="30132" h="106965" extrusionOk="0">
                    <a:moveTo>
                      <a:pt x="0" y="106966"/>
                    </a:moveTo>
                    <a:lnTo>
                      <a:pt x="30132" y="89535"/>
                    </a:lnTo>
                    <a:lnTo>
                      <a:pt x="17110" y="0"/>
                    </a:lnTo>
                    <a:lnTo>
                      <a:pt x="0" y="106966"/>
                    </a:ln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1" name="Google Shape;441;p15"/>
              <p:cNvSpPr/>
              <p:nvPr/>
            </p:nvSpPr>
            <p:spPr>
              <a:xfrm>
                <a:off x="5558272" y="1051845"/>
                <a:ext cx="72337" cy="31155"/>
              </a:xfrm>
              <a:custGeom>
                <a:avLst/>
                <a:gdLst/>
                <a:ahLst/>
                <a:cxnLst/>
                <a:rect l="l" t="t" r="r" b="b"/>
                <a:pathLst>
                  <a:path w="72337" h="31155" extrusionOk="0">
                    <a:moveTo>
                      <a:pt x="0" y="17240"/>
                    </a:moveTo>
                    <a:lnTo>
                      <a:pt x="29657" y="0"/>
                    </a:lnTo>
                    <a:lnTo>
                      <a:pt x="72337" y="24479"/>
                    </a:lnTo>
                    <a:cubicBezTo>
                      <a:pt x="72337" y="24479"/>
                      <a:pt x="26901" y="31433"/>
                      <a:pt x="25760" y="31147"/>
                    </a:cubicBezTo>
                    <a:cubicBezTo>
                      <a:pt x="24619" y="30861"/>
                      <a:pt x="0" y="17240"/>
                      <a:pt x="0" y="1724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2" name="Google Shape;442;p15"/>
              <p:cNvSpPr/>
              <p:nvPr/>
            </p:nvSpPr>
            <p:spPr>
              <a:xfrm>
                <a:off x="5538216" y="1062192"/>
                <a:ext cx="2859165" cy="3884558"/>
              </a:xfrm>
              <a:custGeom>
                <a:avLst/>
                <a:gdLst/>
                <a:ahLst/>
                <a:cxnLst/>
                <a:rect l="l" t="t" r="r" b="b"/>
                <a:pathLst>
                  <a:path w="2859165" h="3884558" extrusionOk="0">
                    <a:moveTo>
                      <a:pt x="2790061" y="3876234"/>
                    </a:moveTo>
                    <a:lnTo>
                      <a:pt x="69105" y="2302037"/>
                    </a:lnTo>
                    <a:cubicBezTo>
                      <a:pt x="31083" y="2279939"/>
                      <a:pt x="0" y="2220789"/>
                      <a:pt x="0" y="2169735"/>
                    </a:cubicBezTo>
                    <a:lnTo>
                      <a:pt x="0" y="60614"/>
                    </a:lnTo>
                    <a:cubicBezTo>
                      <a:pt x="0" y="9655"/>
                      <a:pt x="30893" y="-13776"/>
                      <a:pt x="69105" y="8322"/>
                    </a:cubicBezTo>
                    <a:lnTo>
                      <a:pt x="2790061" y="1582519"/>
                    </a:lnTo>
                    <a:cubicBezTo>
                      <a:pt x="2828083" y="1604617"/>
                      <a:pt x="2859166" y="1663862"/>
                      <a:pt x="2859166" y="1714821"/>
                    </a:cubicBezTo>
                    <a:lnTo>
                      <a:pt x="2859166" y="3824132"/>
                    </a:lnTo>
                    <a:cubicBezTo>
                      <a:pt x="2859166" y="3874900"/>
                      <a:pt x="2828273" y="3898332"/>
                      <a:pt x="2790061" y="3876234"/>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3" name="Google Shape;443;p15"/>
              <p:cNvSpPr/>
              <p:nvPr/>
            </p:nvSpPr>
            <p:spPr>
              <a:xfrm>
                <a:off x="5533368" y="1064955"/>
                <a:ext cx="2859260" cy="3884554"/>
              </a:xfrm>
              <a:custGeom>
                <a:avLst/>
                <a:gdLst/>
                <a:ahLst/>
                <a:cxnLst/>
                <a:rect l="l" t="t" r="r" b="b"/>
                <a:pathLst>
                  <a:path w="2859260" h="3884554" extrusionOk="0">
                    <a:moveTo>
                      <a:pt x="2790156" y="3876234"/>
                    </a:moveTo>
                    <a:lnTo>
                      <a:pt x="69105" y="2302037"/>
                    </a:lnTo>
                    <a:cubicBezTo>
                      <a:pt x="31083" y="2279939"/>
                      <a:pt x="0" y="2220694"/>
                      <a:pt x="0" y="2169735"/>
                    </a:cubicBezTo>
                    <a:lnTo>
                      <a:pt x="0" y="60614"/>
                    </a:lnTo>
                    <a:cubicBezTo>
                      <a:pt x="0" y="9655"/>
                      <a:pt x="30988" y="-13776"/>
                      <a:pt x="69105" y="8322"/>
                    </a:cubicBezTo>
                    <a:lnTo>
                      <a:pt x="2790156" y="1582995"/>
                    </a:lnTo>
                    <a:cubicBezTo>
                      <a:pt x="2828178" y="1604998"/>
                      <a:pt x="2859261" y="1664243"/>
                      <a:pt x="2859261" y="1715297"/>
                    </a:cubicBezTo>
                    <a:lnTo>
                      <a:pt x="2859261" y="3823847"/>
                    </a:lnTo>
                    <a:cubicBezTo>
                      <a:pt x="2859261" y="3874900"/>
                      <a:pt x="2828273" y="3898332"/>
                      <a:pt x="2790156" y="38762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4" name="Google Shape;444;p15"/>
              <p:cNvSpPr/>
              <p:nvPr/>
            </p:nvSpPr>
            <p:spPr>
              <a:xfrm>
                <a:off x="5568443" y="1110406"/>
                <a:ext cx="2788159" cy="3702480"/>
              </a:xfrm>
              <a:custGeom>
                <a:avLst/>
                <a:gdLst/>
                <a:ahLst/>
                <a:cxnLst/>
                <a:rect l="l" t="t" r="r" b="b"/>
                <a:pathLst>
                  <a:path w="2788159" h="3702480" extrusionOk="0">
                    <a:moveTo>
                      <a:pt x="2786734" y="3702481"/>
                    </a:moveTo>
                    <a:lnTo>
                      <a:pt x="0" y="2089993"/>
                    </a:lnTo>
                    <a:lnTo>
                      <a:pt x="951" y="23640"/>
                    </a:lnTo>
                    <a:cubicBezTo>
                      <a:pt x="951" y="2494"/>
                      <a:pt x="15779" y="-6078"/>
                      <a:pt x="34030" y="4590"/>
                    </a:cubicBezTo>
                    <a:lnTo>
                      <a:pt x="2755080" y="1578691"/>
                    </a:lnTo>
                    <a:cubicBezTo>
                      <a:pt x="2774529" y="1591407"/>
                      <a:pt x="2786800" y="1612610"/>
                      <a:pt x="2788160" y="163584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5" name="Google Shape;445;p15"/>
              <p:cNvSpPr/>
              <p:nvPr/>
            </p:nvSpPr>
            <p:spPr>
              <a:xfrm>
                <a:off x="5762166" y="1403396"/>
                <a:ext cx="919754" cy="618313"/>
              </a:xfrm>
              <a:custGeom>
                <a:avLst/>
                <a:gdLst/>
                <a:ahLst/>
                <a:cxnLst/>
                <a:rect l="l" t="t" r="r" b="b"/>
                <a:pathLst>
                  <a:path w="919754" h="618313" extrusionOk="0">
                    <a:moveTo>
                      <a:pt x="906256" y="616665"/>
                    </a:moveTo>
                    <a:lnTo>
                      <a:pt x="13498" y="100220"/>
                    </a:lnTo>
                    <a:cubicBezTo>
                      <a:pt x="5142" y="94185"/>
                      <a:pt x="133" y="84538"/>
                      <a:pt x="0" y="74217"/>
                    </a:cubicBezTo>
                    <a:lnTo>
                      <a:pt x="0" y="11828"/>
                    </a:lnTo>
                    <a:cubicBezTo>
                      <a:pt x="0" y="2303"/>
                      <a:pt x="5988" y="-2745"/>
                      <a:pt x="13498" y="1541"/>
                    </a:cubicBezTo>
                    <a:lnTo>
                      <a:pt x="906256" y="517986"/>
                    </a:lnTo>
                    <a:cubicBezTo>
                      <a:pt x="914574" y="524052"/>
                      <a:pt x="919574" y="533680"/>
                      <a:pt x="919754" y="543990"/>
                    </a:cubicBezTo>
                    <a:lnTo>
                      <a:pt x="919754" y="606378"/>
                    </a:lnTo>
                    <a:cubicBezTo>
                      <a:pt x="919754" y="616380"/>
                      <a:pt x="913671" y="621047"/>
                      <a:pt x="906256" y="616665"/>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6" name="Google Shape;446;p15"/>
              <p:cNvSpPr/>
              <p:nvPr/>
            </p:nvSpPr>
            <p:spPr>
              <a:xfrm>
                <a:off x="5766158" y="1584712"/>
                <a:ext cx="686298" cy="451951"/>
              </a:xfrm>
              <a:custGeom>
                <a:avLst/>
                <a:gdLst/>
                <a:ahLst/>
                <a:cxnLst/>
                <a:rect l="l" t="t" r="r" b="b"/>
                <a:pathLst>
                  <a:path w="686298" h="451951" extrusionOk="0">
                    <a:moveTo>
                      <a:pt x="672991" y="450304"/>
                    </a:moveTo>
                    <a:lnTo>
                      <a:pt x="13593" y="68827"/>
                    </a:lnTo>
                    <a:cubicBezTo>
                      <a:pt x="5199" y="62853"/>
                      <a:pt x="152" y="53231"/>
                      <a:pt x="0" y="42919"/>
                    </a:cubicBezTo>
                    <a:lnTo>
                      <a:pt x="0" y="11868"/>
                    </a:lnTo>
                    <a:cubicBezTo>
                      <a:pt x="0" y="2343"/>
                      <a:pt x="6084" y="-2801"/>
                      <a:pt x="13593" y="1581"/>
                    </a:cubicBezTo>
                    <a:lnTo>
                      <a:pt x="672991" y="383057"/>
                    </a:lnTo>
                    <a:cubicBezTo>
                      <a:pt x="681261" y="389103"/>
                      <a:pt x="686194" y="398708"/>
                      <a:pt x="686299" y="408965"/>
                    </a:cubicBezTo>
                    <a:lnTo>
                      <a:pt x="686299" y="440017"/>
                    </a:lnTo>
                    <a:cubicBezTo>
                      <a:pt x="686299" y="450018"/>
                      <a:pt x="680405" y="454685"/>
                      <a:pt x="672991" y="45030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7" name="Google Shape;447;p15"/>
              <p:cNvSpPr/>
              <p:nvPr/>
            </p:nvSpPr>
            <p:spPr>
              <a:xfrm>
                <a:off x="5766158" y="1702632"/>
                <a:ext cx="686488" cy="451759"/>
              </a:xfrm>
              <a:custGeom>
                <a:avLst/>
                <a:gdLst/>
                <a:ahLst/>
                <a:cxnLst/>
                <a:rect l="l" t="t" r="r" b="b"/>
                <a:pathLst>
                  <a:path w="686488" h="451759" extrusionOk="0">
                    <a:moveTo>
                      <a:pt x="672991" y="450018"/>
                    </a:moveTo>
                    <a:lnTo>
                      <a:pt x="13593" y="69018"/>
                    </a:lnTo>
                    <a:cubicBezTo>
                      <a:pt x="5199" y="63044"/>
                      <a:pt x="152" y="53422"/>
                      <a:pt x="0" y="43110"/>
                    </a:cubicBezTo>
                    <a:lnTo>
                      <a:pt x="0" y="11868"/>
                    </a:lnTo>
                    <a:cubicBezTo>
                      <a:pt x="0" y="2343"/>
                      <a:pt x="6084" y="-2801"/>
                      <a:pt x="13593" y="1581"/>
                    </a:cubicBezTo>
                    <a:lnTo>
                      <a:pt x="672991" y="383343"/>
                    </a:lnTo>
                    <a:cubicBezTo>
                      <a:pt x="681337" y="389344"/>
                      <a:pt x="686337" y="398964"/>
                      <a:pt x="686489" y="409251"/>
                    </a:cubicBezTo>
                    <a:lnTo>
                      <a:pt x="686489" y="440302"/>
                    </a:lnTo>
                    <a:cubicBezTo>
                      <a:pt x="686299" y="450018"/>
                      <a:pt x="680405" y="454495"/>
                      <a:pt x="672991" y="450018"/>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8" name="Google Shape;448;p15"/>
              <p:cNvSpPr/>
              <p:nvPr/>
            </p:nvSpPr>
            <p:spPr>
              <a:xfrm>
                <a:off x="5766158" y="1820170"/>
                <a:ext cx="562156" cy="379997"/>
              </a:xfrm>
              <a:custGeom>
                <a:avLst/>
                <a:gdLst/>
                <a:ahLst/>
                <a:cxnLst/>
                <a:rect l="l" t="t" r="r" b="b"/>
                <a:pathLst>
                  <a:path w="562156" h="379997" extrusionOk="0">
                    <a:moveTo>
                      <a:pt x="548564" y="378390"/>
                    </a:moveTo>
                    <a:lnTo>
                      <a:pt x="13593" y="68827"/>
                    </a:lnTo>
                    <a:cubicBezTo>
                      <a:pt x="5199" y="62853"/>
                      <a:pt x="152" y="53231"/>
                      <a:pt x="0" y="42919"/>
                    </a:cubicBezTo>
                    <a:lnTo>
                      <a:pt x="0" y="11868"/>
                    </a:lnTo>
                    <a:cubicBezTo>
                      <a:pt x="0" y="2343"/>
                      <a:pt x="6084" y="-2801"/>
                      <a:pt x="13593" y="1581"/>
                    </a:cubicBezTo>
                    <a:lnTo>
                      <a:pt x="548564" y="311048"/>
                    </a:lnTo>
                    <a:cubicBezTo>
                      <a:pt x="556948" y="317077"/>
                      <a:pt x="561985" y="326717"/>
                      <a:pt x="562157" y="337051"/>
                    </a:cubicBezTo>
                    <a:lnTo>
                      <a:pt x="562157" y="368103"/>
                    </a:lnTo>
                    <a:cubicBezTo>
                      <a:pt x="562157" y="378104"/>
                      <a:pt x="556073" y="382676"/>
                      <a:pt x="548564" y="3783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9" name="Google Shape;449;p15"/>
              <p:cNvSpPr/>
              <p:nvPr/>
            </p:nvSpPr>
            <p:spPr>
              <a:xfrm>
                <a:off x="5762166" y="2639293"/>
                <a:ext cx="919754" cy="618340"/>
              </a:xfrm>
              <a:custGeom>
                <a:avLst/>
                <a:gdLst/>
                <a:ahLst/>
                <a:cxnLst/>
                <a:rect l="l" t="t" r="r" b="b"/>
                <a:pathLst>
                  <a:path w="919754" h="618340" extrusionOk="0">
                    <a:moveTo>
                      <a:pt x="906256" y="616732"/>
                    </a:moveTo>
                    <a:lnTo>
                      <a:pt x="13498" y="100287"/>
                    </a:lnTo>
                    <a:cubicBezTo>
                      <a:pt x="5142" y="94248"/>
                      <a:pt x="133" y="84609"/>
                      <a:pt x="0" y="74284"/>
                    </a:cubicBezTo>
                    <a:lnTo>
                      <a:pt x="0" y="11895"/>
                    </a:lnTo>
                    <a:cubicBezTo>
                      <a:pt x="0" y="1894"/>
                      <a:pt x="5988" y="-2678"/>
                      <a:pt x="13498" y="1608"/>
                    </a:cubicBezTo>
                    <a:lnTo>
                      <a:pt x="906256" y="518053"/>
                    </a:lnTo>
                    <a:cubicBezTo>
                      <a:pt x="914574" y="524121"/>
                      <a:pt x="919574" y="533751"/>
                      <a:pt x="919754" y="544057"/>
                    </a:cubicBezTo>
                    <a:lnTo>
                      <a:pt x="919754" y="606445"/>
                    </a:lnTo>
                    <a:cubicBezTo>
                      <a:pt x="919754" y="616447"/>
                      <a:pt x="913671" y="621019"/>
                      <a:pt x="906256" y="616732"/>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0" name="Google Shape;450;p15"/>
              <p:cNvSpPr/>
              <p:nvPr/>
            </p:nvSpPr>
            <p:spPr>
              <a:xfrm>
                <a:off x="5766158" y="2821069"/>
                <a:ext cx="686488" cy="451519"/>
              </a:xfrm>
              <a:custGeom>
                <a:avLst/>
                <a:gdLst/>
                <a:ahLst/>
                <a:cxnLst/>
                <a:rect l="l" t="t" r="r" b="b"/>
                <a:pathLst>
                  <a:path w="686488" h="451519" extrusionOk="0">
                    <a:moveTo>
                      <a:pt x="672991" y="449910"/>
                    </a:moveTo>
                    <a:lnTo>
                      <a:pt x="13593" y="68910"/>
                    </a:lnTo>
                    <a:cubicBezTo>
                      <a:pt x="5209" y="62881"/>
                      <a:pt x="171" y="53242"/>
                      <a:pt x="0" y="42907"/>
                    </a:cubicBezTo>
                    <a:lnTo>
                      <a:pt x="0" y="11856"/>
                    </a:lnTo>
                    <a:cubicBezTo>
                      <a:pt x="0" y="1854"/>
                      <a:pt x="6084" y="-2718"/>
                      <a:pt x="13593" y="1664"/>
                    </a:cubicBezTo>
                    <a:lnTo>
                      <a:pt x="672991" y="382664"/>
                    </a:lnTo>
                    <a:cubicBezTo>
                      <a:pt x="681308" y="388731"/>
                      <a:pt x="686308" y="398361"/>
                      <a:pt x="686489" y="408667"/>
                    </a:cubicBezTo>
                    <a:lnTo>
                      <a:pt x="686489" y="439719"/>
                    </a:lnTo>
                    <a:cubicBezTo>
                      <a:pt x="686299" y="449625"/>
                      <a:pt x="680405" y="454197"/>
                      <a:pt x="672991" y="44991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1" name="Google Shape;451;p15"/>
              <p:cNvSpPr/>
              <p:nvPr/>
            </p:nvSpPr>
            <p:spPr>
              <a:xfrm>
                <a:off x="5766158" y="2938486"/>
                <a:ext cx="686488" cy="451826"/>
              </a:xfrm>
              <a:custGeom>
                <a:avLst/>
                <a:gdLst/>
                <a:ahLst/>
                <a:cxnLst/>
                <a:rect l="l" t="t" r="r" b="b"/>
                <a:pathLst>
                  <a:path w="686488" h="451826" extrusionOk="0">
                    <a:moveTo>
                      <a:pt x="672991" y="450223"/>
                    </a:moveTo>
                    <a:lnTo>
                      <a:pt x="13593" y="68747"/>
                    </a:lnTo>
                    <a:cubicBezTo>
                      <a:pt x="5228" y="62756"/>
                      <a:pt x="190" y="53145"/>
                      <a:pt x="0" y="42839"/>
                    </a:cubicBezTo>
                    <a:lnTo>
                      <a:pt x="0" y="11787"/>
                    </a:lnTo>
                    <a:cubicBezTo>
                      <a:pt x="0" y="2262"/>
                      <a:pt x="6084" y="-2786"/>
                      <a:pt x="13593" y="1595"/>
                    </a:cubicBezTo>
                    <a:lnTo>
                      <a:pt x="672991" y="382595"/>
                    </a:lnTo>
                    <a:cubicBezTo>
                      <a:pt x="681308" y="388663"/>
                      <a:pt x="686308" y="398293"/>
                      <a:pt x="686489" y="408599"/>
                    </a:cubicBezTo>
                    <a:lnTo>
                      <a:pt x="686489" y="439650"/>
                    </a:lnTo>
                    <a:cubicBezTo>
                      <a:pt x="686299" y="449937"/>
                      <a:pt x="680405" y="454509"/>
                      <a:pt x="672991" y="450223"/>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2" name="Google Shape;452;p15"/>
              <p:cNvSpPr/>
              <p:nvPr/>
            </p:nvSpPr>
            <p:spPr>
              <a:xfrm>
                <a:off x="5766158" y="3056051"/>
                <a:ext cx="562156" cy="379920"/>
              </a:xfrm>
              <a:custGeom>
                <a:avLst/>
                <a:gdLst/>
                <a:ahLst/>
                <a:cxnLst/>
                <a:rect l="l" t="t" r="r" b="b"/>
                <a:pathLst>
                  <a:path w="562156" h="379920" extrusionOk="0">
                    <a:moveTo>
                      <a:pt x="548564" y="378378"/>
                    </a:moveTo>
                    <a:lnTo>
                      <a:pt x="13593" y="68910"/>
                    </a:lnTo>
                    <a:cubicBezTo>
                      <a:pt x="5199" y="62900"/>
                      <a:pt x="152" y="53242"/>
                      <a:pt x="0" y="42907"/>
                    </a:cubicBezTo>
                    <a:lnTo>
                      <a:pt x="0" y="11856"/>
                    </a:lnTo>
                    <a:cubicBezTo>
                      <a:pt x="0" y="1854"/>
                      <a:pt x="6084" y="-2718"/>
                      <a:pt x="13593" y="1664"/>
                    </a:cubicBezTo>
                    <a:lnTo>
                      <a:pt x="548564" y="311131"/>
                    </a:lnTo>
                    <a:cubicBezTo>
                      <a:pt x="556948" y="317161"/>
                      <a:pt x="561985" y="326800"/>
                      <a:pt x="562157" y="337134"/>
                    </a:cubicBezTo>
                    <a:lnTo>
                      <a:pt x="562157" y="368186"/>
                    </a:lnTo>
                    <a:cubicBezTo>
                      <a:pt x="562157" y="378187"/>
                      <a:pt x="556073" y="382473"/>
                      <a:pt x="548564" y="3783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3" name="Google Shape;453;p15"/>
              <p:cNvSpPr/>
              <p:nvPr/>
            </p:nvSpPr>
            <p:spPr>
              <a:xfrm>
                <a:off x="6897600" y="3332192"/>
                <a:ext cx="1250451" cy="1162368"/>
              </a:xfrm>
              <a:custGeom>
                <a:avLst/>
                <a:gdLst/>
                <a:ahLst/>
                <a:cxnLst/>
                <a:rect l="l" t="t" r="r" b="b"/>
                <a:pathLst>
                  <a:path w="1250451" h="1162368" extrusionOk="0">
                    <a:moveTo>
                      <a:pt x="9696" y="77186"/>
                    </a:moveTo>
                    <a:cubicBezTo>
                      <a:pt x="9696" y="77186"/>
                      <a:pt x="108173" y="160053"/>
                      <a:pt x="250376" y="46896"/>
                    </a:cubicBezTo>
                    <a:cubicBezTo>
                      <a:pt x="351895" y="-36543"/>
                      <a:pt x="442672" y="11082"/>
                      <a:pt x="493242" y="39657"/>
                    </a:cubicBezTo>
                    <a:cubicBezTo>
                      <a:pt x="543811" y="68232"/>
                      <a:pt x="616813" y="85758"/>
                      <a:pt x="755879" y="337409"/>
                    </a:cubicBezTo>
                    <a:cubicBezTo>
                      <a:pt x="755879" y="337409"/>
                      <a:pt x="801125" y="416276"/>
                      <a:pt x="875839" y="459519"/>
                    </a:cubicBezTo>
                    <a:cubicBezTo>
                      <a:pt x="950552" y="502763"/>
                      <a:pt x="986483" y="481617"/>
                      <a:pt x="1045227" y="392844"/>
                    </a:cubicBezTo>
                    <a:cubicBezTo>
                      <a:pt x="1103971" y="304071"/>
                      <a:pt x="1142469" y="205773"/>
                      <a:pt x="1250452" y="269972"/>
                    </a:cubicBezTo>
                    <a:lnTo>
                      <a:pt x="1250452" y="1162369"/>
                    </a:lnTo>
                    <a:lnTo>
                      <a:pt x="0" y="439707"/>
                    </a:lnTo>
                    <a:lnTo>
                      <a:pt x="0" y="71375"/>
                    </a:lnTo>
                    <a:close/>
                  </a:path>
                </a:pathLst>
              </a:custGeom>
              <a:solidFill>
                <a:srgbClr val="F5F6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4" name="Google Shape;454;p15"/>
              <p:cNvSpPr/>
              <p:nvPr/>
            </p:nvSpPr>
            <p:spPr>
              <a:xfrm>
                <a:off x="5766443" y="2003281"/>
                <a:ext cx="882682" cy="1029375"/>
              </a:xfrm>
              <a:custGeom>
                <a:avLst/>
                <a:gdLst/>
                <a:ahLst/>
                <a:cxnLst/>
                <a:rect l="l" t="t" r="r" b="b"/>
                <a:pathLst>
                  <a:path w="882682" h="1029375" extrusionOk="0">
                    <a:moveTo>
                      <a:pt x="869090" y="1027764"/>
                    </a:moveTo>
                    <a:lnTo>
                      <a:pt x="13593" y="532464"/>
                    </a:lnTo>
                    <a:cubicBezTo>
                      <a:pt x="5209" y="526435"/>
                      <a:pt x="171" y="516796"/>
                      <a:pt x="0" y="506461"/>
                    </a:cubicBezTo>
                    <a:lnTo>
                      <a:pt x="0" y="11828"/>
                    </a:lnTo>
                    <a:cubicBezTo>
                      <a:pt x="0" y="2303"/>
                      <a:pt x="6084" y="-2745"/>
                      <a:pt x="13593" y="1541"/>
                    </a:cubicBezTo>
                    <a:lnTo>
                      <a:pt x="869090" y="496841"/>
                    </a:lnTo>
                    <a:cubicBezTo>
                      <a:pt x="877474" y="502870"/>
                      <a:pt x="882512" y="512510"/>
                      <a:pt x="882683" y="522844"/>
                    </a:cubicBezTo>
                    <a:lnTo>
                      <a:pt x="882683" y="1017668"/>
                    </a:lnTo>
                    <a:cubicBezTo>
                      <a:pt x="882683" y="1027479"/>
                      <a:pt x="876599" y="1032051"/>
                      <a:pt x="869090" y="102776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5" name="Google Shape;455;p15"/>
              <p:cNvSpPr/>
              <p:nvPr/>
            </p:nvSpPr>
            <p:spPr>
              <a:xfrm>
                <a:off x="6897600" y="3388613"/>
                <a:ext cx="1250451" cy="1106424"/>
              </a:xfrm>
              <a:custGeom>
                <a:avLst/>
                <a:gdLst/>
                <a:ahLst/>
                <a:cxnLst/>
                <a:rect l="l" t="t" r="r" b="b"/>
                <a:pathLst>
                  <a:path w="1250451" h="1106424" extrusionOk="0">
                    <a:moveTo>
                      <a:pt x="0" y="0"/>
                    </a:moveTo>
                    <a:lnTo>
                      <a:pt x="0" y="383096"/>
                    </a:lnTo>
                    <a:lnTo>
                      <a:pt x="1250452" y="1106424"/>
                    </a:lnTo>
                    <a:lnTo>
                      <a:pt x="1250452" y="214027"/>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6" name="Google Shape;456;p15"/>
              <p:cNvSpPr/>
              <p:nvPr/>
            </p:nvSpPr>
            <p:spPr>
              <a:xfrm>
                <a:off x="7389036" y="3376326"/>
                <a:ext cx="9505" cy="678751"/>
              </a:xfrm>
              <a:custGeom>
                <a:avLst/>
                <a:gdLst/>
                <a:ahLst/>
                <a:cxnLst/>
                <a:rect l="l" t="t" r="r" b="b"/>
                <a:pathLst>
                  <a:path w="9505" h="678751" extrusionOk="0">
                    <a:moveTo>
                      <a:pt x="0" y="0"/>
                    </a:moveTo>
                    <a:lnTo>
                      <a:pt x="0" y="678752"/>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7" name="Google Shape;457;p15"/>
              <p:cNvSpPr/>
              <p:nvPr/>
            </p:nvSpPr>
            <p:spPr>
              <a:xfrm>
                <a:off x="7771633" y="3805618"/>
                <a:ext cx="9505" cy="470725"/>
              </a:xfrm>
              <a:custGeom>
                <a:avLst/>
                <a:gdLst/>
                <a:ahLst/>
                <a:cxnLst/>
                <a:rect l="l" t="t" r="r" b="b"/>
                <a:pathLst>
                  <a:path w="9505" h="470725" extrusionOk="0">
                    <a:moveTo>
                      <a:pt x="0" y="0"/>
                    </a:moveTo>
                    <a:lnTo>
                      <a:pt x="0" y="470725"/>
                    </a:lnTo>
                  </a:path>
                </a:pathLst>
              </a:custGeom>
              <a:noFill/>
              <a:ln w="9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8" name="Google Shape;458;p15"/>
              <p:cNvSpPr/>
              <p:nvPr/>
            </p:nvSpPr>
            <p:spPr>
              <a:xfrm>
                <a:off x="6897600" y="3332663"/>
                <a:ext cx="1250451" cy="479359"/>
              </a:xfrm>
              <a:custGeom>
                <a:avLst/>
                <a:gdLst/>
                <a:ahLst/>
                <a:cxnLst/>
                <a:rect l="l" t="t" r="r" b="b"/>
                <a:pathLst>
                  <a:path w="1250451" h="479359" extrusionOk="0">
                    <a:moveTo>
                      <a:pt x="0" y="70905"/>
                    </a:moveTo>
                    <a:cubicBezTo>
                      <a:pt x="221859" y="208732"/>
                      <a:pt x="253227" y="-102831"/>
                      <a:pt x="494953" y="36996"/>
                    </a:cubicBezTo>
                    <a:cubicBezTo>
                      <a:pt x="736678" y="176823"/>
                      <a:pt x="703314" y="359036"/>
                      <a:pt x="881732" y="462288"/>
                    </a:cubicBezTo>
                    <a:cubicBezTo>
                      <a:pt x="1060151" y="565538"/>
                      <a:pt x="1064333" y="162250"/>
                      <a:pt x="1250452" y="269978"/>
                    </a:cubicBezTo>
                  </a:path>
                </a:pathLst>
              </a:custGeom>
              <a:noFill/>
              <a:ln w="14525" cap="flat" cmpd="sng">
                <a:solidFill>
                  <a:srgbClr val="E9EAF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9" name="Google Shape;459;p15"/>
              <p:cNvSpPr/>
              <p:nvPr/>
            </p:nvSpPr>
            <p:spPr>
              <a:xfrm rot="-1801764">
                <a:off x="7364922" y="3334621"/>
                <a:ext cx="48054" cy="83555"/>
              </a:xfrm>
              <a:custGeom>
                <a:avLst/>
                <a:gdLst/>
                <a:ahLst/>
                <a:cxnLst/>
                <a:rect l="l" t="t" r="r" b="b"/>
                <a:pathLst>
                  <a:path w="48097" h="83629" extrusionOk="0">
                    <a:moveTo>
                      <a:pt x="48098" y="41815"/>
                    </a:moveTo>
                    <a:cubicBezTo>
                      <a:pt x="48098" y="64908"/>
                      <a:pt x="37331" y="83629"/>
                      <a:pt x="24049" y="83629"/>
                    </a:cubicBezTo>
                    <a:cubicBezTo>
                      <a:pt x="10767" y="83629"/>
                      <a:pt x="0" y="64908"/>
                      <a:pt x="0" y="41815"/>
                    </a:cubicBezTo>
                    <a:cubicBezTo>
                      <a:pt x="0" y="18721"/>
                      <a:pt x="10767" y="0"/>
                      <a:pt x="24049" y="0"/>
                    </a:cubicBezTo>
                    <a:cubicBezTo>
                      <a:pt x="37331" y="0"/>
                      <a:pt x="48098" y="18721"/>
                      <a:pt x="48098" y="4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0" name="Google Shape;460;p15"/>
              <p:cNvSpPr/>
              <p:nvPr/>
            </p:nvSpPr>
            <p:spPr>
              <a:xfrm rot="-1790023">
                <a:off x="8141346" y="3571007"/>
                <a:ext cx="48265" cy="83920"/>
              </a:xfrm>
              <a:custGeom>
                <a:avLst/>
                <a:gdLst/>
                <a:ahLst/>
                <a:cxnLst/>
                <a:rect l="l" t="t" r="r" b="b"/>
                <a:pathLst>
                  <a:path w="48263" h="83917" extrusionOk="0">
                    <a:moveTo>
                      <a:pt x="48265" y="41960"/>
                    </a:moveTo>
                    <a:cubicBezTo>
                      <a:pt x="48265" y="65133"/>
                      <a:pt x="37461" y="83919"/>
                      <a:pt x="24134" y="83919"/>
                    </a:cubicBezTo>
                    <a:cubicBezTo>
                      <a:pt x="10806" y="83919"/>
                      <a:pt x="2" y="65133"/>
                      <a:pt x="2" y="41960"/>
                    </a:cubicBezTo>
                    <a:cubicBezTo>
                      <a:pt x="2" y="18787"/>
                      <a:pt x="10806" y="1"/>
                      <a:pt x="24134" y="1"/>
                    </a:cubicBezTo>
                    <a:cubicBezTo>
                      <a:pt x="37461" y="1"/>
                      <a:pt x="48265" y="18787"/>
                      <a:pt x="48265" y="419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1" name="Google Shape;461;p15"/>
              <p:cNvSpPr/>
              <p:nvPr/>
            </p:nvSpPr>
            <p:spPr>
              <a:xfrm rot="-1790023">
                <a:off x="7763340" y="3766404"/>
                <a:ext cx="48265" cy="83920"/>
              </a:xfrm>
              <a:custGeom>
                <a:avLst/>
                <a:gdLst/>
                <a:ahLst/>
                <a:cxnLst/>
                <a:rect l="l" t="t" r="r" b="b"/>
                <a:pathLst>
                  <a:path w="48263" h="83917" extrusionOk="0">
                    <a:moveTo>
                      <a:pt x="48265" y="41960"/>
                    </a:moveTo>
                    <a:cubicBezTo>
                      <a:pt x="48265" y="65133"/>
                      <a:pt x="37461" y="83919"/>
                      <a:pt x="24133" y="83919"/>
                    </a:cubicBezTo>
                    <a:cubicBezTo>
                      <a:pt x="10806" y="83919"/>
                      <a:pt x="2" y="65133"/>
                      <a:pt x="2" y="41960"/>
                    </a:cubicBezTo>
                    <a:cubicBezTo>
                      <a:pt x="2" y="18787"/>
                      <a:pt x="10806" y="1"/>
                      <a:pt x="24133" y="1"/>
                    </a:cubicBezTo>
                    <a:cubicBezTo>
                      <a:pt x="37461" y="1"/>
                      <a:pt x="48265" y="18787"/>
                      <a:pt x="48265" y="4196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2" name="Google Shape;462;p15"/>
              <p:cNvSpPr/>
              <p:nvPr/>
            </p:nvSpPr>
            <p:spPr>
              <a:xfrm rot="-1801764">
                <a:off x="6873548" y="3361832"/>
                <a:ext cx="48054" cy="83555"/>
              </a:xfrm>
              <a:custGeom>
                <a:avLst/>
                <a:gdLst/>
                <a:ahLst/>
                <a:cxnLst/>
                <a:rect l="l" t="t" r="r" b="b"/>
                <a:pathLst>
                  <a:path w="48097" h="83629" extrusionOk="0">
                    <a:moveTo>
                      <a:pt x="48098" y="41815"/>
                    </a:moveTo>
                    <a:cubicBezTo>
                      <a:pt x="48098" y="64908"/>
                      <a:pt x="37331" y="83629"/>
                      <a:pt x="24049" y="83629"/>
                    </a:cubicBezTo>
                    <a:cubicBezTo>
                      <a:pt x="10767" y="83629"/>
                      <a:pt x="0" y="64908"/>
                      <a:pt x="0" y="41815"/>
                    </a:cubicBezTo>
                    <a:cubicBezTo>
                      <a:pt x="0" y="18721"/>
                      <a:pt x="10767" y="0"/>
                      <a:pt x="24049" y="0"/>
                    </a:cubicBezTo>
                    <a:cubicBezTo>
                      <a:pt x="37331" y="0"/>
                      <a:pt x="48098" y="18721"/>
                      <a:pt x="48098" y="418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3" name="Google Shape;463;p15"/>
              <p:cNvSpPr/>
              <p:nvPr/>
            </p:nvSpPr>
            <p:spPr>
              <a:xfrm>
                <a:off x="6868038" y="2430219"/>
                <a:ext cx="78705" cy="316778"/>
              </a:xfrm>
              <a:custGeom>
                <a:avLst/>
                <a:gdLst/>
                <a:ahLst/>
                <a:cxnLst/>
                <a:rect l="l" t="t" r="r" b="b"/>
                <a:pathLst>
                  <a:path w="78705" h="316778" extrusionOk="0">
                    <a:moveTo>
                      <a:pt x="64828" y="315171"/>
                    </a:moveTo>
                    <a:lnTo>
                      <a:pt x="13593" y="285548"/>
                    </a:lnTo>
                    <a:cubicBezTo>
                      <a:pt x="5209" y="279519"/>
                      <a:pt x="171" y="269880"/>
                      <a:pt x="0" y="259545"/>
                    </a:cubicBezTo>
                    <a:lnTo>
                      <a:pt x="0" y="11895"/>
                    </a:lnTo>
                    <a:cubicBezTo>
                      <a:pt x="0" y="1894"/>
                      <a:pt x="6083" y="-2678"/>
                      <a:pt x="13593" y="1608"/>
                    </a:cubicBezTo>
                    <a:lnTo>
                      <a:pt x="64828" y="31326"/>
                    </a:lnTo>
                    <a:cubicBezTo>
                      <a:pt x="73193" y="37136"/>
                      <a:pt x="78335" y="46566"/>
                      <a:pt x="78706" y="56758"/>
                    </a:cubicBezTo>
                    <a:lnTo>
                      <a:pt x="78706" y="304884"/>
                    </a:lnTo>
                    <a:cubicBezTo>
                      <a:pt x="78706" y="314885"/>
                      <a:pt x="72337" y="319457"/>
                      <a:pt x="64828" y="3151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4" name="Google Shape;464;p15"/>
              <p:cNvSpPr/>
              <p:nvPr/>
            </p:nvSpPr>
            <p:spPr>
              <a:xfrm>
                <a:off x="6986477" y="2241366"/>
                <a:ext cx="78420" cy="573928"/>
              </a:xfrm>
              <a:custGeom>
                <a:avLst/>
                <a:gdLst/>
                <a:ahLst/>
                <a:cxnLst/>
                <a:rect l="l" t="t" r="r" b="b"/>
                <a:pathLst>
                  <a:path w="78420" h="573928" extrusionOk="0">
                    <a:moveTo>
                      <a:pt x="64828" y="572319"/>
                    </a:moveTo>
                    <a:lnTo>
                      <a:pt x="13593" y="542601"/>
                    </a:lnTo>
                    <a:cubicBezTo>
                      <a:pt x="5199" y="536629"/>
                      <a:pt x="152" y="527009"/>
                      <a:pt x="0" y="516693"/>
                    </a:cubicBezTo>
                    <a:lnTo>
                      <a:pt x="0" y="11868"/>
                    </a:lnTo>
                    <a:cubicBezTo>
                      <a:pt x="0" y="2343"/>
                      <a:pt x="6084" y="-2801"/>
                      <a:pt x="13593" y="1581"/>
                    </a:cubicBezTo>
                    <a:lnTo>
                      <a:pt x="64828" y="31299"/>
                    </a:lnTo>
                    <a:cubicBezTo>
                      <a:pt x="73211" y="37328"/>
                      <a:pt x="78249" y="46967"/>
                      <a:pt x="78421" y="57302"/>
                    </a:cubicBezTo>
                    <a:lnTo>
                      <a:pt x="78421" y="562127"/>
                    </a:lnTo>
                    <a:cubicBezTo>
                      <a:pt x="78041" y="572033"/>
                      <a:pt x="71957" y="576605"/>
                      <a:pt x="64828" y="57231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5" name="Google Shape;465;p15"/>
              <p:cNvSpPr/>
              <p:nvPr/>
            </p:nvSpPr>
            <p:spPr>
              <a:xfrm>
                <a:off x="7222119" y="2426981"/>
                <a:ext cx="78420" cy="524860"/>
              </a:xfrm>
              <a:custGeom>
                <a:avLst/>
                <a:gdLst/>
                <a:ahLst/>
                <a:cxnLst/>
                <a:rect l="l" t="t" r="r" b="b"/>
                <a:pathLst>
                  <a:path w="78420" h="524860" extrusionOk="0">
                    <a:moveTo>
                      <a:pt x="64828" y="523197"/>
                    </a:moveTo>
                    <a:lnTo>
                      <a:pt x="13593" y="493574"/>
                    </a:lnTo>
                    <a:cubicBezTo>
                      <a:pt x="5181" y="487583"/>
                      <a:pt x="124" y="477915"/>
                      <a:pt x="0" y="467571"/>
                    </a:cubicBezTo>
                    <a:lnTo>
                      <a:pt x="0" y="11895"/>
                    </a:lnTo>
                    <a:cubicBezTo>
                      <a:pt x="0" y="1894"/>
                      <a:pt x="6083" y="-2678"/>
                      <a:pt x="13593" y="1608"/>
                    </a:cubicBezTo>
                    <a:lnTo>
                      <a:pt x="64828" y="31231"/>
                    </a:lnTo>
                    <a:cubicBezTo>
                      <a:pt x="73211" y="37260"/>
                      <a:pt x="78249" y="46899"/>
                      <a:pt x="78421" y="57234"/>
                    </a:cubicBezTo>
                    <a:lnTo>
                      <a:pt x="78421" y="513005"/>
                    </a:lnTo>
                    <a:cubicBezTo>
                      <a:pt x="78421" y="523006"/>
                      <a:pt x="72337" y="527578"/>
                      <a:pt x="64828" y="523197"/>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6" name="Google Shape;466;p15"/>
              <p:cNvSpPr/>
              <p:nvPr/>
            </p:nvSpPr>
            <p:spPr>
              <a:xfrm>
                <a:off x="7340177" y="2573447"/>
                <a:ext cx="78420" cy="446687"/>
              </a:xfrm>
              <a:custGeom>
                <a:avLst/>
                <a:gdLst/>
                <a:ahLst/>
                <a:cxnLst/>
                <a:rect l="l" t="t" r="r" b="b"/>
                <a:pathLst>
                  <a:path w="78420" h="446687" extrusionOk="0">
                    <a:moveTo>
                      <a:pt x="64827" y="445025"/>
                    </a:moveTo>
                    <a:lnTo>
                      <a:pt x="13593" y="415402"/>
                    </a:lnTo>
                    <a:cubicBezTo>
                      <a:pt x="5209" y="409373"/>
                      <a:pt x="171" y="399734"/>
                      <a:pt x="0" y="389399"/>
                    </a:cubicBezTo>
                    <a:lnTo>
                      <a:pt x="0" y="11828"/>
                    </a:lnTo>
                    <a:cubicBezTo>
                      <a:pt x="0" y="2303"/>
                      <a:pt x="6083" y="-2745"/>
                      <a:pt x="13593" y="1541"/>
                    </a:cubicBezTo>
                    <a:lnTo>
                      <a:pt x="64827" y="31259"/>
                    </a:lnTo>
                    <a:cubicBezTo>
                      <a:pt x="73221" y="37231"/>
                      <a:pt x="78268" y="46851"/>
                      <a:pt x="78421" y="57167"/>
                    </a:cubicBezTo>
                    <a:lnTo>
                      <a:pt x="78421" y="434738"/>
                    </a:lnTo>
                    <a:cubicBezTo>
                      <a:pt x="78421" y="444835"/>
                      <a:pt x="72337" y="449406"/>
                      <a:pt x="64827" y="44502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7" name="Google Shape;467;p15"/>
              <p:cNvSpPr/>
              <p:nvPr/>
            </p:nvSpPr>
            <p:spPr>
              <a:xfrm>
                <a:off x="7575249" y="2900319"/>
                <a:ext cx="78325" cy="255777"/>
              </a:xfrm>
              <a:custGeom>
                <a:avLst/>
                <a:gdLst/>
                <a:ahLst/>
                <a:cxnLst/>
                <a:rect l="l" t="t" r="r" b="b"/>
                <a:pathLst>
                  <a:path w="78325" h="255777" extrusionOk="0">
                    <a:moveTo>
                      <a:pt x="64828" y="254170"/>
                    </a:moveTo>
                    <a:lnTo>
                      <a:pt x="13498" y="224547"/>
                    </a:lnTo>
                    <a:cubicBezTo>
                      <a:pt x="5143" y="218508"/>
                      <a:pt x="133" y="208869"/>
                      <a:pt x="0" y="198544"/>
                    </a:cubicBezTo>
                    <a:lnTo>
                      <a:pt x="0" y="11949"/>
                    </a:lnTo>
                    <a:cubicBezTo>
                      <a:pt x="0" y="1853"/>
                      <a:pt x="5989" y="-2719"/>
                      <a:pt x="13498" y="1662"/>
                    </a:cubicBezTo>
                    <a:lnTo>
                      <a:pt x="64828" y="31285"/>
                    </a:lnTo>
                    <a:cubicBezTo>
                      <a:pt x="73145" y="37352"/>
                      <a:pt x="78145" y="46982"/>
                      <a:pt x="78325" y="57288"/>
                    </a:cubicBezTo>
                    <a:lnTo>
                      <a:pt x="78325" y="243883"/>
                    </a:lnTo>
                    <a:cubicBezTo>
                      <a:pt x="78325" y="253884"/>
                      <a:pt x="72242" y="258456"/>
                      <a:pt x="64828" y="25417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8" name="Google Shape;468;p15"/>
              <p:cNvSpPr/>
              <p:nvPr/>
            </p:nvSpPr>
            <p:spPr>
              <a:xfrm>
                <a:off x="7693593" y="2520557"/>
                <a:ext cx="78420" cy="703833"/>
              </a:xfrm>
              <a:custGeom>
                <a:avLst/>
                <a:gdLst/>
                <a:ahLst/>
                <a:cxnLst/>
                <a:rect l="l" t="t" r="r" b="b"/>
                <a:pathLst>
                  <a:path w="78420" h="703833" extrusionOk="0">
                    <a:moveTo>
                      <a:pt x="64447" y="702226"/>
                    </a:moveTo>
                    <a:lnTo>
                      <a:pt x="13593" y="672508"/>
                    </a:lnTo>
                    <a:cubicBezTo>
                      <a:pt x="5199" y="666536"/>
                      <a:pt x="152" y="656916"/>
                      <a:pt x="0" y="646600"/>
                    </a:cubicBezTo>
                    <a:lnTo>
                      <a:pt x="0" y="11949"/>
                    </a:lnTo>
                    <a:cubicBezTo>
                      <a:pt x="0" y="1853"/>
                      <a:pt x="6083" y="-2719"/>
                      <a:pt x="13593" y="1662"/>
                    </a:cubicBezTo>
                    <a:lnTo>
                      <a:pt x="64828" y="31285"/>
                    </a:lnTo>
                    <a:cubicBezTo>
                      <a:pt x="73221" y="37305"/>
                      <a:pt x="78268" y="46954"/>
                      <a:pt x="78421" y="57288"/>
                    </a:cubicBezTo>
                    <a:lnTo>
                      <a:pt x="78421" y="691939"/>
                    </a:lnTo>
                    <a:cubicBezTo>
                      <a:pt x="78040" y="701940"/>
                      <a:pt x="71957" y="706512"/>
                      <a:pt x="64447" y="702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9" name="Google Shape;469;p15"/>
              <p:cNvSpPr/>
              <p:nvPr/>
            </p:nvSpPr>
            <p:spPr>
              <a:xfrm>
                <a:off x="7981135" y="3135165"/>
                <a:ext cx="78420" cy="255818"/>
              </a:xfrm>
              <a:custGeom>
                <a:avLst/>
                <a:gdLst/>
                <a:ahLst/>
                <a:cxnLst/>
                <a:rect l="l" t="t" r="r" b="b"/>
                <a:pathLst>
                  <a:path w="78420" h="255818" extrusionOk="0">
                    <a:moveTo>
                      <a:pt x="64828" y="254211"/>
                    </a:moveTo>
                    <a:lnTo>
                      <a:pt x="13593" y="224493"/>
                    </a:lnTo>
                    <a:cubicBezTo>
                      <a:pt x="5199" y="218521"/>
                      <a:pt x="152" y="208900"/>
                      <a:pt x="0" y="198585"/>
                    </a:cubicBezTo>
                    <a:lnTo>
                      <a:pt x="0" y="11895"/>
                    </a:lnTo>
                    <a:cubicBezTo>
                      <a:pt x="0" y="1894"/>
                      <a:pt x="6083" y="-2678"/>
                      <a:pt x="13593" y="1608"/>
                    </a:cubicBezTo>
                    <a:lnTo>
                      <a:pt x="64828" y="31326"/>
                    </a:lnTo>
                    <a:cubicBezTo>
                      <a:pt x="73240" y="37317"/>
                      <a:pt x="78297" y="46985"/>
                      <a:pt x="78421" y="57329"/>
                    </a:cubicBezTo>
                    <a:lnTo>
                      <a:pt x="78421" y="243924"/>
                    </a:lnTo>
                    <a:cubicBezTo>
                      <a:pt x="78421" y="253925"/>
                      <a:pt x="72337" y="258497"/>
                      <a:pt x="64828" y="25421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0" name="Google Shape;470;p15"/>
              <p:cNvSpPr/>
              <p:nvPr/>
            </p:nvSpPr>
            <p:spPr>
              <a:xfrm>
                <a:off x="8099193" y="3142308"/>
                <a:ext cx="78420" cy="316963"/>
              </a:xfrm>
              <a:custGeom>
                <a:avLst/>
                <a:gdLst/>
                <a:ahLst/>
                <a:cxnLst/>
                <a:rect l="l" t="t" r="r" b="b"/>
                <a:pathLst>
                  <a:path w="78420" h="316963" extrusionOk="0">
                    <a:moveTo>
                      <a:pt x="64828" y="315266"/>
                    </a:moveTo>
                    <a:lnTo>
                      <a:pt x="13593" y="285548"/>
                    </a:lnTo>
                    <a:cubicBezTo>
                      <a:pt x="5181" y="279557"/>
                      <a:pt x="124" y="269889"/>
                      <a:pt x="0" y="259545"/>
                    </a:cubicBezTo>
                    <a:lnTo>
                      <a:pt x="0" y="11895"/>
                    </a:lnTo>
                    <a:cubicBezTo>
                      <a:pt x="0" y="1894"/>
                      <a:pt x="6084" y="-2678"/>
                      <a:pt x="13593" y="1608"/>
                    </a:cubicBezTo>
                    <a:lnTo>
                      <a:pt x="64828" y="31230"/>
                    </a:lnTo>
                    <a:cubicBezTo>
                      <a:pt x="73211" y="37260"/>
                      <a:pt x="78249" y="46899"/>
                      <a:pt x="78421" y="57234"/>
                    </a:cubicBezTo>
                    <a:lnTo>
                      <a:pt x="78421" y="305360"/>
                    </a:lnTo>
                    <a:cubicBezTo>
                      <a:pt x="78421" y="315266"/>
                      <a:pt x="72337" y="319648"/>
                      <a:pt x="64828" y="3152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71" name="Google Shape;471;p15"/>
            <p:cNvSpPr/>
            <p:nvPr/>
          </p:nvSpPr>
          <p:spPr>
            <a:xfrm>
              <a:off x="2810939" y="4355647"/>
              <a:ext cx="905825" cy="524291"/>
            </a:xfrm>
            <a:custGeom>
              <a:avLst/>
              <a:gdLst/>
              <a:ahLst/>
              <a:cxnLst/>
              <a:rect l="l" t="t" r="r" b="b"/>
              <a:pathLst>
                <a:path w="905825" h="524291" extrusionOk="0">
                  <a:moveTo>
                    <a:pt x="456810" y="505052"/>
                  </a:moveTo>
                  <a:lnTo>
                    <a:pt x="32483" y="259879"/>
                  </a:lnTo>
                  <a:cubicBezTo>
                    <a:pt x="-15615" y="231970"/>
                    <a:pt x="-9626" y="183679"/>
                    <a:pt x="45981" y="151294"/>
                  </a:cubicBezTo>
                  <a:lnTo>
                    <a:pt x="261376" y="26611"/>
                  </a:lnTo>
                  <a:cubicBezTo>
                    <a:pt x="316889" y="-5488"/>
                    <a:pt x="400632" y="-9298"/>
                    <a:pt x="449015" y="19277"/>
                  </a:cubicBezTo>
                  <a:lnTo>
                    <a:pt x="873342" y="264832"/>
                  </a:lnTo>
                  <a:cubicBezTo>
                    <a:pt x="921440" y="292645"/>
                    <a:pt x="915451" y="341032"/>
                    <a:pt x="859844" y="373322"/>
                  </a:cubicBezTo>
                  <a:lnTo>
                    <a:pt x="644449" y="498004"/>
                  </a:lnTo>
                  <a:cubicBezTo>
                    <a:pt x="588937" y="529627"/>
                    <a:pt x="505193" y="533627"/>
                    <a:pt x="456810" y="505052"/>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2" name="Google Shape;472;p15"/>
            <p:cNvSpPr/>
            <p:nvPr/>
          </p:nvSpPr>
          <p:spPr>
            <a:xfrm>
              <a:off x="2999385" y="3858955"/>
              <a:ext cx="906089" cy="910207"/>
            </a:xfrm>
            <a:custGeom>
              <a:avLst/>
              <a:gdLst/>
              <a:ahLst/>
              <a:cxnLst/>
              <a:rect l="l" t="t" r="r" b="b"/>
              <a:pathLst>
                <a:path w="906089" h="910207" extrusionOk="0">
                  <a:moveTo>
                    <a:pt x="906089" y="695706"/>
                  </a:moveTo>
                  <a:lnTo>
                    <a:pt x="906089" y="102203"/>
                  </a:lnTo>
                  <a:lnTo>
                    <a:pt x="23" y="0"/>
                  </a:lnTo>
                  <a:lnTo>
                    <a:pt x="23" y="597218"/>
                  </a:lnTo>
                  <a:lnTo>
                    <a:pt x="23" y="597218"/>
                  </a:lnTo>
                  <a:cubicBezTo>
                    <a:pt x="-547" y="615506"/>
                    <a:pt x="9528" y="632936"/>
                    <a:pt x="32342" y="645891"/>
                  </a:cubicBezTo>
                  <a:lnTo>
                    <a:pt x="456668" y="891445"/>
                  </a:lnTo>
                  <a:cubicBezTo>
                    <a:pt x="504766" y="919258"/>
                    <a:pt x="588795" y="915734"/>
                    <a:pt x="644307" y="883634"/>
                  </a:cubicBezTo>
                  <a:lnTo>
                    <a:pt x="859702" y="758952"/>
                  </a:lnTo>
                  <a:cubicBezTo>
                    <a:pt x="890975" y="740855"/>
                    <a:pt x="906565" y="717518"/>
                    <a:pt x="905614" y="695706"/>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3" name="Google Shape;473;p15"/>
            <p:cNvSpPr/>
            <p:nvPr/>
          </p:nvSpPr>
          <p:spPr>
            <a:xfrm>
              <a:off x="2999385" y="3718383"/>
              <a:ext cx="905566" cy="524522"/>
            </a:xfrm>
            <a:custGeom>
              <a:avLst/>
              <a:gdLst/>
              <a:ahLst/>
              <a:cxnLst/>
              <a:rect l="l" t="t" r="r" b="b"/>
              <a:pathLst>
                <a:path w="905566" h="524522" extrusionOk="0">
                  <a:moveTo>
                    <a:pt x="905519" y="307545"/>
                  </a:moveTo>
                  <a:lnTo>
                    <a:pt x="905519" y="242775"/>
                  </a:lnTo>
                  <a:lnTo>
                    <a:pt x="835843" y="242775"/>
                  </a:lnTo>
                  <a:lnTo>
                    <a:pt x="448874" y="18842"/>
                  </a:lnTo>
                  <a:cubicBezTo>
                    <a:pt x="400776" y="-9066"/>
                    <a:pt x="316747" y="-5542"/>
                    <a:pt x="261235" y="26557"/>
                  </a:cubicBezTo>
                  <a:lnTo>
                    <a:pt x="45839" y="151716"/>
                  </a:lnTo>
                  <a:cubicBezTo>
                    <a:pt x="42009" y="153897"/>
                    <a:pt x="38296" y="156279"/>
                    <a:pt x="34718" y="158860"/>
                  </a:cubicBezTo>
                  <a:lnTo>
                    <a:pt x="23" y="141048"/>
                  </a:lnTo>
                  <a:cubicBezTo>
                    <a:pt x="23" y="141048"/>
                    <a:pt x="23" y="209533"/>
                    <a:pt x="23" y="211819"/>
                  </a:cubicBezTo>
                  <a:lnTo>
                    <a:pt x="23" y="211819"/>
                  </a:lnTo>
                  <a:cubicBezTo>
                    <a:pt x="-547" y="229916"/>
                    <a:pt x="9528" y="247347"/>
                    <a:pt x="32342" y="260301"/>
                  </a:cubicBezTo>
                  <a:lnTo>
                    <a:pt x="456668" y="505760"/>
                  </a:lnTo>
                  <a:cubicBezTo>
                    <a:pt x="504766" y="533573"/>
                    <a:pt x="588795" y="530049"/>
                    <a:pt x="644307" y="497950"/>
                  </a:cubicBezTo>
                  <a:lnTo>
                    <a:pt x="859702" y="373363"/>
                  </a:lnTo>
                  <a:cubicBezTo>
                    <a:pt x="891926" y="354313"/>
                    <a:pt x="907230" y="330500"/>
                    <a:pt x="905424" y="308021"/>
                  </a:cubicBezTo>
                  <a:close/>
                </a:path>
              </a:pathLst>
            </a:custGeom>
            <a:solidFill>
              <a:srgbClr val="EDF0F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4" name="Google Shape;474;p15"/>
            <p:cNvSpPr/>
            <p:nvPr/>
          </p:nvSpPr>
          <p:spPr>
            <a:xfrm>
              <a:off x="2999243" y="3647851"/>
              <a:ext cx="905825" cy="524031"/>
            </a:xfrm>
            <a:custGeom>
              <a:avLst/>
              <a:gdLst/>
              <a:ahLst/>
              <a:cxnLst/>
              <a:rect l="l" t="t" r="r" b="b"/>
              <a:pathLst>
                <a:path w="905825" h="524031" extrusionOk="0">
                  <a:moveTo>
                    <a:pt x="456810" y="505236"/>
                  </a:moveTo>
                  <a:lnTo>
                    <a:pt x="32483" y="259777"/>
                  </a:lnTo>
                  <a:cubicBezTo>
                    <a:pt x="-15615" y="231964"/>
                    <a:pt x="-9626" y="183577"/>
                    <a:pt x="45981" y="151192"/>
                  </a:cubicBezTo>
                  <a:lnTo>
                    <a:pt x="261376" y="26605"/>
                  </a:lnTo>
                  <a:cubicBezTo>
                    <a:pt x="316889" y="-5589"/>
                    <a:pt x="400917" y="-9018"/>
                    <a:pt x="449015" y="18795"/>
                  </a:cubicBezTo>
                  <a:lnTo>
                    <a:pt x="873342" y="264254"/>
                  </a:lnTo>
                  <a:cubicBezTo>
                    <a:pt x="921440" y="292067"/>
                    <a:pt x="915451" y="340454"/>
                    <a:pt x="859844" y="372839"/>
                  </a:cubicBezTo>
                  <a:lnTo>
                    <a:pt x="644449" y="497426"/>
                  </a:lnTo>
                  <a:cubicBezTo>
                    <a:pt x="588937" y="529620"/>
                    <a:pt x="504908" y="533050"/>
                    <a:pt x="456810" y="505236"/>
                  </a:cubicBezTo>
                  <a:close/>
                </a:path>
              </a:pathLst>
            </a:custGeom>
            <a:solidFill>
              <a:srgbClr val="E2E5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5" name="Google Shape;475;p15"/>
            <p:cNvSpPr/>
            <p:nvPr/>
          </p:nvSpPr>
          <p:spPr>
            <a:xfrm>
              <a:off x="3230772" y="3780524"/>
              <a:ext cx="129655" cy="75042"/>
            </a:xfrm>
            <a:custGeom>
              <a:avLst/>
              <a:gdLst/>
              <a:ahLst/>
              <a:cxnLst/>
              <a:rect l="l" t="t" r="r" b="b"/>
              <a:pathLst>
                <a:path w="129655" h="75042" extrusionOk="0">
                  <a:moveTo>
                    <a:pt x="129655" y="37474"/>
                  </a:moveTo>
                  <a:lnTo>
                    <a:pt x="129655" y="13852"/>
                  </a:lnTo>
                  <a:lnTo>
                    <a:pt x="115207" y="13852"/>
                  </a:lnTo>
                  <a:lnTo>
                    <a:pt x="110739" y="10994"/>
                  </a:lnTo>
                  <a:cubicBezTo>
                    <a:pt x="81909" y="-3665"/>
                    <a:pt x="47841" y="-3665"/>
                    <a:pt x="19011" y="10994"/>
                  </a:cubicBezTo>
                  <a:cubicBezTo>
                    <a:pt x="16293" y="12575"/>
                    <a:pt x="13716" y="14395"/>
                    <a:pt x="11312" y="16424"/>
                  </a:cubicBezTo>
                  <a:lnTo>
                    <a:pt x="0" y="13852"/>
                  </a:lnTo>
                  <a:lnTo>
                    <a:pt x="0" y="37474"/>
                  </a:lnTo>
                  <a:cubicBezTo>
                    <a:pt x="1084" y="49123"/>
                    <a:pt x="8346" y="59286"/>
                    <a:pt x="19011" y="64049"/>
                  </a:cubicBezTo>
                  <a:cubicBezTo>
                    <a:pt x="47841" y="78708"/>
                    <a:pt x="81909" y="78708"/>
                    <a:pt x="110739" y="64049"/>
                  </a:cubicBezTo>
                  <a:cubicBezTo>
                    <a:pt x="121405" y="59305"/>
                    <a:pt x="128648" y="49123"/>
                    <a:pt x="129655" y="374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6" name="Google Shape;476;p15"/>
            <p:cNvSpPr/>
            <p:nvPr/>
          </p:nvSpPr>
          <p:spPr>
            <a:xfrm>
              <a:off x="3230772" y="3756847"/>
              <a:ext cx="129655" cy="75056"/>
            </a:xfrm>
            <a:custGeom>
              <a:avLst/>
              <a:gdLst/>
              <a:ahLst/>
              <a:cxnLst/>
              <a:rect l="l" t="t" r="r" b="b"/>
              <a:pathLst>
                <a:path w="129655" h="75056" extrusionOk="0">
                  <a:moveTo>
                    <a:pt x="129655" y="37528"/>
                  </a:moveTo>
                  <a:cubicBezTo>
                    <a:pt x="129655" y="58255"/>
                    <a:pt x="100631" y="75057"/>
                    <a:pt x="64828" y="75057"/>
                  </a:cubicBezTo>
                  <a:cubicBezTo>
                    <a:pt x="29024" y="75057"/>
                    <a:pt x="0" y="58255"/>
                    <a:pt x="0" y="37528"/>
                  </a:cubicBezTo>
                  <a:cubicBezTo>
                    <a:pt x="0" y="16802"/>
                    <a:pt x="29024" y="0"/>
                    <a:pt x="64828" y="0"/>
                  </a:cubicBezTo>
                  <a:cubicBezTo>
                    <a:pt x="100631" y="0"/>
                    <a:pt x="129655" y="16802"/>
                    <a:pt x="129655" y="375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7" name="Google Shape;477;p15"/>
            <p:cNvSpPr/>
            <p:nvPr/>
          </p:nvSpPr>
          <p:spPr>
            <a:xfrm>
              <a:off x="3393243" y="3872036"/>
              <a:ext cx="129623" cy="74995"/>
            </a:xfrm>
            <a:custGeom>
              <a:avLst/>
              <a:gdLst/>
              <a:ahLst/>
              <a:cxnLst/>
              <a:rect l="l" t="t" r="r" b="b"/>
              <a:pathLst>
                <a:path w="129623" h="74995" extrusionOk="0">
                  <a:moveTo>
                    <a:pt x="128018" y="45689"/>
                  </a:moveTo>
                  <a:cubicBezTo>
                    <a:pt x="124482" y="53623"/>
                    <a:pt x="118341" y="60110"/>
                    <a:pt x="110623" y="64072"/>
                  </a:cubicBezTo>
                  <a:cubicBezTo>
                    <a:pt x="81812" y="78636"/>
                    <a:pt x="47801" y="78636"/>
                    <a:pt x="18990" y="64072"/>
                  </a:cubicBezTo>
                  <a:cubicBezTo>
                    <a:pt x="11271" y="60110"/>
                    <a:pt x="5131" y="53623"/>
                    <a:pt x="1595" y="45689"/>
                  </a:cubicBezTo>
                  <a:cubicBezTo>
                    <a:pt x="-3158" y="33497"/>
                    <a:pt x="2735" y="20448"/>
                    <a:pt x="18990" y="10923"/>
                  </a:cubicBezTo>
                  <a:cubicBezTo>
                    <a:pt x="47801" y="-3641"/>
                    <a:pt x="81812" y="-3641"/>
                    <a:pt x="110623" y="10923"/>
                  </a:cubicBezTo>
                  <a:cubicBezTo>
                    <a:pt x="126972" y="19971"/>
                    <a:pt x="132771" y="33021"/>
                    <a:pt x="128018" y="45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8" name="Google Shape;478;p15"/>
            <p:cNvSpPr/>
            <p:nvPr/>
          </p:nvSpPr>
          <p:spPr>
            <a:xfrm>
              <a:off x="3395112" y="3888323"/>
              <a:ext cx="126148" cy="58707"/>
            </a:xfrm>
            <a:custGeom>
              <a:avLst/>
              <a:gdLst/>
              <a:ahLst/>
              <a:cxnLst/>
              <a:rect l="l" t="t" r="r" b="b"/>
              <a:pathLst>
                <a:path w="126148" h="58707" extrusionOk="0">
                  <a:moveTo>
                    <a:pt x="126149" y="29401"/>
                  </a:moveTo>
                  <a:cubicBezTo>
                    <a:pt x="122613" y="37336"/>
                    <a:pt x="116472" y="43822"/>
                    <a:pt x="108754" y="47784"/>
                  </a:cubicBezTo>
                  <a:cubicBezTo>
                    <a:pt x="79942" y="62348"/>
                    <a:pt x="45932" y="62348"/>
                    <a:pt x="17120" y="47784"/>
                  </a:cubicBezTo>
                  <a:cubicBezTo>
                    <a:pt x="6959" y="47051"/>
                    <a:pt x="-683" y="38202"/>
                    <a:pt x="48" y="28030"/>
                  </a:cubicBezTo>
                  <a:cubicBezTo>
                    <a:pt x="704" y="18867"/>
                    <a:pt x="7976" y="11580"/>
                    <a:pt x="17120" y="10923"/>
                  </a:cubicBezTo>
                  <a:cubicBezTo>
                    <a:pt x="45932" y="-3641"/>
                    <a:pt x="79942" y="-3641"/>
                    <a:pt x="108754" y="10923"/>
                  </a:cubicBezTo>
                  <a:cubicBezTo>
                    <a:pt x="116491" y="14904"/>
                    <a:pt x="122632" y="21429"/>
                    <a:pt x="126149" y="29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9" name="Google Shape;479;p15"/>
            <p:cNvSpPr/>
            <p:nvPr/>
          </p:nvSpPr>
          <p:spPr>
            <a:xfrm>
              <a:off x="3543979" y="3964737"/>
              <a:ext cx="129655" cy="75042"/>
            </a:xfrm>
            <a:custGeom>
              <a:avLst/>
              <a:gdLst/>
              <a:ahLst/>
              <a:cxnLst/>
              <a:rect l="l" t="t" r="r" b="b"/>
              <a:pathLst>
                <a:path w="129655" h="75042" extrusionOk="0">
                  <a:moveTo>
                    <a:pt x="129655" y="37474"/>
                  </a:moveTo>
                  <a:lnTo>
                    <a:pt x="129655" y="13852"/>
                  </a:lnTo>
                  <a:lnTo>
                    <a:pt x="115207" y="13852"/>
                  </a:lnTo>
                  <a:lnTo>
                    <a:pt x="110739" y="10994"/>
                  </a:lnTo>
                  <a:cubicBezTo>
                    <a:pt x="81909" y="-3665"/>
                    <a:pt x="47841" y="-3665"/>
                    <a:pt x="19011" y="10994"/>
                  </a:cubicBezTo>
                  <a:cubicBezTo>
                    <a:pt x="16321" y="12585"/>
                    <a:pt x="13745" y="14366"/>
                    <a:pt x="11312" y="16328"/>
                  </a:cubicBezTo>
                  <a:lnTo>
                    <a:pt x="0" y="13852"/>
                  </a:lnTo>
                  <a:lnTo>
                    <a:pt x="0" y="37474"/>
                  </a:lnTo>
                  <a:cubicBezTo>
                    <a:pt x="1084" y="49123"/>
                    <a:pt x="8346" y="59286"/>
                    <a:pt x="19011" y="64049"/>
                  </a:cubicBezTo>
                  <a:cubicBezTo>
                    <a:pt x="47841" y="78708"/>
                    <a:pt x="81909" y="78708"/>
                    <a:pt x="110739" y="64049"/>
                  </a:cubicBezTo>
                  <a:cubicBezTo>
                    <a:pt x="121405" y="59305"/>
                    <a:pt x="128648" y="49123"/>
                    <a:pt x="129655" y="374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0" name="Google Shape;480;p15"/>
            <p:cNvSpPr/>
            <p:nvPr/>
          </p:nvSpPr>
          <p:spPr>
            <a:xfrm>
              <a:off x="3543979" y="3941061"/>
              <a:ext cx="129655" cy="75056"/>
            </a:xfrm>
            <a:custGeom>
              <a:avLst/>
              <a:gdLst/>
              <a:ahLst/>
              <a:cxnLst/>
              <a:rect l="l" t="t" r="r" b="b"/>
              <a:pathLst>
                <a:path w="129655" h="75056" extrusionOk="0">
                  <a:moveTo>
                    <a:pt x="129655" y="37529"/>
                  </a:moveTo>
                  <a:cubicBezTo>
                    <a:pt x="129655" y="58255"/>
                    <a:pt x="100631" y="75057"/>
                    <a:pt x="64828" y="75057"/>
                  </a:cubicBezTo>
                  <a:cubicBezTo>
                    <a:pt x="29024" y="75057"/>
                    <a:pt x="0" y="58255"/>
                    <a:pt x="0" y="37529"/>
                  </a:cubicBezTo>
                  <a:cubicBezTo>
                    <a:pt x="0" y="16802"/>
                    <a:pt x="29024" y="0"/>
                    <a:pt x="64828" y="0"/>
                  </a:cubicBezTo>
                  <a:cubicBezTo>
                    <a:pt x="100631" y="0"/>
                    <a:pt x="129655" y="16802"/>
                    <a:pt x="129655" y="375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1" name="Google Shape;481;p15"/>
            <p:cNvSpPr/>
            <p:nvPr/>
          </p:nvSpPr>
          <p:spPr>
            <a:xfrm>
              <a:off x="5673026" y="4464079"/>
              <a:ext cx="468241" cy="270891"/>
            </a:xfrm>
            <a:custGeom>
              <a:avLst/>
              <a:gdLst/>
              <a:ahLst/>
              <a:cxnLst/>
              <a:rect l="l" t="t" r="r" b="b"/>
              <a:pathLst>
                <a:path w="468241" h="270891" extrusionOk="0">
                  <a:moveTo>
                    <a:pt x="468242" y="135445"/>
                  </a:moveTo>
                  <a:cubicBezTo>
                    <a:pt x="468242" y="210250"/>
                    <a:pt x="363422" y="270891"/>
                    <a:pt x="234121" y="270891"/>
                  </a:cubicBezTo>
                  <a:cubicBezTo>
                    <a:pt x="104819" y="270891"/>
                    <a:pt x="0" y="210250"/>
                    <a:pt x="0" y="135445"/>
                  </a:cubicBezTo>
                  <a:cubicBezTo>
                    <a:pt x="0" y="60641"/>
                    <a:pt x="104819" y="0"/>
                    <a:pt x="234121" y="0"/>
                  </a:cubicBezTo>
                  <a:cubicBezTo>
                    <a:pt x="363422" y="0"/>
                    <a:pt x="468242" y="60641"/>
                    <a:pt x="468242" y="135445"/>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2" name="Google Shape;482;p15"/>
            <p:cNvSpPr/>
            <p:nvPr/>
          </p:nvSpPr>
          <p:spPr>
            <a:xfrm>
              <a:off x="5819482" y="3280817"/>
              <a:ext cx="243195" cy="356577"/>
            </a:xfrm>
            <a:custGeom>
              <a:avLst/>
              <a:gdLst/>
              <a:ahLst/>
              <a:cxnLst/>
              <a:rect l="l" t="t" r="r" b="b"/>
              <a:pathLst>
                <a:path w="243195" h="356577" extrusionOk="0">
                  <a:moveTo>
                    <a:pt x="85669" y="11781"/>
                  </a:moveTo>
                  <a:cubicBezTo>
                    <a:pt x="95174" y="-3744"/>
                    <a:pt x="169318" y="-14031"/>
                    <a:pt x="193652" y="48738"/>
                  </a:cubicBezTo>
                  <a:cubicBezTo>
                    <a:pt x="203157" y="72551"/>
                    <a:pt x="201446" y="133416"/>
                    <a:pt x="209145" y="171611"/>
                  </a:cubicBezTo>
                  <a:cubicBezTo>
                    <a:pt x="216845" y="209806"/>
                    <a:pt x="235000" y="231523"/>
                    <a:pt x="241559" y="262479"/>
                  </a:cubicBezTo>
                  <a:cubicBezTo>
                    <a:pt x="248118" y="293436"/>
                    <a:pt x="237472" y="345442"/>
                    <a:pt x="162854" y="354681"/>
                  </a:cubicBezTo>
                  <a:cubicBezTo>
                    <a:pt x="88236" y="363921"/>
                    <a:pt x="30917" y="337632"/>
                    <a:pt x="13332" y="313819"/>
                  </a:cubicBezTo>
                  <a:cubicBezTo>
                    <a:pt x="-4253" y="290007"/>
                    <a:pt x="-4634" y="239334"/>
                    <a:pt x="13332" y="212092"/>
                  </a:cubicBezTo>
                  <a:cubicBezTo>
                    <a:pt x="31297" y="184851"/>
                    <a:pt x="45556" y="162848"/>
                    <a:pt x="45080" y="12741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3" name="Google Shape;483;p15"/>
            <p:cNvSpPr/>
            <p:nvPr/>
          </p:nvSpPr>
          <p:spPr>
            <a:xfrm>
              <a:off x="5837923" y="3277536"/>
              <a:ext cx="116085" cy="143945"/>
            </a:xfrm>
            <a:custGeom>
              <a:avLst/>
              <a:gdLst/>
              <a:ahLst/>
              <a:cxnLst/>
              <a:rect l="l" t="t" r="r" b="b"/>
              <a:pathLst>
                <a:path w="116085" h="143945" extrusionOk="0">
                  <a:moveTo>
                    <a:pt x="116086" y="4300"/>
                  </a:moveTo>
                  <a:cubicBezTo>
                    <a:pt x="116086" y="4300"/>
                    <a:pt x="60383" y="-11798"/>
                    <a:pt x="26639" y="18301"/>
                  </a:cubicBezTo>
                  <a:cubicBezTo>
                    <a:pt x="3978" y="39285"/>
                    <a:pt x="-5176" y="71137"/>
                    <a:pt x="2875" y="100979"/>
                  </a:cubicBezTo>
                  <a:cubicBezTo>
                    <a:pt x="7343" y="118600"/>
                    <a:pt x="16373" y="142603"/>
                    <a:pt x="30346" y="143936"/>
                  </a:cubicBezTo>
                  <a:cubicBezTo>
                    <a:pt x="44319" y="145270"/>
                    <a:pt x="116086" y="4300"/>
                    <a:pt x="116086" y="4300"/>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 name="Google Shape;484;p15"/>
            <p:cNvSpPr/>
            <p:nvPr/>
          </p:nvSpPr>
          <p:spPr>
            <a:xfrm>
              <a:off x="5860663" y="3433950"/>
              <a:ext cx="143677" cy="161015"/>
            </a:xfrm>
            <a:custGeom>
              <a:avLst/>
              <a:gdLst/>
              <a:ahLst/>
              <a:cxnLst/>
              <a:rect l="l" t="t" r="r" b="b"/>
              <a:pathLst>
                <a:path w="143677" h="161015" extrusionOk="0">
                  <a:moveTo>
                    <a:pt x="114638" y="0"/>
                  </a:moveTo>
                  <a:cubicBezTo>
                    <a:pt x="114638" y="0"/>
                    <a:pt x="110931" y="62103"/>
                    <a:pt x="112072" y="66675"/>
                  </a:cubicBezTo>
                  <a:cubicBezTo>
                    <a:pt x="113212" y="71247"/>
                    <a:pt x="136406" y="76200"/>
                    <a:pt x="142965" y="81153"/>
                  </a:cubicBezTo>
                  <a:cubicBezTo>
                    <a:pt x="149524" y="86106"/>
                    <a:pt x="109220" y="149638"/>
                    <a:pt x="88783" y="158972"/>
                  </a:cubicBezTo>
                  <a:cubicBezTo>
                    <a:pt x="68346" y="168307"/>
                    <a:pt x="4944" y="144399"/>
                    <a:pt x="477" y="112871"/>
                  </a:cubicBezTo>
                  <a:cubicBezTo>
                    <a:pt x="-3515" y="83725"/>
                    <a:pt x="18632" y="61151"/>
                    <a:pt x="27187" y="53245"/>
                  </a:cubicBezTo>
                  <a:cubicBezTo>
                    <a:pt x="32995" y="52692"/>
                    <a:pt x="38841" y="52531"/>
                    <a:pt x="44678" y="52769"/>
                  </a:cubicBezTo>
                  <a:lnTo>
                    <a:pt x="46579" y="22670"/>
                  </a:lnTo>
                  <a:cubicBezTo>
                    <a:pt x="74335" y="13811"/>
                    <a:pt x="114638" y="0"/>
                    <a:pt x="114638"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 name="Google Shape;485;p15"/>
            <p:cNvSpPr/>
            <p:nvPr/>
          </p:nvSpPr>
          <p:spPr>
            <a:xfrm>
              <a:off x="5729287" y="3551002"/>
              <a:ext cx="121787" cy="284211"/>
            </a:xfrm>
            <a:custGeom>
              <a:avLst/>
              <a:gdLst/>
              <a:ahLst/>
              <a:cxnLst/>
              <a:rect l="l" t="t" r="r" b="b"/>
              <a:pathLst>
                <a:path w="121787" h="284211" extrusionOk="0">
                  <a:moveTo>
                    <a:pt x="96303" y="391"/>
                  </a:moveTo>
                  <a:cubicBezTo>
                    <a:pt x="96303" y="-1418"/>
                    <a:pt x="86797" y="3630"/>
                    <a:pt x="86797" y="3725"/>
                  </a:cubicBezTo>
                  <a:cubicBezTo>
                    <a:pt x="86797" y="3820"/>
                    <a:pt x="82330" y="163269"/>
                    <a:pt x="74535" y="177747"/>
                  </a:cubicBezTo>
                  <a:lnTo>
                    <a:pt x="74535" y="177747"/>
                  </a:lnTo>
                  <a:cubicBezTo>
                    <a:pt x="54669" y="211560"/>
                    <a:pt x="2103" y="268901"/>
                    <a:pt x="772" y="275283"/>
                  </a:cubicBezTo>
                  <a:cubicBezTo>
                    <a:pt x="-3125" y="294333"/>
                    <a:pt x="8092" y="277283"/>
                    <a:pt x="26152" y="275283"/>
                  </a:cubicBezTo>
                  <a:cubicBezTo>
                    <a:pt x="36323" y="274044"/>
                    <a:pt x="96113" y="213466"/>
                    <a:pt x="109516" y="199654"/>
                  </a:cubicBezTo>
                  <a:lnTo>
                    <a:pt x="110371" y="200131"/>
                  </a:lnTo>
                  <a:lnTo>
                    <a:pt x="110371" y="198607"/>
                  </a:lnTo>
                  <a:lnTo>
                    <a:pt x="112082" y="196797"/>
                  </a:lnTo>
                  <a:cubicBezTo>
                    <a:pt x="112424" y="192482"/>
                    <a:pt x="112424" y="188158"/>
                    <a:pt x="112082" y="183843"/>
                  </a:cubicBezTo>
                  <a:cubicBezTo>
                    <a:pt x="137272" y="10583"/>
                    <a:pt x="106664" y="-942"/>
                    <a:pt x="96303" y="39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 name="Google Shape;486;p15"/>
            <p:cNvSpPr/>
            <p:nvPr/>
          </p:nvSpPr>
          <p:spPr>
            <a:xfrm>
              <a:off x="5818929" y="3486611"/>
              <a:ext cx="209320" cy="241045"/>
            </a:xfrm>
            <a:custGeom>
              <a:avLst/>
              <a:gdLst/>
              <a:ahLst/>
              <a:cxnLst/>
              <a:rect l="l" t="t" r="r" b="b"/>
              <a:pathLst>
                <a:path w="209320" h="241045" extrusionOk="0">
                  <a:moveTo>
                    <a:pt x="164832" y="20110"/>
                  </a:moveTo>
                  <a:cubicBezTo>
                    <a:pt x="182322" y="22777"/>
                    <a:pt x="202189" y="32111"/>
                    <a:pt x="204945" y="41636"/>
                  </a:cubicBezTo>
                  <a:cubicBezTo>
                    <a:pt x="212141" y="76098"/>
                    <a:pt x="210439" y="111835"/>
                    <a:pt x="200002" y="145459"/>
                  </a:cubicBezTo>
                  <a:cubicBezTo>
                    <a:pt x="184889" y="185464"/>
                    <a:pt x="174718" y="210895"/>
                    <a:pt x="165973" y="228136"/>
                  </a:cubicBezTo>
                  <a:cubicBezTo>
                    <a:pt x="165973" y="228136"/>
                    <a:pt x="90594" y="260521"/>
                    <a:pt x="29758" y="222706"/>
                  </a:cubicBezTo>
                  <a:cubicBezTo>
                    <a:pt x="29758" y="222706"/>
                    <a:pt x="25576" y="179844"/>
                    <a:pt x="25291" y="156889"/>
                  </a:cubicBezTo>
                  <a:cubicBezTo>
                    <a:pt x="-30792" y="107835"/>
                    <a:pt x="17211" y="47351"/>
                    <a:pt x="64739" y="393"/>
                  </a:cubicBezTo>
                  <a:cubicBezTo>
                    <a:pt x="70433" y="-131"/>
                    <a:pt x="76155" y="-131"/>
                    <a:pt x="81849" y="393"/>
                  </a:cubicBezTo>
                  <a:cubicBezTo>
                    <a:pt x="81849" y="393"/>
                    <a:pt x="39454" y="50685"/>
                    <a:pt x="68921" y="79260"/>
                  </a:cubicBezTo>
                  <a:cubicBezTo>
                    <a:pt x="132133" y="59638"/>
                    <a:pt x="144680" y="31063"/>
                    <a:pt x="164832" y="2011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 name="Google Shape;487;p15"/>
            <p:cNvSpPr/>
            <p:nvPr/>
          </p:nvSpPr>
          <p:spPr>
            <a:xfrm>
              <a:off x="5856166" y="3289038"/>
              <a:ext cx="154042" cy="190250"/>
            </a:xfrm>
            <a:custGeom>
              <a:avLst/>
              <a:gdLst/>
              <a:ahLst/>
              <a:cxnLst/>
              <a:rect l="l" t="t" r="r" b="b"/>
              <a:pathLst>
                <a:path w="154042" h="190250" extrusionOk="0">
                  <a:moveTo>
                    <a:pt x="3263" y="67854"/>
                  </a:moveTo>
                  <a:lnTo>
                    <a:pt x="3263" y="67854"/>
                  </a:lnTo>
                  <a:cubicBezTo>
                    <a:pt x="9442" y="27945"/>
                    <a:pt x="38244" y="-2250"/>
                    <a:pt x="79308" y="132"/>
                  </a:cubicBezTo>
                  <a:cubicBezTo>
                    <a:pt x="122872" y="2484"/>
                    <a:pt x="156274" y="39784"/>
                    <a:pt x="153926" y="83437"/>
                  </a:cubicBezTo>
                  <a:cubicBezTo>
                    <a:pt x="152586" y="108288"/>
                    <a:pt x="139668" y="131053"/>
                    <a:pt x="119041" y="144912"/>
                  </a:cubicBezTo>
                  <a:cubicBezTo>
                    <a:pt x="117624" y="150960"/>
                    <a:pt x="115486" y="156808"/>
                    <a:pt x="112672" y="162342"/>
                  </a:cubicBezTo>
                  <a:cubicBezTo>
                    <a:pt x="98129" y="179297"/>
                    <a:pt x="59441" y="190060"/>
                    <a:pt x="46704" y="190251"/>
                  </a:cubicBezTo>
                  <a:cubicBezTo>
                    <a:pt x="35677" y="190251"/>
                    <a:pt x="26172" y="180059"/>
                    <a:pt x="15811" y="162914"/>
                  </a:cubicBezTo>
                  <a:cubicBezTo>
                    <a:pt x="-5672" y="127195"/>
                    <a:pt x="-158" y="87571"/>
                    <a:pt x="3263" y="6785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 name="Google Shape;488;p15"/>
            <p:cNvSpPr/>
            <p:nvPr/>
          </p:nvSpPr>
          <p:spPr>
            <a:xfrm>
              <a:off x="5862376" y="3287995"/>
              <a:ext cx="154704" cy="145954"/>
            </a:xfrm>
            <a:custGeom>
              <a:avLst/>
              <a:gdLst/>
              <a:ahLst/>
              <a:cxnLst/>
              <a:rect l="l" t="t" r="r" b="b"/>
              <a:pathLst>
                <a:path w="154704" h="145954" extrusionOk="0">
                  <a:moveTo>
                    <a:pt x="85930" y="1937"/>
                  </a:moveTo>
                  <a:cubicBezTo>
                    <a:pt x="114447" y="7557"/>
                    <a:pt x="138400" y="15748"/>
                    <a:pt x="146290" y="44038"/>
                  </a:cubicBezTo>
                  <a:cubicBezTo>
                    <a:pt x="151613" y="63659"/>
                    <a:pt x="158647" y="101188"/>
                    <a:pt x="151993" y="116523"/>
                  </a:cubicBezTo>
                  <a:lnTo>
                    <a:pt x="147811" y="127857"/>
                  </a:lnTo>
                  <a:lnTo>
                    <a:pt x="112926" y="145955"/>
                  </a:lnTo>
                  <a:cubicBezTo>
                    <a:pt x="112926" y="145955"/>
                    <a:pt x="96576" y="132334"/>
                    <a:pt x="101709" y="92424"/>
                  </a:cubicBezTo>
                  <a:cubicBezTo>
                    <a:pt x="101510" y="87043"/>
                    <a:pt x="99798" y="81823"/>
                    <a:pt x="96766" y="77375"/>
                  </a:cubicBezTo>
                  <a:cubicBezTo>
                    <a:pt x="94580" y="73594"/>
                    <a:pt x="92954" y="69517"/>
                    <a:pt x="91919" y="65278"/>
                  </a:cubicBezTo>
                  <a:cubicBezTo>
                    <a:pt x="87774" y="54496"/>
                    <a:pt x="79685" y="45704"/>
                    <a:pt x="69295" y="40704"/>
                  </a:cubicBezTo>
                  <a:cubicBezTo>
                    <a:pt x="43345" y="26130"/>
                    <a:pt x="5323" y="38704"/>
                    <a:pt x="0" y="44038"/>
                  </a:cubicBezTo>
                  <a:cubicBezTo>
                    <a:pt x="15142" y="11452"/>
                    <a:pt x="50959" y="-6102"/>
                    <a:pt x="85930" y="193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 name="Google Shape;489;p15"/>
            <p:cNvSpPr/>
            <p:nvPr/>
          </p:nvSpPr>
          <p:spPr>
            <a:xfrm>
              <a:off x="5888298" y="4552945"/>
              <a:ext cx="121626" cy="93085"/>
            </a:xfrm>
            <a:custGeom>
              <a:avLst/>
              <a:gdLst/>
              <a:ahLst/>
              <a:cxnLst/>
              <a:rect l="l" t="t" r="r" b="b"/>
              <a:pathLst>
                <a:path w="121626" h="93085" extrusionOk="0">
                  <a:moveTo>
                    <a:pt x="112478" y="2"/>
                  </a:moveTo>
                  <a:cubicBezTo>
                    <a:pt x="97840" y="11908"/>
                    <a:pt x="75121" y="3717"/>
                    <a:pt x="74456" y="4765"/>
                  </a:cubicBezTo>
                  <a:cubicBezTo>
                    <a:pt x="57422" y="19395"/>
                    <a:pt x="39590" y="33073"/>
                    <a:pt x="21035" y="45722"/>
                  </a:cubicBezTo>
                  <a:cubicBezTo>
                    <a:pt x="11529" y="52866"/>
                    <a:pt x="-2254" y="62486"/>
                    <a:pt x="313" y="76202"/>
                  </a:cubicBezTo>
                  <a:cubicBezTo>
                    <a:pt x="4875" y="100872"/>
                    <a:pt x="44228" y="93347"/>
                    <a:pt x="59057" y="85727"/>
                  </a:cubicBezTo>
                  <a:cubicBezTo>
                    <a:pt x="73886" y="78107"/>
                    <a:pt x="86053" y="65725"/>
                    <a:pt x="100121" y="57152"/>
                  </a:cubicBezTo>
                  <a:cubicBezTo>
                    <a:pt x="110102" y="50961"/>
                    <a:pt x="119987" y="47627"/>
                    <a:pt x="121604" y="35054"/>
                  </a:cubicBezTo>
                  <a:cubicBezTo>
                    <a:pt x="122079" y="27149"/>
                    <a:pt x="115045" y="-284"/>
                    <a:pt x="112478"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 name="Google Shape;490;p15"/>
            <p:cNvSpPr/>
            <p:nvPr/>
          </p:nvSpPr>
          <p:spPr>
            <a:xfrm>
              <a:off x="5888421" y="4582665"/>
              <a:ext cx="121131" cy="63346"/>
            </a:xfrm>
            <a:custGeom>
              <a:avLst/>
              <a:gdLst/>
              <a:ahLst/>
              <a:cxnLst/>
              <a:rect l="l" t="t" r="r" b="b"/>
              <a:pathLst>
                <a:path w="121131" h="63346" extrusionOk="0">
                  <a:moveTo>
                    <a:pt x="120910" y="0"/>
                  </a:moveTo>
                  <a:cubicBezTo>
                    <a:pt x="118914" y="12192"/>
                    <a:pt x="109219" y="15526"/>
                    <a:pt x="99238" y="21717"/>
                  </a:cubicBezTo>
                  <a:cubicBezTo>
                    <a:pt x="84979" y="30575"/>
                    <a:pt x="72432" y="43434"/>
                    <a:pt x="57604" y="50959"/>
                  </a:cubicBezTo>
                  <a:cubicBezTo>
                    <a:pt x="42775" y="58484"/>
                    <a:pt x="9601" y="64770"/>
                    <a:pt x="0" y="47244"/>
                  </a:cubicBezTo>
                  <a:cubicBezTo>
                    <a:pt x="5228" y="70961"/>
                    <a:pt x="43916" y="63532"/>
                    <a:pt x="58554" y="56007"/>
                  </a:cubicBezTo>
                  <a:cubicBezTo>
                    <a:pt x="73193" y="48482"/>
                    <a:pt x="85550" y="36004"/>
                    <a:pt x="99618" y="27432"/>
                  </a:cubicBezTo>
                  <a:cubicBezTo>
                    <a:pt x="109599" y="21241"/>
                    <a:pt x="119484" y="17907"/>
                    <a:pt x="121101" y="5334"/>
                  </a:cubicBezTo>
                  <a:cubicBezTo>
                    <a:pt x="121177" y="3553"/>
                    <a:pt x="121110" y="1772"/>
                    <a:pt x="120910"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 name="Google Shape;491;p15"/>
            <p:cNvSpPr/>
            <p:nvPr/>
          </p:nvSpPr>
          <p:spPr>
            <a:xfrm>
              <a:off x="5795742" y="4532466"/>
              <a:ext cx="111395" cy="86487"/>
            </a:xfrm>
            <a:custGeom>
              <a:avLst/>
              <a:gdLst/>
              <a:ahLst/>
              <a:cxnLst/>
              <a:rect l="l" t="t" r="r" b="b"/>
              <a:pathLst>
                <a:path w="111395" h="86487" extrusionOk="0">
                  <a:moveTo>
                    <a:pt x="102659" y="2"/>
                  </a:moveTo>
                  <a:cubicBezTo>
                    <a:pt x="89257" y="10956"/>
                    <a:pt x="69105" y="4765"/>
                    <a:pt x="68154" y="5812"/>
                  </a:cubicBezTo>
                  <a:cubicBezTo>
                    <a:pt x="52537" y="19109"/>
                    <a:pt x="36225" y="31578"/>
                    <a:pt x="19296" y="43151"/>
                  </a:cubicBezTo>
                  <a:cubicBezTo>
                    <a:pt x="10931" y="49723"/>
                    <a:pt x="-2091" y="58486"/>
                    <a:pt x="285" y="71059"/>
                  </a:cubicBezTo>
                  <a:cubicBezTo>
                    <a:pt x="4467" y="93633"/>
                    <a:pt x="40493" y="86680"/>
                    <a:pt x="54181" y="79822"/>
                  </a:cubicBezTo>
                  <a:cubicBezTo>
                    <a:pt x="67869" y="72964"/>
                    <a:pt x="78800" y="61438"/>
                    <a:pt x="91728" y="53437"/>
                  </a:cubicBezTo>
                  <a:cubicBezTo>
                    <a:pt x="101234" y="47722"/>
                    <a:pt x="109884" y="44770"/>
                    <a:pt x="111309" y="33149"/>
                  </a:cubicBezTo>
                  <a:cubicBezTo>
                    <a:pt x="112260" y="26101"/>
                    <a:pt x="105036" y="-283"/>
                    <a:pt x="102659"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 name="Google Shape;492;p15"/>
            <p:cNvSpPr/>
            <p:nvPr/>
          </p:nvSpPr>
          <p:spPr>
            <a:xfrm>
              <a:off x="5796313" y="4560948"/>
              <a:ext cx="110894" cy="58013"/>
            </a:xfrm>
            <a:custGeom>
              <a:avLst/>
              <a:gdLst/>
              <a:ahLst/>
              <a:cxnLst/>
              <a:rect l="l" t="t" r="r" b="b"/>
              <a:pathLst>
                <a:path w="110894" h="58013" extrusionOk="0">
                  <a:moveTo>
                    <a:pt x="110644" y="0"/>
                  </a:moveTo>
                  <a:cubicBezTo>
                    <a:pt x="108838" y="11144"/>
                    <a:pt x="99903" y="14192"/>
                    <a:pt x="90778" y="19812"/>
                  </a:cubicBezTo>
                  <a:cubicBezTo>
                    <a:pt x="77755" y="28004"/>
                    <a:pt x="66254" y="39719"/>
                    <a:pt x="52756" y="46672"/>
                  </a:cubicBezTo>
                  <a:cubicBezTo>
                    <a:pt x="39258" y="53626"/>
                    <a:pt x="8840" y="59341"/>
                    <a:pt x="0" y="43244"/>
                  </a:cubicBezTo>
                  <a:cubicBezTo>
                    <a:pt x="4753" y="64961"/>
                    <a:pt x="40208" y="58198"/>
                    <a:pt x="53706" y="51340"/>
                  </a:cubicBezTo>
                  <a:cubicBezTo>
                    <a:pt x="67204" y="44482"/>
                    <a:pt x="78325" y="32956"/>
                    <a:pt x="91253" y="24955"/>
                  </a:cubicBezTo>
                  <a:cubicBezTo>
                    <a:pt x="100758" y="19240"/>
                    <a:pt x="109408" y="16288"/>
                    <a:pt x="110834" y="4667"/>
                  </a:cubicBezTo>
                  <a:cubicBezTo>
                    <a:pt x="110958" y="3105"/>
                    <a:pt x="110891" y="1543"/>
                    <a:pt x="110644"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 name="Google Shape;493;p15"/>
            <p:cNvSpPr/>
            <p:nvPr/>
          </p:nvSpPr>
          <p:spPr>
            <a:xfrm>
              <a:off x="5813683" y="3728558"/>
              <a:ext cx="237954" cy="833275"/>
            </a:xfrm>
            <a:custGeom>
              <a:avLst/>
              <a:gdLst/>
              <a:ahLst/>
              <a:cxnLst/>
              <a:rect l="l" t="t" r="r" b="b"/>
              <a:pathLst>
                <a:path w="237954" h="833275" extrusionOk="0">
                  <a:moveTo>
                    <a:pt x="6013" y="123825"/>
                  </a:moveTo>
                  <a:cubicBezTo>
                    <a:pt x="12477" y="73342"/>
                    <a:pt x="31013" y="0"/>
                    <a:pt x="31013" y="0"/>
                  </a:cubicBezTo>
                  <a:cubicBezTo>
                    <a:pt x="48541" y="8201"/>
                    <a:pt x="67495" y="12897"/>
                    <a:pt x="86810" y="13811"/>
                  </a:cubicBezTo>
                  <a:cubicBezTo>
                    <a:pt x="115136" y="13716"/>
                    <a:pt x="143396" y="10973"/>
                    <a:pt x="171219" y="5620"/>
                  </a:cubicBezTo>
                  <a:cubicBezTo>
                    <a:pt x="180287" y="21517"/>
                    <a:pt x="190220" y="36909"/>
                    <a:pt x="200971" y="51721"/>
                  </a:cubicBezTo>
                  <a:cubicBezTo>
                    <a:pt x="215515" y="71914"/>
                    <a:pt x="243746" y="116109"/>
                    <a:pt x="236902" y="193357"/>
                  </a:cubicBezTo>
                  <a:cubicBezTo>
                    <a:pt x="232435" y="243840"/>
                    <a:pt x="204203" y="458248"/>
                    <a:pt x="204203" y="458248"/>
                  </a:cubicBezTo>
                  <a:cubicBezTo>
                    <a:pt x="215201" y="494290"/>
                    <a:pt x="221056" y="531714"/>
                    <a:pt x="221598" y="569405"/>
                  </a:cubicBezTo>
                  <a:cubicBezTo>
                    <a:pt x="218937" y="614229"/>
                    <a:pt x="213024" y="658796"/>
                    <a:pt x="203918" y="702755"/>
                  </a:cubicBezTo>
                  <a:lnTo>
                    <a:pt x="187093" y="824389"/>
                  </a:lnTo>
                  <a:cubicBezTo>
                    <a:pt x="187093" y="824389"/>
                    <a:pt x="164660" y="840676"/>
                    <a:pt x="149071" y="829151"/>
                  </a:cubicBezTo>
                  <a:lnTo>
                    <a:pt x="151067" y="710089"/>
                  </a:lnTo>
                  <a:cubicBezTo>
                    <a:pt x="149166" y="680942"/>
                    <a:pt x="146219" y="637984"/>
                    <a:pt x="144413" y="610552"/>
                  </a:cubicBezTo>
                  <a:cubicBezTo>
                    <a:pt x="141371" y="565785"/>
                    <a:pt x="133387" y="494824"/>
                    <a:pt x="131106" y="477202"/>
                  </a:cubicBezTo>
                  <a:cubicBezTo>
                    <a:pt x="128824" y="459581"/>
                    <a:pt x="123121" y="428434"/>
                    <a:pt x="120364" y="393763"/>
                  </a:cubicBezTo>
                  <a:cubicBezTo>
                    <a:pt x="117608" y="359092"/>
                    <a:pt x="104680" y="182594"/>
                    <a:pt x="104680" y="182594"/>
                  </a:cubicBezTo>
                  <a:lnTo>
                    <a:pt x="102874" y="215646"/>
                  </a:lnTo>
                  <a:cubicBezTo>
                    <a:pt x="102874" y="215646"/>
                    <a:pt x="101068" y="269272"/>
                    <a:pt x="93369" y="335470"/>
                  </a:cubicBezTo>
                  <a:cubicBezTo>
                    <a:pt x="85669" y="401669"/>
                    <a:pt x="83008" y="430720"/>
                    <a:pt x="83008" y="430720"/>
                  </a:cubicBezTo>
                  <a:cubicBezTo>
                    <a:pt x="90308" y="444074"/>
                    <a:pt x="95412" y="458514"/>
                    <a:pt x="98121" y="473488"/>
                  </a:cubicBezTo>
                  <a:cubicBezTo>
                    <a:pt x="99452" y="487775"/>
                    <a:pt x="115707" y="600932"/>
                    <a:pt x="106011" y="658463"/>
                  </a:cubicBezTo>
                  <a:lnTo>
                    <a:pt x="85954" y="804863"/>
                  </a:lnTo>
                  <a:cubicBezTo>
                    <a:pt x="75869" y="811882"/>
                    <a:pt x="63018" y="813587"/>
                    <a:pt x="51449" y="809434"/>
                  </a:cubicBezTo>
                  <a:lnTo>
                    <a:pt x="39663" y="661892"/>
                  </a:lnTo>
                  <a:cubicBezTo>
                    <a:pt x="31773" y="605790"/>
                    <a:pt x="15043" y="486823"/>
                    <a:pt x="12477" y="471392"/>
                  </a:cubicBezTo>
                  <a:cubicBezTo>
                    <a:pt x="6773" y="440226"/>
                    <a:pt x="3408" y="408670"/>
                    <a:pt x="2401" y="376999"/>
                  </a:cubicBezTo>
                  <a:cubicBezTo>
                    <a:pt x="-1782" y="312991"/>
                    <a:pt x="-451" y="174212"/>
                    <a:pt x="6013" y="12382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4" name="Google Shape;494;p15"/>
            <p:cNvSpPr/>
            <p:nvPr/>
          </p:nvSpPr>
          <p:spPr>
            <a:xfrm>
              <a:off x="5803516" y="3708175"/>
              <a:ext cx="253612" cy="553963"/>
            </a:xfrm>
            <a:custGeom>
              <a:avLst/>
              <a:gdLst/>
              <a:ahLst/>
              <a:cxnLst/>
              <a:rect l="l" t="t" r="r" b="b"/>
              <a:pathLst>
                <a:path w="253612" h="553963" extrusionOk="0">
                  <a:moveTo>
                    <a:pt x="181386" y="6572"/>
                  </a:moveTo>
                  <a:lnTo>
                    <a:pt x="224731" y="93726"/>
                  </a:lnTo>
                  <a:cubicBezTo>
                    <a:pt x="224731" y="93726"/>
                    <a:pt x="291270" y="190690"/>
                    <a:pt x="222355" y="439960"/>
                  </a:cubicBezTo>
                  <a:lnTo>
                    <a:pt x="235187" y="516922"/>
                  </a:lnTo>
                  <a:cubicBezTo>
                    <a:pt x="235187" y="516922"/>
                    <a:pt x="105532" y="600265"/>
                    <a:pt x="18746" y="516922"/>
                  </a:cubicBezTo>
                  <a:cubicBezTo>
                    <a:pt x="18746" y="516922"/>
                    <a:pt x="-11291" y="286512"/>
                    <a:pt x="4678" y="180308"/>
                  </a:cubicBezTo>
                  <a:cubicBezTo>
                    <a:pt x="13613" y="119272"/>
                    <a:pt x="27121" y="59007"/>
                    <a:pt x="45077" y="0"/>
                  </a:cubicBezTo>
                  <a:cubicBezTo>
                    <a:pt x="45077" y="0"/>
                    <a:pt x="66369" y="23527"/>
                    <a:pt x="175683" y="8001"/>
                  </a:cubicBezTo>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5" name="Google Shape;495;p15"/>
            <p:cNvSpPr/>
            <p:nvPr/>
          </p:nvSpPr>
          <p:spPr>
            <a:xfrm>
              <a:off x="5812662" y="3486508"/>
              <a:ext cx="71005" cy="74600"/>
            </a:xfrm>
            <a:custGeom>
              <a:avLst/>
              <a:gdLst/>
              <a:ahLst/>
              <a:cxnLst/>
              <a:rect l="l" t="t" r="r" b="b"/>
              <a:pathLst>
                <a:path w="71005" h="74600" extrusionOk="0">
                  <a:moveTo>
                    <a:pt x="71006" y="496"/>
                  </a:moveTo>
                  <a:cubicBezTo>
                    <a:pt x="71006" y="496"/>
                    <a:pt x="36596" y="-10077"/>
                    <a:pt x="0" y="66409"/>
                  </a:cubicBezTo>
                  <a:lnTo>
                    <a:pt x="13688" y="74600"/>
                  </a:lnTo>
                  <a:cubicBezTo>
                    <a:pt x="13688" y="74600"/>
                    <a:pt x="49714" y="20117"/>
                    <a:pt x="71006" y="49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6" name="Google Shape;496;p15"/>
            <p:cNvSpPr/>
            <p:nvPr/>
          </p:nvSpPr>
          <p:spPr>
            <a:xfrm>
              <a:off x="5614947" y="3815235"/>
              <a:ext cx="254367" cy="147732"/>
            </a:xfrm>
            <a:custGeom>
              <a:avLst/>
              <a:gdLst/>
              <a:ahLst/>
              <a:cxnLst/>
              <a:rect l="l" t="t" r="r" b="b"/>
              <a:pathLst>
                <a:path w="254367" h="147732" extrusionOk="0">
                  <a:moveTo>
                    <a:pt x="0" y="86201"/>
                  </a:moveTo>
                  <a:lnTo>
                    <a:pt x="148096" y="0"/>
                  </a:lnTo>
                  <a:lnTo>
                    <a:pt x="254368" y="61436"/>
                  </a:lnTo>
                  <a:lnTo>
                    <a:pt x="106272" y="147733"/>
                  </a:lnTo>
                  <a:lnTo>
                    <a:pt x="0" y="862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7" name="Google Shape;497;p15"/>
            <p:cNvSpPr/>
            <p:nvPr/>
          </p:nvSpPr>
          <p:spPr>
            <a:xfrm>
              <a:off x="5694413" y="3821487"/>
              <a:ext cx="53706" cy="44771"/>
            </a:xfrm>
            <a:custGeom>
              <a:avLst/>
              <a:gdLst/>
              <a:ahLst/>
              <a:cxnLst/>
              <a:rect l="l" t="t" r="r" b="b"/>
              <a:pathLst>
                <a:path w="53706" h="44771" extrusionOk="0">
                  <a:moveTo>
                    <a:pt x="49524" y="35"/>
                  </a:moveTo>
                  <a:cubicBezTo>
                    <a:pt x="40237" y="968"/>
                    <a:pt x="31254" y="3892"/>
                    <a:pt x="23194" y="8607"/>
                  </a:cubicBezTo>
                  <a:cubicBezTo>
                    <a:pt x="20228" y="11198"/>
                    <a:pt x="17053" y="13522"/>
                    <a:pt x="13688" y="15561"/>
                  </a:cubicBezTo>
                  <a:cubicBezTo>
                    <a:pt x="12262" y="16227"/>
                    <a:pt x="10836" y="17180"/>
                    <a:pt x="9315" y="17846"/>
                  </a:cubicBezTo>
                  <a:cubicBezTo>
                    <a:pt x="7053" y="18675"/>
                    <a:pt x="5000" y="20009"/>
                    <a:pt x="3327" y="21752"/>
                  </a:cubicBezTo>
                  <a:cubicBezTo>
                    <a:pt x="1673" y="24200"/>
                    <a:pt x="780" y="27086"/>
                    <a:pt x="760" y="30038"/>
                  </a:cubicBezTo>
                  <a:cubicBezTo>
                    <a:pt x="0" y="33572"/>
                    <a:pt x="-190" y="37211"/>
                    <a:pt x="190" y="40802"/>
                  </a:cubicBezTo>
                  <a:cubicBezTo>
                    <a:pt x="1521" y="46136"/>
                    <a:pt x="7034" y="45660"/>
                    <a:pt x="9696" y="41945"/>
                  </a:cubicBezTo>
                  <a:cubicBezTo>
                    <a:pt x="11141" y="40088"/>
                    <a:pt x="11968" y="37821"/>
                    <a:pt x="12072" y="35468"/>
                  </a:cubicBezTo>
                  <a:cubicBezTo>
                    <a:pt x="12234" y="30905"/>
                    <a:pt x="14562" y="26686"/>
                    <a:pt x="18346" y="24133"/>
                  </a:cubicBezTo>
                  <a:lnTo>
                    <a:pt x="53706" y="2130"/>
                  </a:lnTo>
                  <a:cubicBezTo>
                    <a:pt x="52870" y="644"/>
                    <a:pt x="51216" y="-184"/>
                    <a:pt x="49524" y="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8" name="Google Shape;498;p15"/>
            <p:cNvSpPr/>
            <p:nvPr/>
          </p:nvSpPr>
          <p:spPr>
            <a:xfrm>
              <a:off x="5775008" y="3530248"/>
              <a:ext cx="253611" cy="322722"/>
            </a:xfrm>
            <a:custGeom>
              <a:avLst/>
              <a:gdLst/>
              <a:ahLst/>
              <a:cxnLst/>
              <a:rect l="l" t="t" r="r" b="b"/>
              <a:pathLst>
                <a:path w="253611" h="322722" extrusionOk="0">
                  <a:moveTo>
                    <a:pt x="250673" y="25527"/>
                  </a:moveTo>
                  <a:cubicBezTo>
                    <a:pt x="245826" y="5334"/>
                    <a:pt x="230046" y="11811"/>
                    <a:pt x="216453" y="0"/>
                  </a:cubicBezTo>
                  <a:cubicBezTo>
                    <a:pt x="184990" y="44672"/>
                    <a:pt x="205902" y="165449"/>
                    <a:pt x="210180" y="178308"/>
                  </a:cubicBezTo>
                  <a:lnTo>
                    <a:pt x="89270" y="255556"/>
                  </a:lnTo>
                  <a:lnTo>
                    <a:pt x="89270" y="255556"/>
                  </a:lnTo>
                  <a:lnTo>
                    <a:pt x="81095" y="260604"/>
                  </a:lnTo>
                  <a:cubicBezTo>
                    <a:pt x="67331" y="269662"/>
                    <a:pt x="52131" y="276301"/>
                    <a:pt x="36134" y="280225"/>
                  </a:cubicBezTo>
                  <a:cubicBezTo>
                    <a:pt x="24062" y="281654"/>
                    <a:pt x="17788" y="298704"/>
                    <a:pt x="4860" y="300228"/>
                  </a:cubicBezTo>
                  <a:cubicBezTo>
                    <a:pt x="2075" y="300333"/>
                    <a:pt x="-92" y="302666"/>
                    <a:pt x="3" y="305457"/>
                  </a:cubicBezTo>
                  <a:cubicBezTo>
                    <a:pt x="51" y="306753"/>
                    <a:pt x="602" y="307991"/>
                    <a:pt x="1533" y="308896"/>
                  </a:cubicBezTo>
                  <a:cubicBezTo>
                    <a:pt x="6667" y="313849"/>
                    <a:pt x="20545" y="309753"/>
                    <a:pt x="30050" y="298704"/>
                  </a:cubicBezTo>
                  <a:cubicBezTo>
                    <a:pt x="30002" y="298952"/>
                    <a:pt x="30002" y="299218"/>
                    <a:pt x="30050" y="299466"/>
                  </a:cubicBezTo>
                  <a:cubicBezTo>
                    <a:pt x="30202" y="303057"/>
                    <a:pt x="32227" y="306314"/>
                    <a:pt x="35373" y="308038"/>
                  </a:cubicBezTo>
                  <a:cubicBezTo>
                    <a:pt x="36067" y="308458"/>
                    <a:pt x="36846" y="308724"/>
                    <a:pt x="37655" y="308800"/>
                  </a:cubicBezTo>
                  <a:cubicBezTo>
                    <a:pt x="37655" y="309610"/>
                    <a:pt x="37883" y="310401"/>
                    <a:pt x="38320" y="311087"/>
                  </a:cubicBezTo>
                  <a:cubicBezTo>
                    <a:pt x="39708" y="313925"/>
                    <a:pt x="42417" y="315887"/>
                    <a:pt x="45544" y="316325"/>
                  </a:cubicBezTo>
                  <a:lnTo>
                    <a:pt x="45544" y="316325"/>
                  </a:lnTo>
                  <a:cubicBezTo>
                    <a:pt x="46941" y="320335"/>
                    <a:pt x="50820" y="322945"/>
                    <a:pt x="55050" y="322707"/>
                  </a:cubicBezTo>
                  <a:cubicBezTo>
                    <a:pt x="57825" y="322564"/>
                    <a:pt x="60439" y="321373"/>
                    <a:pt x="62369" y="319373"/>
                  </a:cubicBezTo>
                  <a:cubicBezTo>
                    <a:pt x="72682" y="315430"/>
                    <a:pt x="81789" y="308867"/>
                    <a:pt x="88794" y="300323"/>
                  </a:cubicBezTo>
                  <a:cubicBezTo>
                    <a:pt x="94982" y="293875"/>
                    <a:pt x="101522" y="287769"/>
                    <a:pt x="108375" y="282035"/>
                  </a:cubicBezTo>
                  <a:cubicBezTo>
                    <a:pt x="141170" y="267843"/>
                    <a:pt x="239552" y="225742"/>
                    <a:pt x="243924" y="219742"/>
                  </a:cubicBezTo>
                  <a:cubicBezTo>
                    <a:pt x="250768" y="210693"/>
                    <a:pt x="257707" y="54102"/>
                    <a:pt x="250673" y="25527"/>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9" name="Google Shape;499;p15"/>
            <p:cNvSpPr/>
            <p:nvPr/>
          </p:nvSpPr>
          <p:spPr>
            <a:xfrm>
              <a:off x="5965891" y="3514431"/>
              <a:ext cx="72720" cy="103595"/>
            </a:xfrm>
            <a:custGeom>
              <a:avLst/>
              <a:gdLst/>
              <a:ahLst/>
              <a:cxnLst/>
              <a:rect l="l" t="t" r="r" b="b"/>
              <a:pathLst>
                <a:path w="72720" h="103595" extrusionOk="0">
                  <a:moveTo>
                    <a:pt x="70816" y="95541"/>
                  </a:moveTo>
                  <a:cubicBezTo>
                    <a:pt x="70816" y="95541"/>
                    <a:pt x="32129" y="112876"/>
                    <a:pt x="0" y="96684"/>
                  </a:cubicBezTo>
                  <a:lnTo>
                    <a:pt x="4658" y="36009"/>
                  </a:lnTo>
                  <a:cubicBezTo>
                    <a:pt x="4658" y="36009"/>
                    <a:pt x="5133" y="3434"/>
                    <a:pt x="34125" y="195"/>
                  </a:cubicBezTo>
                  <a:cubicBezTo>
                    <a:pt x="63117" y="-3043"/>
                    <a:pt x="78325" y="34200"/>
                    <a:pt x="70816" y="9554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00" name="Google Shape;500;p15"/>
            <p:cNvGrpSpPr/>
            <p:nvPr/>
          </p:nvGrpSpPr>
          <p:grpSpPr>
            <a:xfrm flipH="1">
              <a:off x="2865273" y="3434801"/>
              <a:ext cx="598186" cy="1340314"/>
              <a:chOff x="4210728" y="4525714"/>
              <a:chExt cx="546438" cy="1224366"/>
            </a:xfrm>
          </p:grpSpPr>
          <p:sp>
            <p:nvSpPr>
              <p:cNvPr id="501" name="Google Shape;501;p15"/>
              <p:cNvSpPr/>
              <p:nvPr/>
            </p:nvSpPr>
            <p:spPr>
              <a:xfrm>
                <a:off x="4672107" y="4726590"/>
                <a:ext cx="85002" cy="305847"/>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2" name="Google Shape;502;p15"/>
              <p:cNvSpPr/>
              <p:nvPr/>
            </p:nvSpPr>
            <p:spPr>
              <a:xfrm>
                <a:off x="4408366" y="5679962"/>
                <a:ext cx="123900" cy="70118"/>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3" name="Google Shape;503;p15"/>
              <p:cNvSpPr/>
              <p:nvPr/>
            </p:nvSpPr>
            <p:spPr>
              <a:xfrm>
                <a:off x="4408245" y="5691663"/>
                <a:ext cx="121939" cy="58416"/>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4" name="Google Shape;504;p15"/>
              <p:cNvSpPr/>
              <p:nvPr/>
            </p:nvSpPr>
            <p:spPr>
              <a:xfrm>
                <a:off x="4566152" y="5600798"/>
                <a:ext cx="119416" cy="67472"/>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5" name="Google Shape;505;p15"/>
              <p:cNvSpPr/>
              <p:nvPr/>
            </p:nvSpPr>
            <p:spPr>
              <a:xfrm>
                <a:off x="4566197" y="5611939"/>
                <a:ext cx="117340" cy="56332"/>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6" name="Google Shape;506;p15"/>
              <p:cNvSpPr/>
              <p:nvPr/>
            </p:nvSpPr>
            <p:spPr>
              <a:xfrm>
                <a:off x="4483409" y="4968525"/>
                <a:ext cx="238054" cy="732926"/>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7" name="Google Shape;507;p15"/>
              <p:cNvSpPr/>
              <p:nvPr/>
            </p:nvSpPr>
            <p:spPr>
              <a:xfrm>
                <a:off x="4484426" y="4968525"/>
                <a:ext cx="236925" cy="409866"/>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8" name="Google Shape;508;p15"/>
              <p:cNvSpPr/>
              <p:nvPr/>
            </p:nvSpPr>
            <p:spPr>
              <a:xfrm>
                <a:off x="4531702" y="4525767"/>
                <a:ext cx="160521" cy="258577"/>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9" name="Google Shape;509;p15"/>
              <p:cNvSpPr/>
              <p:nvPr/>
            </p:nvSpPr>
            <p:spPr>
              <a:xfrm>
                <a:off x="4695825" y="4756088"/>
                <a:ext cx="61341" cy="108805"/>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0" name="Google Shape;510;p15"/>
              <p:cNvSpPr/>
              <p:nvPr/>
            </p:nvSpPr>
            <p:spPr>
              <a:xfrm>
                <a:off x="4523612" y="4724507"/>
                <a:ext cx="191546" cy="273865"/>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1" name="Google Shape;511;p15"/>
              <p:cNvSpPr/>
              <p:nvPr/>
            </p:nvSpPr>
            <p:spPr>
              <a:xfrm>
                <a:off x="4210728" y="4780936"/>
                <a:ext cx="368747" cy="265455"/>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2" name="Google Shape;512;p15"/>
              <p:cNvSpPr/>
              <p:nvPr/>
            </p:nvSpPr>
            <p:spPr>
              <a:xfrm>
                <a:off x="4484370" y="4765472"/>
                <a:ext cx="100785" cy="104755"/>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3" name="Google Shape;513;p15"/>
              <p:cNvSpPr/>
              <p:nvPr/>
            </p:nvSpPr>
            <p:spPr>
              <a:xfrm>
                <a:off x="4524935" y="4525714"/>
                <a:ext cx="201012" cy="328692"/>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p:transition advTm="5000">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pic>
        <p:nvPicPr>
          <p:cNvPr id="3" name="Picture 2" descr="502-5023949_healthcare-health-care-vector-png-transparent-png"/>
          <p:cNvPicPr>
            <a:picLocks noChangeAspect="1"/>
          </p:cNvPicPr>
          <p:nvPr/>
        </p:nvPicPr>
        <p:blipFill>
          <a:blip r:embed="rId3"/>
          <a:stretch>
            <a:fillRect/>
          </a:stretch>
        </p:blipFill>
        <p:spPr>
          <a:xfrm>
            <a:off x="457200" y="1204595"/>
            <a:ext cx="482600" cy="504825"/>
          </a:xfrm>
          <a:prstGeom prst="rect">
            <a:avLst/>
          </a:prstGeom>
        </p:spPr>
      </p:pic>
      <p:sp>
        <p:nvSpPr>
          <p:cNvPr id="19" name="Text Box 18"/>
          <p:cNvSpPr txBox="1"/>
          <p:nvPr/>
        </p:nvSpPr>
        <p:spPr>
          <a:xfrm>
            <a:off x="1042035" y="1288415"/>
            <a:ext cx="151193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Health Industry</a:t>
            </a:r>
          </a:p>
        </p:txBody>
      </p:sp>
      <p:sp>
        <p:nvSpPr>
          <p:cNvPr id="2" name="Text Placeholder 1"/>
          <p:cNvSpPr>
            <a:spLocks noGrp="1"/>
          </p:cNvSpPr>
          <p:nvPr>
            <p:ph type="body" idx="1"/>
          </p:nvPr>
        </p:nvSpPr>
        <p:spPr>
          <a:xfrm>
            <a:off x="404495" y="1757045"/>
            <a:ext cx="7983220" cy="2679065"/>
          </a:xfrm>
        </p:spPr>
        <p:txBody>
          <a:bodyPr/>
          <a:lstStyle/>
          <a:p>
            <a:r>
              <a:rPr lang="en-US"/>
              <a:t>Usage of call center solution in Healthcare Industry.</a:t>
            </a:r>
          </a:p>
          <a:p>
            <a:pPr marL="114300" indent="0">
              <a:buNone/>
            </a:pPr>
            <a:r>
              <a:rPr lang="en-US"/>
              <a:t>Managing patient engagement plays an increasingly critical role in the ability of healthcare providers to keep up with the growing demand for quality services and expectations of the patient or attendant. An aging population requiring greater levels of care combined with rapid changes in technology which is now making it imperative for the healthcare service providers to research ways of exceeding customer expectations and at the same time managing the costs to an acceptable level.</a:t>
            </a:r>
          </a:p>
        </p:txBody>
      </p:sp>
    </p:spTree>
  </p:cSld>
  <p:clrMapOvr>
    <a:masterClrMapping/>
  </p:clrMapOvr>
  <p:transition advTm="5000">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pic>
        <p:nvPicPr>
          <p:cNvPr id="3" name="Picture 2" descr="502-5023949_healthcare-health-care-vector-png-transparent-png"/>
          <p:cNvPicPr>
            <a:picLocks noChangeAspect="1"/>
          </p:cNvPicPr>
          <p:nvPr/>
        </p:nvPicPr>
        <p:blipFill>
          <a:blip r:embed="rId3"/>
          <a:stretch>
            <a:fillRect/>
          </a:stretch>
        </p:blipFill>
        <p:spPr>
          <a:xfrm>
            <a:off x="457200" y="1204595"/>
            <a:ext cx="482600" cy="504825"/>
          </a:xfrm>
          <a:prstGeom prst="rect">
            <a:avLst/>
          </a:prstGeom>
        </p:spPr>
      </p:pic>
      <p:sp>
        <p:nvSpPr>
          <p:cNvPr id="19" name="Text Box 18"/>
          <p:cNvSpPr txBox="1"/>
          <p:nvPr/>
        </p:nvSpPr>
        <p:spPr>
          <a:xfrm>
            <a:off x="1042035" y="1288415"/>
            <a:ext cx="151193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Health Industry</a:t>
            </a:r>
          </a:p>
        </p:txBody>
      </p:sp>
      <p:sp>
        <p:nvSpPr>
          <p:cNvPr id="2" name="Text Placeholder 1"/>
          <p:cNvSpPr>
            <a:spLocks noGrp="1"/>
          </p:cNvSpPr>
          <p:nvPr>
            <p:ph type="body" idx="1"/>
          </p:nvPr>
        </p:nvSpPr>
        <p:spPr>
          <a:xfrm>
            <a:off x="404495" y="1757045"/>
            <a:ext cx="7983220" cy="2679065"/>
          </a:xfrm>
        </p:spPr>
        <p:txBody>
          <a:bodyPr/>
          <a:lstStyle/>
          <a:p>
            <a:r>
              <a:rPr lang="en-US"/>
              <a:t>Problems in the Health Sector:</a:t>
            </a:r>
          </a:p>
          <a:p>
            <a:endParaRPr lang="en-US"/>
          </a:p>
          <a:p>
            <a:pPr>
              <a:buFont typeface="Wingdings" panose="05000000000000000000" charset="0"/>
              <a:buChar char="q"/>
            </a:pPr>
            <a:r>
              <a:rPr lang="en-US"/>
              <a:t>Difficulty in handling large number of incoming calls</a:t>
            </a:r>
          </a:p>
          <a:p>
            <a:pPr>
              <a:buFont typeface="Wingdings" panose="05000000000000000000" charset="0"/>
              <a:buChar char="q"/>
            </a:pPr>
            <a:r>
              <a:rPr lang="en-US"/>
              <a:t>Manpower requirement at call center to handle so many calls</a:t>
            </a:r>
          </a:p>
          <a:p>
            <a:pPr>
              <a:buFont typeface="Wingdings" panose="05000000000000000000" charset="0"/>
              <a:buChar char="q"/>
            </a:pPr>
            <a:r>
              <a:rPr lang="en-US"/>
              <a:t>Managing past medical records of the patients</a:t>
            </a:r>
          </a:p>
          <a:p>
            <a:pPr>
              <a:buFont typeface="Wingdings" panose="05000000000000000000" charset="0"/>
              <a:buChar char="q"/>
            </a:pPr>
            <a:r>
              <a:rPr lang="en-US"/>
              <a:t>Quickly finding the call history of the patient</a:t>
            </a:r>
          </a:p>
        </p:txBody>
      </p:sp>
    </p:spTree>
  </p:cSld>
  <p:clrMapOvr>
    <a:masterClrMapping/>
  </p:clrMapOvr>
  <p:transition advTm="5000">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pic>
        <p:nvPicPr>
          <p:cNvPr id="3" name="Picture 2" descr="502-5023949_healthcare-health-care-vector-png-transparent-png"/>
          <p:cNvPicPr>
            <a:picLocks noChangeAspect="1"/>
          </p:cNvPicPr>
          <p:nvPr/>
        </p:nvPicPr>
        <p:blipFill>
          <a:blip r:embed="rId3"/>
          <a:stretch>
            <a:fillRect/>
          </a:stretch>
        </p:blipFill>
        <p:spPr>
          <a:xfrm>
            <a:off x="457200" y="1204595"/>
            <a:ext cx="482600" cy="504825"/>
          </a:xfrm>
          <a:prstGeom prst="rect">
            <a:avLst/>
          </a:prstGeom>
        </p:spPr>
      </p:pic>
      <p:sp>
        <p:nvSpPr>
          <p:cNvPr id="19" name="Text Box 18"/>
          <p:cNvSpPr txBox="1"/>
          <p:nvPr/>
        </p:nvSpPr>
        <p:spPr>
          <a:xfrm>
            <a:off x="1042035" y="1288415"/>
            <a:ext cx="151193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Health Industry</a:t>
            </a:r>
          </a:p>
        </p:txBody>
      </p:sp>
      <p:sp>
        <p:nvSpPr>
          <p:cNvPr id="2" name="Text Placeholder 1"/>
          <p:cNvSpPr>
            <a:spLocks noGrp="1"/>
          </p:cNvSpPr>
          <p:nvPr>
            <p:ph type="body" idx="1"/>
          </p:nvPr>
        </p:nvSpPr>
        <p:spPr>
          <a:xfrm>
            <a:off x="389255" y="1757045"/>
            <a:ext cx="7983220" cy="2679065"/>
          </a:xfrm>
        </p:spPr>
        <p:txBody>
          <a:bodyPr/>
          <a:lstStyle/>
          <a:p>
            <a:r>
              <a:rPr lang="en-US"/>
              <a:t>Solution</a:t>
            </a:r>
          </a:p>
          <a:p>
            <a:endParaRPr lang="en-US"/>
          </a:p>
          <a:p>
            <a:pPr marL="114300" indent="0">
              <a:buNone/>
            </a:pPr>
            <a:r>
              <a:rPr lang="en-US"/>
              <a:t>The biggest challenge for any software or call centre solution company in designing software for a hospital is the difference in size. At San Software we overcame this problem by developing a platform that can be customized based on the requirement of the healthcare service provider.</a:t>
            </a:r>
          </a:p>
        </p:txBody>
      </p:sp>
    </p:spTree>
  </p:cSld>
  <p:clrMapOvr>
    <a:masterClrMapping/>
  </p:clrMapOvr>
  <p:transition advTm="5000">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9"/>
          <p:cNvSpPr txBox="1">
            <a:spLocks noGrp="1"/>
          </p:cNvSpPr>
          <p:nvPr>
            <p:ph type="body" idx="1"/>
          </p:nvPr>
        </p:nvSpPr>
        <p:spPr>
          <a:xfrm>
            <a:off x="1423670" y="1354455"/>
            <a:ext cx="1212215" cy="313690"/>
          </a:xfrm>
          <a:prstGeom prst="rect">
            <a:avLst/>
          </a:prstGeom>
        </p:spPr>
        <p:txBody>
          <a:bodyPr spcFirstLastPara="1" wrap="square" lIns="0" tIns="0" rIns="0" bIns="0" anchor="t" anchorCtr="0">
            <a:noAutofit/>
          </a:bodyPr>
          <a:lstStyle/>
          <a:p>
            <a:pPr marL="0" lvl="0" indent="0" algn="just" rtl="0">
              <a:spcBef>
                <a:spcPts val="600"/>
              </a:spcBef>
              <a:spcAft>
                <a:spcPts val="0"/>
              </a:spcAft>
              <a:buNone/>
            </a:pPr>
            <a:r>
              <a:rPr lang="en-GB" sz="1600" dirty="0">
                <a:solidFill>
                  <a:schemeClr val="tx1"/>
                </a:solidFill>
              </a:rPr>
              <a:t>Auto Industry</a:t>
            </a:r>
          </a:p>
        </p:txBody>
      </p:sp>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43</a:t>
            </a:fld>
            <a:endParaRPr lang="en-GB"/>
          </a:p>
        </p:txBody>
      </p:sp>
      <p:pic>
        <p:nvPicPr>
          <p:cNvPr id="11" name="Picture 10" descr="car-monochrome-icon-260nw-755763799"/>
          <p:cNvPicPr>
            <a:picLocks noChangeAspect="1"/>
          </p:cNvPicPr>
          <p:nvPr/>
        </p:nvPicPr>
        <p:blipFill>
          <a:blip r:embed="rId3"/>
          <a:stretch>
            <a:fillRect/>
          </a:stretch>
        </p:blipFill>
        <p:spPr>
          <a:xfrm>
            <a:off x="376555" y="1354455"/>
            <a:ext cx="711835" cy="226695"/>
          </a:xfrm>
          <a:prstGeom prst="rect">
            <a:avLst/>
          </a:prstGeom>
        </p:spPr>
      </p:pic>
      <p:sp>
        <p:nvSpPr>
          <p:cNvPr id="6" name="Text Placeholder 1"/>
          <p:cNvSpPr/>
          <p:nvPr/>
        </p:nvSpPr>
        <p:spPr>
          <a:xfrm>
            <a:off x="389255" y="1757045"/>
            <a:ext cx="7983220" cy="2679065"/>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1pPr>
            <a:lvl2pPr marL="914400" marR="0" lvl="1"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2pPr>
            <a:lvl3pPr marL="1371600" marR="0" lvl="2"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3pPr>
            <a:lvl4pPr marL="1828800" marR="0" lvl="3"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4pPr>
            <a:lvl5pPr marL="2286000" marR="0" lvl="4"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5pPr>
            <a:lvl6pPr marL="2743200" marR="0" lvl="5"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6pPr>
            <a:lvl7pPr marL="3200400" marR="0" lvl="6"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7pPr>
            <a:lvl8pPr marL="3657600" marR="0" lvl="7"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8pPr>
            <a:lvl9pPr marL="4114800" marR="0" lvl="8"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9pPr>
          </a:lstStyle>
          <a:p>
            <a:endParaRPr lang="en-US"/>
          </a:p>
        </p:txBody>
      </p:sp>
      <p:sp>
        <p:nvSpPr>
          <p:cNvPr id="16" name="Text Placeholder 1"/>
          <p:cNvSpPr/>
          <p:nvPr/>
        </p:nvSpPr>
        <p:spPr>
          <a:xfrm>
            <a:off x="580390" y="1778635"/>
            <a:ext cx="7983220" cy="2679065"/>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1pPr>
            <a:lvl2pPr marL="914400" marR="0" lvl="1"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2pPr>
            <a:lvl3pPr marL="1371600" marR="0" lvl="2"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3pPr>
            <a:lvl4pPr marL="1828800" marR="0" lvl="3"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4pPr>
            <a:lvl5pPr marL="2286000" marR="0" lvl="4"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5pPr>
            <a:lvl6pPr marL="2743200" marR="0" lvl="5"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6pPr>
            <a:lvl7pPr marL="3200400" marR="0" lvl="6"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7pPr>
            <a:lvl8pPr marL="3657600" marR="0" lvl="7"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8pPr>
            <a:lvl9pPr marL="4114800" marR="0" lvl="8"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9pPr>
          </a:lstStyle>
          <a:p>
            <a:r>
              <a:rPr lang="en-US"/>
              <a:t>Usage of call centre solutions</a:t>
            </a:r>
            <a:r>
              <a:rPr lang="en-GB" altLang="en-US"/>
              <a:t> </a:t>
            </a:r>
            <a:r>
              <a:rPr lang="en-US"/>
              <a:t>Automobile</a:t>
            </a:r>
          </a:p>
          <a:p>
            <a:endParaRPr lang="en-US"/>
          </a:p>
          <a:p>
            <a:pPr marL="114300" indent="0">
              <a:buNone/>
            </a:pPr>
            <a:r>
              <a:rPr lang="en-US"/>
              <a:t>With the increase in purchasing power capacity of the people in the country, Automobile companies are leaving no stone unturned to woo the customer in buying their brand. With most of the companies having their variants in all car segments, it is becoming difficult for businesses to retain their customers. It is very clear that just making the customer buy a car does not end the job, keeping the client is an even tougher job and has to be persisted with each and every day. If not, it is very easy to lose the customer.</a:t>
            </a:r>
          </a:p>
        </p:txBody>
      </p:sp>
    </p:spTree>
  </p:cSld>
  <p:clrMapOvr>
    <a:masterClrMapping/>
  </p:clrMapOvr>
  <p:transition advTm="5000">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9"/>
          <p:cNvSpPr txBox="1">
            <a:spLocks noGrp="1"/>
          </p:cNvSpPr>
          <p:nvPr>
            <p:ph type="body" idx="1"/>
          </p:nvPr>
        </p:nvSpPr>
        <p:spPr>
          <a:xfrm>
            <a:off x="1423670" y="1354455"/>
            <a:ext cx="1212215" cy="313690"/>
          </a:xfrm>
          <a:prstGeom prst="rect">
            <a:avLst/>
          </a:prstGeom>
        </p:spPr>
        <p:txBody>
          <a:bodyPr spcFirstLastPara="1" wrap="square" lIns="0" tIns="0" rIns="0" bIns="0" anchor="t" anchorCtr="0">
            <a:noAutofit/>
          </a:bodyPr>
          <a:lstStyle/>
          <a:p>
            <a:pPr marL="0" lvl="0" indent="0" algn="just" rtl="0">
              <a:spcBef>
                <a:spcPts val="600"/>
              </a:spcBef>
              <a:spcAft>
                <a:spcPts val="0"/>
              </a:spcAft>
              <a:buNone/>
            </a:pPr>
            <a:r>
              <a:rPr lang="en-GB" sz="1600" dirty="0">
                <a:solidFill>
                  <a:schemeClr val="tx1"/>
                </a:solidFill>
              </a:rPr>
              <a:t>Auto Industry</a:t>
            </a:r>
          </a:p>
        </p:txBody>
      </p:sp>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44</a:t>
            </a:fld>
            <a:endParaRPr lang="en-GB"/>
          </a:p>
        </p:txBody>
      </p:sp>
      <p:pic>
        <p:nvPicPr>
          <p:cNvPr id="11" name="Picture 10" descr="car-monochrome-icon-260nw-755763799"/>
          <p:cNvPicPr>
            <a:picLocks noChangeAspect="1"/>
          </p:cNvPicPr>
          <p:nvPr/>
        </p:nvPicPr>
        <p:blipFill>
          <a:blip r:embed="rId3"/>
          <a:stretch>
            <a:fillRect/>
          </a:stretch>
        </p:blipFill>
        <p:spPr>
          <a:xfrm>
            <a:off x="376555" y="1354455"/>
            <a:ext cx="711835" cy="226695"/>
          </a:xfrm>
          <a:prstGeom prst="rect">
            <a:avLst/>
          </a:prstGeom>
        </p:spPr>
      </p:pic>
      <p:sp>
        <p:nvSpPr>
          <p:cNvPr id="6" name="Text Placeholder 1"/>
          <p:cNvSpPr/>
          <p:nvPr/>
        </p:nvSpPr>
        <p:spPr>
          <a:xfrm>
            <a:off x="389255" y="1757045"/>
            <a:ext cx="7983220" cy="2679065"/>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1pPr>
            <a:lvl2pPr marL="914400" marR="0" lvl="1"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2pPr>
            <a:lvl3pPr marL="1371600" marR="0" lvl="2"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3pPr>
            <a:lvl4pPr marL="1828800" marR="0" lvl="3"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4pPr>
            <a:lvl5pPr marL="2286000" marR="0" lvl="4"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5pPr>
            <a:lvl6pPr marL="2743200" marR="0" lvl="5"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6pPr>
            <a:lvl7pPr marL="3200400" marR="0" lvl="6"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7pPr>
            <a:lvl8pPr marL="3657600" marR="0" lvl="7"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8pPr>
            <a:lvl9pPr marL="4114800" marR="0" lvl="8"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9pPr>
          </a:lstStyle>
          <a:p>
            <a:endParaRPr lang="en-US"/>
          </a:p>
        </p:txBody>
      </p:sp>
      <p:sp>
        <p:nvSpPr>
          <p:cNvPr id="16" name="Text Placeholder 1"/>
          <p:cNvSpPr/>
          <p:nvPr/>
        </p:nvSpPr>
        <p:spPr>
          <a:xfrm>
            <a:off x="580390" y="1778635"/>
            <a:ext cx="7983220" cy="2679065"/>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1pPr>
            <a:lvl2pPr marL="914400" marR="0" lvl="1"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2pPr>
            <a:lvl3pPr marL="1371600" marR="0" lvl="2"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3pPr>
            <a:lvl4pPr marL="1828800" marR="0" lvl="3"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4pPr>
            <a:lvl5pPr marL="2286000" marR="0" lvl="4"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5pPr>
            <a:lvl6pPr marL="2743200" marR="0" lvl="5"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6pPr>
            <a:lvl7pPr marL="3200400" marR="0" lvl="6"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7pPr>
            <a:lvl8pPr marL="3657600" marR="0" lvl="7"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8pPr>
            <a:lvl9pPr marL="4114800" marR="0" lvl="8"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9pPr>
          </a:lstStyle>
          <a:p>
            <a:r>
              <a:t>Problems in the automobile sector:</a:t>
            </a:r>
          </a:p>
          <a:p>
            <a:endParaRPr/>
          </a:p>
          <a:p>
            <a:pPr>
              <a:buFont typeface="Wingdings" panose="05000000000000000000" charset="0"/>
              <a:buChar char="q"/>
            </a:pPr>
            <a:r>
              <a:t>Losing customers because of increasing competition</a:t>
            </a:r>
          </a:p>
          <a:p>
            <a:pPr>
              <a:buFont typeface="Wingdings" panose="05000000000000000000" charset="0"/>
              <a:buChar char="q"/>
            </a:pPr>
            <a:r>
              <a:t>Salespersons are busy in scouting for new database rather than making sales</a:t>
            </a:r>
          </a:p>
          <a:p>
            <a:pPr>
              <a:buFont typeface="Wingdings" panose="05000000000000000000" charset="0"/>
              <a:buChar char="q"/>
            </a:pPr>
            <a:r>
              <a:t>pitch</a:t>
            </a:r>
          </a:p>
          <a:p>
            <a:pPr>
              <a:buFont typeface="Wingdings" panose="05000000000000000000" charset="0"/>
              <a:buChar char="q"/>
            </a:pPr>
            <a:r>
              <a:t>Following up with the existing customers</a:t>
            </a:r>
          </a:p>
          <a:p>
            <a:pPr>
              <a:buFont typeface="Wingdings" panose="05000000000000000000" charset="0"/>
              <a:buChar char="q"/>
            </a:pPr>
            <a:r>
              <a:rPr lang="en-GB"/>
              <a:t>S</a:t>
            </a:r>
            <a:r>
              <a:t>taying in touch because of lack of customer history</a:t>
            </a:r>
          </a:p>
        </p:txBody>
      </p:sp>
    </p:spTree>
  </p:cSld>
  <p:clrMapOvr>
    <a:masterClrMapping/>
  </p:clrMapOvr>
  <p:transition advTm="5000">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9"/>
          <p:cNvSpPr txBox="1">
            <a:spLocks noGrp="1"/>
          </p:cNvSpPr>
          <p:nvPr>
            <p:ph type="body" idx="1"/>
          </p:nvPr>
        </p:nvSpPr>
        <p:spPr>
          <a:xfrm>
            <a:off x="1423670" y="1354455"/>
            <a:ext cx="1212215" cy="313690"/>
          </a:xfrm>
          <a:prstGeom prst="rect">
            <a:avLst/>
          </a:prstGeom>
        </p:spPr>
        <p:txBody>
          <a:bodyPr spcFirstLastPara="1" wrap="square" lIns="0" tIns="0" rIns="0" bIns="0" anchor="t" anchorCtr="0">
            <a:noAutofit/>
          </a:bodyPr>
          <a:lstStyle/>
          <a:p>
            <a:pPr marL="0" lvl="0" indent="0" algn="just" rtl="0">
              <a:spcBef>
                <a:spcPts val="600"/>
              </a:spcBef>
              <a:spcAft>
                <a:spcPts val="0"/>
              </a:spcAft>
              <a:buNone/>
            </a:pPr>
            <a:r>
              <a:rPr lang="en-GB" sz="1600" dirty="0">
                <a:solidFill>
                  <a:schemeClr val="tx1"/>
                </a:solidFill>
              </a:rPr>
              <a:t>Auto Industry</a:t>
            </a:r>
          </a:p>
        </p:txBody>
      </p:sp>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45</a:t>
            </a:fld>
            <a:endParaRPr lang="en-GB"/>
          </a:p>
        </p:txBody>
      </p:sp>
      <p:pic>
        <p:nvPicPr>
          <p:cNvPr id="11" name="Picture 10" descr="car-monochrome-icon-260nw-755763799"/>
          <p:cNvPicPr>
            <a:picLocks noChangeAspect="1"/>
          </p:cNvPicPr>
          <p:nvPr/>
        </p:nvPicPr>
        <p:blipFill>
          <a:blip r:embed="rId3"/>
          <a:stretch>
            <a:fillRect/>
          </a:stretch>
        </p:blipFill>
        <p:spPr>
          <a:xfrm>
            <a:off x="376555" y="1354455"/>
            <a:ext cx="711835" cy="226695"/>
          </a:xfrm>
          <a:prstGeom prst="rect">
            <a:avLst/>
          </a:prstGeom>
        </p:spPr>
      </p:pic>
      <p:sp>
        <p:nvSpPr>
          <p:cNvPr id="6" name="Text Placeholder 1"/>
          <p:cNvSpPr/>
          <p:nvPr/>
        </p:nvSpPr>
        <p:spPr>
          <a:xfrm>
            <a:off x="389255" y="1757045"/>
            <a:ext cx="7983220" cy="2679065"/>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1pPr>
            <a:lvl2pPr marL="914400" marR="0" lvl="1"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2pPr>
            <a:lvl3pPr marL="1371600" marR="0" lvl="2"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3pPr>
            <a:lvl4pPr marL="1828800" marR="0" lvl="3"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4pPr>
            <a:lvl5pPr marL="2286000" marR="0" lvl="4"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5pPr>
            <a:lvl6pPr marL="2743200" marR="0" lvl="5"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6pPr>
            <a:lvl7pPr marL="3200400" marR="0" lvl="6"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7pPr>
            <a:lvl8pPr marL="3657600" marR="0" lvl="7"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8pPr>
            <a:lvl9pPr marL="4114800" marR="0" lvl="8"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9pPr>
          </a:lstStyle>
          <a:p>
            <a:endParaRPr lang="en-US"/>
          </a:p>
        </p:txBody>
      </p:sp>
      <p:sp>
        <p:nvSpPr>
          <p:cNvPr id="16" name="Text Placeholder 1"/>
          <p:cNvSpPr/>
          <p:nvPr/>
        </p:nvSpPr>
        <p:spPr>
          <a:xfrm>
            <a:off x="580390" y="1778635"/>
            <a:ext cx="7983220" cy="2679065"/>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1pPr>
            <a:lvl2pPr marL="914400" marR="0" lvl="1"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2pPr>
            <a:lvl3pPr marL="1371600" marR="0" lvl="2" indent="-342900" algn="l" rtl="0">
              <a:lnSpc>
                <a:spcPct val="110000"/>
              </a:lnSpc>
              <a:spcBef>
                <a:spcPts val="600"/>
              </a:spcBef>
              <a:spcAft>
                <a:spcPts val="0"/>
              </a:spcAft>
              <a:buClr>
                <a:schemeClr val="accent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3pPr>
            <a:lvl4pPr marL="1828800" marR="0" lvl="3"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4pPr>
            <a:lvl5pPr marL="2286000" marR="0" lvl="4"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5pPr>
            <a:lvl6pPr marL="2743200" marR="0" lvl="5"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6pPr>
            <a:lvl7pPr marL="3200400" marR="0" lvl="6"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7pPr>
            <a:lvl8pPr marL="3657600" marR="0" lvl="7"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8pPr>
            <a:lvl9pPr marL="4114800" marR="0" lvl="8" indent="-342900" algn="l" rtl="0">
              <a:lnSpc>
                <a:spcPct val="110000"/>
              </a:lnSpc>
              <a:spcBef>
                <a:spcPts val="600"/>
              </a:spcBef>
              <a:spcAft>
                <a:spcPts val="0"/>
              </a:spcAft>
              <a:buClr>
                <a:schemeClr val="dk1"/>
              </a:buClr>
              <a:buSzPts val="1800"/>
              <a:buFont typeface="Barlow Light" panose="00000400000000000000"/>
              <a:buChar char="▹"/>
              <a:defRPr sz="1800" b="0" i="0" u="none" strike="noStrike" cap="none">
                <a:solidFill>
                  <a:schemeClr val="dk1"/>
                </a:solidFill>
                <a:latin typeface="Barlow Light" panose="00000400000000000000"/>
                <a:ea typeface="Barlow Light" panose="00000400000000000000"/>
                <a:cs typeface="Barlow Light" panose="00000400000000000000"/>
                <a:sym typeface="Barlow Light" panose="00000400000000000000"/>
              </a:defRPr>
            </a:lvl9pPr>
          </a:lstStyle>
          <a:p>
            <a:r>
              <a:t>Solution</a:t>
            </a:r>
          </a:p>
          <a:p>
            <a:pPr marL="114300" indent="0">
              <a:buNone/>
            </a:pPr>
            <a:r>
              <a:t>The most important thing while designing a call centre solution for an automobile player is to provide the solution to retain the client for as long as five years or even more in some cases. This medium achieved if the company starts treating customer as one big family and keeping a record of all their needs. At San Software we overcame this problem by designing a platform that can be customized based on the requirement of the company at the same time not compromising on the looking after the needs that can guide business growth.</a:t>
            </a:r>
          </a:p>
        </p:txBody>
      </p:sp>
    </p:spTree>
  </p:cSld>
  <p:clrMapOvr>
    <a:masterClrMapping/>
  </p:clrMapOvr>
  <p:transition advTm="5000">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46</a:t>
            </a:fld>
            <a:endParaRPr lang="en-GB"/>
          </a:p>
        </p:txBody>
      </p:sp>
      <p:sp>
        <p:nvSpPr>
          <p:cNvPr id="13" name="Text Box 12"/>
          <p:cNvSpPr txBox="1"/>
          <p:nvPr/>
        </p:nvSpPr>
        <p:spPr>
          <a:xfrm>
            <a:off x="1144905" y="1263015"/>
            <a:ext cx="180403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Insurance Industry</a:t>
            </a:r>
          </a:p>
        </p:txBody>
      </p:sp>
      <p:grpSp>
        <p:nvGrpSpPr>
          <p:cNvPr id="4759" name="Google Shape;4759;p49"/>
          <p:cNvGrpSpPr/>
          <p:nvPr/>
        </p:nvGrpSpPr>
        <p:grpSpPr>
          <a:xfrm>
            <a:off x="515620" y="1212215"/>
            <a:ext cx="347345" cy="420370"/>
            <a:chOff x="584925" y="922575"/>
            <a:chExt cx="415200" cy="502525"/>
          </a:xfrm>
        </p:grpSpPr>
        <p:sp>
          <p:nvSpPr>
            <p:cNvPr id="4760" name="Google Shape;4760;p49"/>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61" name="Google Shape;4761;p49"/>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62" name="Google Shape;4762;p49"/>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2" name="Text Placeholder 1"/>
          <p:cNvSpPr>
            <a:spLocks noGrp="1"/>
          </p:cNvSpPr>
          <p:nvPr>
            <p:ph type="body" idx="1"/>
          </p:nvPr>
        </p:nvSpPr>
        <p:spPr>
          <a:xfrm>
            <a:off x="277495" y="1843405"/>
            <a:ext cx="8446770" cy="2582545"/>
          </a:xfrm>
        </p:spPr>
        <p:txBody>
          <a:bodyPr/>
          <a:lstStyle/>
          <a:p>
            <a:r>
              <a:rPr lang="en-US"/>
              <a:t>Usage of call center solution in Insurance Industry</a:t>
            </a:r>
          </a:p>
          <a:p>
            <a:pPr marL="114300" indent="0">
              <a:buNone/>
            </a:pPr>
            <a:r>
              <a:rPr lang="en-US"/>
              <a:t>Insurance providers must serve the needs of two distinct customer audiences: Policyholders, and agents/brokers. In todays environment, ease of doing business and 24/7 access to personalized services are among the most important factors influencing which provides an agent, or Policyholder will select. Customers frequently change providers because of poor customer service or the inability to resolve issues efficiently. Additionally, customers rarely interact with their insurance provider, making it even harder to foster customer loyalty.</a:t>
            </a:r>
          </a:p>
        </p:txBody>
      </p:sp>
    </p:spTree>
  </p:cSld>
  <p:clrMapOvr>
    <a:masterClrMapping/>
  </p:clrMapOvr>
  <p:transition advTm="5000">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47</a:t>
            </a:fld>
            <a:endParaRPr lang="en-GB"/>
          </a:p>
        </p:txBody>
      </p:sp>
      <p:sp>
        <p:nvSpPr>
          <p:cNvPr id="13" name="Text Box 12"/>
          <p:cNvSpPr txBox="1"/>
          <p:nvPr/>
        </p:nvSpPr>
        <p:spPr>
          <a:xfrm>
            <a:off x="1144905" y="1263015"/>
            <a:ext cx="180403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Insurance Industry</a:t>
            </a:r>
          </a:p>
        </p:txBody>
      </p:sp>
      <p:grpSp>
        <p:nvGrpSpPr>
          <p:cNvPr id="4759" name="Google Shape;4759;p49"/>
          <p:cNvGrpSpPr/>
          <p:nvPr/>
        </p:nvGrpSpPr>
        <p:grpSpPr>
          <a:xfrm>
            <a:off x="515620" y="1212215"/>
            <a:ext cx="347345" cy="420370"/>
            <a:chOff x="584925" y="922575"/>
            <a:chExt cx="415200" cy="502525"/>
          </a:xfrm>
        </p:grpSpPr>
        <p:sp>
          <p:nvSpPr>
            <p:cNvPr id="4760" name="Google Shape;4760;p49"/>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61" name="Google Shape;4761;p49"/>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62" name="Google Shape;4762;p49"/>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2" name="Text Placeholder 1"/>
          <p:cNvSpPr>
            <a:spLocks noGrp="1"/>
          </p:cNvSpPr>
          <p:nvPr>
            <p:ph type="body" idx="1"/>
          </p:nvPr>
        </p:nvSpPr>
        <p:spPr>
          <a:xfrm>
            <a:off x="277495" y="1843405"/>
            <a:ext cx="8446770" cy="2582545"/>
          </a:xfrm>
        </p:spPr>
        <p:txBody>
          <a:bodyPr/>
          <a:lstStyle/>
          <a:p>
            <a:r>
              <a:rPr lang="en-US"/>
              <a:t>Problems in the insurance sector:</a:t>
            </a:r>
          </a:p>
          <a:p>
            <a:endParaRPr lang="en-US"/>
          </a:p>
          <a:p>
            <a:pPr>
              <a:buFont typeface="Wingdings" panose="05000000000000000000" charset="0"/>
              <a:buChar char="q"/>
            </a:pPr>
            <a:r>
              <a:rPr lang="en-US"/>
              <a:t>Fierce competition with so many new players in the market</a:t>
            </a:r>
          </a:p>
          <a:p>
            <a:pPr>
              <a:buFont typeface="Wingdings" panose="05000000000000000000" charset="0"/>
              <a:buChar char="q"/>
            </a:pPr>
            <a:r>
              <a:rPr lang="en-US"/>
              <a:t>Getting new customers</a:t>
            </a:r>
          </a:p>
          <a:p>
            <a:pPr>
              <a:buFont typeface="Wingdings" panose="05000000000000000000" charset="0"/>
              <a:buChar char="q"/>
            </a:pPr>
            <a:r>
              <a:rPr lang="en-US"/>
              <a:t>Handling queries efficiently</a:t>
            </a:r>
          </a:p>
          <a:p>
            <a:pPr>
              <a:buFont typeface="Wingdings" panose="05000000000000000000" charset="0"/>
              <a:buChar char="q"/>
            </a:pPr>
            <a:r>
              <a:rPr lang="en-US"/>
              <a:t>Effective claim settlement and status reporting</a:t>
            </a:r>
          </a:p>
        </p:txBody>
      </p:sp>
    </p:spTree>
  </p:cSld>
  <p:clrMapOvr>
    <a:masterClrMapping/>
  </p:clrMapOvr>
  <p:transition advTm="5000">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48</a:t>
            </a:fld>
            <a:endParaRPr lang="en-GB"/>
          </a:p>
        </p:txBody>
      </p:sp>
      <p:sp>
        <p:nvSpPr>
          <p:cNvPr id="13" name="Text Box 12"/>
          <p:cNvSpPr txBox="1"/>
          <p:nvPr/>
        </p:nvSpPr>
        <p:spPr>
          <a:xfrm>
            <a:off x="1144905" y="1263015"/>
            <a:ext cx="180403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Insurance Industry</a:t>
            </a:r>
          </a:p>
        </p:txBody>
      </p:sp>
      <p:grpSp>
        <p:nvGrpSpPr>
          <p:cNvPr id="4759" name="Google Shape;4759;p49"/>
          <p:cNvGrpSpPr/>
          <p:nvPr/>
        </p:nvGrpSpPr>
        <p:grpSpPr>
          <a:xfrm>
            <a:off x="515620" y="1212215"/>
            <a:ext cx="347345" cy="420370"/>
            <a:chOff x="584925" y="922575"/>
            <a:chExt cx="415200" cy="502525"/>
          </a:xfrm>
        </p:grpSpPr>
        <p:sp>
          <p:nvSpPr>
            <p:cNvPr id="4760" name="Google Shape;4760;p49"/>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61" name="Google Shape;4761;p49"/>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762" name="Google Shape;4762;p49"/>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2" name="Text Placeholder 1"/>
          <p:cNvSpPr>
            <a:spLocks noGrp="1"/>
          </p:cNvSpPr>
          <p:nvPr>
            <p:ph type="body" idx="1"/>
          </p:nvPr>
        </p:nvSpPr>
        <p:spPr>
          <a:xfrm>
            <a:off x="277495" y="1843405"/>
            <a:ext cx="8446770" cy="2582545"/>
          </a:xfrm>
        </p:spPr>
        <p:txBody>
          <a:bodyPr/>
          <a:lstStyle/>
          <a:p>
            <a:r>
              <a:rPr lang="en-US"/>
              <a:t>Solution</a:t>
            </a:r>
          </a:p>
          <a:p>
            <a:pPr marL="114300" indent="0">
              <a:buNone/>
            </a:pPr>
            <a:r>
              <a:rPr lang="en-US"/>
              <a:t>After analyzing the requirements of the insurance sector in India, San Software has developed a customized solution for insurance companies in India to streamline the process and augment the customer base for higher profits. San Software offers innovative and customized call centre solution for insurance companies. Our solutions are adaptable and provide ease of usage to the end user.</a:t>
            </a:r>
          </a:p>
        </p:txBody>
      </p:sp>
    </p:spTree>
  </p:cSld>
  <p:clrMapOvr>
    <a:masterClrMapping/>
  </p:clrMapOvr>
  <p:transition advTm="5000">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49</a:t>
            </a:fld>
            <a:endParaRPr lang="en-GB"/>
          </a:p>
        </p:txBody>
      </p:sp>
      <p:pic>
        <p:nvPicPr>
          <p:cNvPr id="4" name="Picture 3" descr="175-1756373_education-symbol-vector-png-download-education-symbol-no"/>
          <p:cNvPicPr>
            <a:picLocks noChangeAspect="1"/>
          </p:cNvPicPr>
          <p:nvPr/>
        </p:nvPicPr>
        <p:blipFill>
          <a:blip r:embed="rId3"/>
          <a:stretch>
            <a:fillRect/>
          </a:stretch>
        </p:blipFill>
        <p:spPr>
          <a:xfrm>
            <a:off x="326390" y="1202690"/>
            <a:ext cx="573405" cy="354965"/>
          </a:xfrm>
          <a:prstGeom prst="rect">
            <a:avLst/>
          </a:prstGeom>
        </p:spPr>
      </p:pic>
      <p:sp>
        <p:nvSpPr>
          <p:cNvPr id="14" name="Text Box 13"/>
          <p:cNvSpPr txBox="1"/>
          <p:nvPr/>
        </p:nvSpPr>
        <p:spPr>
          <a:xfrm>
            <a:off x="1145540" y="1156970"/>
            <a:ext cx="177355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Education System</a:t>
            </a:r>
            <a:endParaRPr lang="en-GB" altLang="en-US">
              <a:latin typeface="Barlow Light" panose="00000400000000000000" charset="0"/>
              <a:cs typeface="Barlow Light" panose="00000400000000000000" charset="0"/>
            </a:endParaRPr>
          </a:p>
        </p:txBody>
      </p:sp>
      <p:sp>
        <p:nvSpPr>
          <p:cNvPr id="2" name="Text Placeholder 1"/>
          <p:cNvSpPr>
            <a:spLocks noGrp="1"/>
          </p:cNvSpPr>
          <p:nvPr>
            <p:ph type="body" idx="1"/>
          </p:nvPr>
        </p:nvSpPr>
        <p:spPr>
          <a:xfrm>
            <a:off x="457200" y="1995805"/>
            <a:ext cx="8267700" cy="2640965"/>
          </a:xfrm>
        </p:spPr>
        <p:txBody>
          <a:bodyPr/>
          <a:lstStyle/>
          <a:p>
            <a:r>
              <a:rPr lang="en-US"/>
              <a:t>Usage of Call Center Solution</a:t>
            </a:r>
            <a:r>
              <a:rPr lang="en-GB" altLang="en-US"/>
              <a:t> </a:t>
            </a:r>
            <a:r>
              <a:rPr lang="en-US"/>
              <a:t>Education</a:t>
            </a:r>
          </a:p>
          <a:p>
            <a:pPr marL="114300" indent="0">
              <a:buNone/>
            </a:pPr>
            <a:endParaRPr lang="en-US"/>
          </a:p>
          <a:p>
            <a:pPr marL="114300" indent="0">
              <a:buNone/>
            </a:pPr>
            <a:r>
              <a:rPr lang="en-US"/>
              <a:t>Education industry in India is one of the most profitable. When we talk about education, we mean all education is imparting institutes that include schools, colleges, universities and professional coaching centers. The demand for admission in these centers is the large but efficient handling of the leads and queries is the key to success and increase in the bottom lines.</a:t>
            </a:r>
          </a:p>
        </p:txBody>
      </p:sp>
    </p:spTree>
  </p:cSld>
  <p:clrMapOvr>
    <a:masterClrMapping/>
  </p:clrMapOvr>
  <p:transition advTm="5000">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6"/>
          <p:cNvSpPr txBox="1">
            <a:spLocks noGrp="1"/>
          </p:cNvSpPr>
          <p:nvPr>
            <p:ph type="body" idx="1"/>
          </p:nvPr>
        </p:nvSpPr>
        <p:spPr>
          <a:xfrm>
            <a:off x="1039050" y="1028325"/>
            <a:ext cx="4742700" cy="3579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sz="2800" dirty="0"/>
              <a:t>Above 70% companies/business are looking for cloud telephony services or are investigating about it. This is because of the ease of access and work from home possibilities in the COVID times.</a:t>
            </a:r>
          </a:p>
        </p:txBody>
      </p:sp>
      <p:sp>
        <p:nvSpPr>
          <p:cNvPr id="519" name="Google Shape;519;p1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5</a:t>
            </a:fld>
            <a:endParaRPr lang="en-GB"/>
          </a:p>
        </p:txBody>
      </p:sp>
      <p:grpSp>
        <p:nvGrpSpPr>
          <p:cNvPr id="520" name="Google Shape;520;p16"/>
          <p:cNvGrpSpPr/>
          <p:nvPr/>
        </p:nvGrpSpPr>
        <p:grpSpPr>
          <a:xfrm>
            <a:off x="6230973" y="930400"/>
            <a:ext cx="2318495" cy="3612478"/>
            <a:chOff x="6661328" y="2103554"/>
            <a:chExt cx="850574" cy="1325339"/>
          </a:xfrm>
        </p:grpSpPr>
        <p:sp>
          <p:nvSpPr>
            <p:cNvPr id="521" name="Google Shape;521;p16"/>
            <p:cNvSpPr/>
            <p:nvPr/>
          </p:nvSpPr>
          <p:spPr>
            <a:xfrm>
              <a:off x="7216759" y="3070053"/>
              <a:ext cx="247057" cy="142875"/>
            </a:xfrm>
            <a:custGeom>
              <a:avLst/>
              <a:gdLst/>
              <a:ahLst/>
              <a:cxnLst/>
              <a:rect l="l" t="t" r="r" b="b"/>
              <a:pathLst>
                <a:path w="658819" h="381000" extrusionOk="0">
                  <a:moveTo>
                    <a:pt x="658819" y="190500"/>
                  </a:moveTo>
                  <a:cubicBezTo>
                    <a:pt x="658819" y="295710"/>
                    <a:pt x="511337" y="381000"/>
                    <a:pt x="329409" y="381000"/>
                  </a:cubicBezTo>
                  <a:cubicBezTo>
                    <a:pt x="147482" y="381000"/>
                    <a:pt x="0" y="295710"/>
                    <a:pt x="0" y="190500"/>
                  </a:cubicBezTo>
                  <a:cubicBezTo>
                    <a:pt x="0" y="85290"/>
                    <a:pt x="147481" y="0"/>
                    <a:pt x="329409" y="0"/>
                  </a:cubicBezTo>
                  <a:cubicBezTo>
                    <a:pt x="511337" y="0"/>
                    <a:pt x="658819" y="85290"/>
                    <a:pt x="658819" y="19050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2" name="Google Shape;522;p16"/>
            <p:cNvSpPr/>
            <p:nvPr/>
          </p:nvSpPr>
          <p:spPr>
            <a:xfrm>
              <a:off x="7342016" y="3123138"/>
              <a:ext cx="71660" cy="55453"/>
            </a:xfrm>
            <a:custGeom>
              <a:avLst/>
              <a:gdLst/>
              <a:ahLst/>
              <a:cxnLst/>
              <a:rect l="l" t="t" r="r" b="b"/>
              <a:pathLst>
                <a:path w="191092" h="147874" extrusionOk="0">
                  <a:moveTo>
                    <a:pt x="175923" y="5"/>
                  </a:moveTo>
                  <a:cubicBezTo>
                    <a:pt x="153005" y="19055"/>
                    <a:pt x="118866" y="1625"/>
                    <a:pt x="117534" y="3339"/>
                  </a:cubicBezTo>
                  <a:cubicBezTo>
                    <a:pt x="90651" y="28352"/>
                    <a:pt x="62427" y="51879"/>
                    <a:pt x="32995" y="73824"/>
                  </a:cubicBezTo>
                  <a:cubicBezTo>
                    <a:pt x="18731" y="85064"/>
                    <a:pt x="-3522" y="100113"/>
                    <a:pt x="472" y="121449"/>
                  </a:cubicBezTo>
                  <a:cubicBezTo>
                    <a:pt x="7699" y="160121"/>
                    <a:pt x="69511" y="148214"/>
                    <a:pt x="92810" y="136403"/>
                  </a:cubicBezTo>
                  <a:cubicBezTo>
                    <a:pt x="116108" y="124592"/>
                    <a:pt x="135127" y="104971"/>
                    <a:pt x="157189" y="91255"/>
                  </a:cubicBezTo>
                  <a:cubicBezTo>
                    <a:pt x="172975" y="81730"/>
                    <a:pt x="188475" y="76396"/>
                    <a:pt x="190948" y="56489"/>
                  </a:cubicBezTo>
                  <a:cubicBezTo>
                    <a:pt x="192564" y="44678"/>
                    <a:pt x="180202" y="-566"/>
                    <a:pt x="175923"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3" name="Google Shape;523;p16"/>
            <p:cNvSpPr/>
            <p:nvPr/>
          </p:nvSpPr>
          <p:spPr>
            <a:xfrm>
              <a:off x="7342406" y="3141358"/>
              <a:ext cx="71304" cy="37263"/>
            </a:xfrm>
            <a:custGeom>
              <a:avLst/>
              <a:gdLst/>
              <a:ahLst/>
              <a:cxnLst/>
              <a:rect l="l" t="t" r="r" b="b"/>
              <a:pathLst>
                <a:path w="190145" h="99367" extrusionOk="0">
                  <a:moveTo>
                    <a:pt x="189715" y="0"/>
                  </a:moveTo>
                  <a:cubicBezTo>
                    <a:pt x="186767" y="19050"/>
                    <a:pt x="171457" y="24289"/>
                    <a:pt x="155861" y="34004"/>
                  </a:cubicBezTo>
                  <a:cubicBezTo>
                    <a:pt x="133419" y="47911"/>
                    <a:pt x="113639" y="68104"/>
                    <a:pt x="90340" y="79915"/>
                  </a:cubicBezTo>
                  <a:cubicBezTo>
                    <a:pt x="68849" y="90774"/>
                    <a:pt x="15120" y="101632"/>
                    <a:pt x="0" y="74009"/>
                  </a:cubicBezTo>
                  <a:cubicBezTo>
                    <a:pt x="8178" y="111347"/>
                    <a:pt x="68849" y="99632"/>
                    <a:pt x="91957" y="87916"/>
                  </a:cubicBezTo>
                  <a:cubicBezTo>
                    <a:pt x="115065" y="76200"/>
                    <a:pt x="134275" y="56483"/>
                    <a:pt x="156336" y="42767"/>
                  </a:cubicBezTo>
                  <a:cubicBezTo>
                    <a:pt x="172122" y="33242"/>
                    <a:pt x="187623" y="27908"/>
                    <a:pt x="190095" y="8001"/>
                  </a:cubicBezTo>
                  <a:cubicBezTo>
                    <a:pt x="190229" y="5325"/>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4" name="Google Shape;524;p16"/>
            <p:cNvSpPr/>
            <p:nvPr/>
          </p:nvSpPr>
          <p:spPr>
            <a:xfrm>
              <a:off x="7268719" y="3095364"/>
              <a:ext cx="71613" cy="53417"/>
            </a:xfrm>
            <a:custGeom>
              <a:avLst/>
              <a:gdLst/>
              <a:ahLst/>
              <a:cxnLst/>
              <a:rect l="l" t="t" r="r" b="b"/>
              <a:pathLst>
                <a:path w="190969" h="142446" extrusionOk="0">
                  <a:moveTo>
                    <a:pt x="173186" y="102"/>
                  </a:moveTo>
                  <a:cubicBezTo>
                    <a:pt x="150268" y="19152"/>
                    <a:pt x="110138" y="-1613"/>
                    <a:pt x="108522" y="102"/>
                  </a:cubicBezTo>
                  <a:cubicBezTo>
                    <a:pt x="84624" y="24276"/>
                    <a:pt x="59386" y="47079"/>
                    <a:pt x="32921" y="68396"/>
                  </a:cubicBezTo>
                  <a:cubicBezTo>
                    <a:pt x="18657" y="79636"/>
                    <a:pt x="-3596" y="94685"/>
                    <a:pt x="493" y="116021"/>
                  </a:cubicBezTo>
                  <a:cubicBezTo>
                    <a:pt x="7626" y="154693"/>
                    <a:pt x="69437" y="142786"/>
                    <a:pt x="92736" y="130975"/>
                  </a:cubicBezTo>
                  <a:cubicBezTo>
                    <a:pt x="116034" y="119164"/>
                    <a:pt x="135148" y="99543"/>
                    <a:pt x="157210" y="85827"/>
                  </a:cubicBezTo>
                  <a:cubicBezTo>
                    <a:pt x="172901" y="76302"/>
                    <a:pt x="188402" y="70968"/>
                    <a:pt x="190874" y="51061"/>
                  </a:cubicBezTo>
                  <a:cubicBezTo>
                    <a:pt x="192300" y="39249"/>
                    <a:pt x="177275" y="-374"/>
                    <a:pt x="173186" y="10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5" name="Google Shape;525;p16"/>
            <p:cNvSpPr/>
            <p:nvPr/>
          </p:nvSpPr>
          <p:spPr>
            <a:xfrm>
              <a:off x="7268869" y="3112444"/>
              <a:ext cx="71304" cy="37267"/>
            </a:xfrm>
            <a:custGeom>
              <a:avLst/>
              <a:gdLst/>
              <a:ahLst/>
              <a:cxnLst/>
              <a:rect l="l" t="t" r="r" b="b"/>
              <a:pathLst>
                <a:path w="190145" h="99378" extrusionOk="0">
                  <a:moveTo>
                    <a:pt x="189715" y="0"/>
                  </a:moveTo>
                  <a:cubicBezTo>
                    <a:pt x="186767" y="19050"/>
                    <a:pt x="171457" y="24289"/>
                    <a:pt x="155861" y="34004"/>
                  </a:cubicBezTo>
                  <a:cubicBezTo>
                    <a:pt x="133418" y="48006"/>
                    <a:pt x="113639" y="68104"/>
                    <a:pt x="90340" y="79915"/>
                  </a:cubicBezTo>
                  <a:cubicBezTo>
                    <a:pt x="68849" y="90869"/>
                    <a:pt x="15120" y="101727"/>
                    <a:pt x="0" y="74104"/>
                  </a:cubicBezTo>
                  <a:cubicBezTo>
                    <a:pt x="8178" y="111347"/>
                    <a:pt x="68944" y="99631"/>
                    <a:pt x="91957" y="87916"/>
                  </a:cubicBezTo>
                  <a:cubicBezTo>
                    <a:pt x="114970" y="76200"/>
                    <a:pt x="134274" y="56579"/>
                    <a:pt x="156431" y="42767"/>
                  </a:cubicBezTo>
                  <a:cubicBezTo>
                    <a:pt x="172122" y="33242"/>
                    <a:pt x="187622" y="27908"/>
                    <a:pt x="190095" y="8001"/>
                  </a:cubicBezTo>
                  <a:cubicBezTo>
                    <a:pt x="190228" y="5324"/>
                    <a:pt x="190095" y="2648"/>
                    <a:pt x="18971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6" name="Google Shape;526;p16"/>
            <p:cNvSpPr/>
            <p:nvPr/>
          </p:nvSpPr>
          <p:spPr>
            <a:xfrm>
              <a:off x="7286737" y="2775175"/>
              <a:ext cx="123184" cy="353826"/>
            </a:xfrm>
            <a:custGeom>
              <a:avLst/>
              <a:gdLst/>
              <a:ahLst/>
              <a:cxnLst/>
              <a:rect l="l" t="t" r="r" b="b"/>
              <a:pathLst>
                <a:path w="328490" h="943536" extrusionOk="0">
                  <a:moveTo>
                    <a:pt x="324560" y="81915"/>
                  </a:moveTo>
                  <a:cubicBezTo>
                    <a:pt x="323514" y="116681"/>
                    <a:pt x="312673" y="267367"/>
                    <a:pt x="307918" y="347091"/>
                  </a:cubicBezTo>
                  <a:cubicBezTo>
                    <a:pt x="303163" y="426815"/>
                    <a:pt x="301927" y="524637"/>
                    <a:pt x="301927" y="524637"/>
                  </a:cubicBezTo>
                  <a:cubicBezTo>
                    <a:pt x="301927" y="524637"/>
                    <a:pt x="315716" y="582740"/>
                    <a:pt x="324560" y="651034"/>
                  </a:cubicBezTo>
                  <a:cubicBezTo>
                    <a:pt x="333403" y="719328"/>
                    <a:pt x="324560" y="934879"/>
                    <a:pt x="324560" y="934879"/>
                  </a:cubicBezTo>
                  <a:cubicBezTo>
                    <a:pt x="306701" y="946423"/>
                    <a:pt x="283745" y="946423"/>
                    <a:pt x="265886" y="934879"/>
                  </a:cubicBezTo>
                  <a:cubicBezTo>
                    <a:pt x="265886" y="934879"/>
                    <a:pt x="229274" y="762381"/>
                    <a:pt x="212252" y="684657"/>
                  </a:cubicBezTo>
                  <a:cubicBezTo>
                    <a:pt x="195230" y="606933"/>
                    <a:pt x="192378" y="562166"/>
                    <a:pt x="183724" y="513969"/>
                  </a:cubicBezTo>
                  <a:cubicBezTo>
                    <a:pt x="173073" y="455676"/>
                    <a:pt x="150060" y="183642"/>
                    <a:pt x="150060" y="183642"/>
                  </a:cubicBezTo>
                  <a:lnTo>
                    <a:pt x="140551" y="184214"/>
                  </a:lnTo>
                  <a:lnTo>
                    <a:pt x="116206" y="491490"/>
                  </a:lnTo>
                  <a:cubicBezTo>
                    <a:pt x="123766" y="514131"/>
                    <a:pt x="128959" y="537496"/>
                    <a:pt x="131707" y="561213"/>
                  </a:cubicBezTo>
                  <a:cubicBezTo>
                    <a:pt x="138363" y="611219"/>
                    <a:pt x="124670" y="862870"/>
                    <a:pt x="124670" y="862870"/>
                  </a:cubicBezTo>
                  <a:cubicBezTo>
                    <a:pt x="104700" y="873966"/>
                    <a:pt x="80213" y="872938"/>
                    <a:pt x="61241" y="860203"/>
                  </a:cubicBezTo>
                  <a:cubicBezTo>
                    <a:pt x="61241" y="860203"/>
                    <a:pt x="0" y="526828"/>
                    <a:pt x="0" y="476250"/>
                  </a:cubicBezTo>
                  <a:cubicBezTo>
                    <a:pt x="0" y="442722"/>
                    <a:pt x="5706" y="0"/>
                    <a:pt x="5706"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7" name="Google Shape;527;p16"/>
            <p:cNvSpPr/>
            <p:nvPr/>
          </p:nvSpPr>
          <p:spPr>
            <a:xfrm>
              <a:off x="7314533" y="2554952"/>
              <a:ext cx="78868" cy="76871"/>
            </a:xfrm>
            <a:custGeom>
              <a:avLst/>
              <a:gdLst/>
              <a:ahLst/>
              <a:cxnLst/>
              <a:rect l="l" t="t" r="r" b="b"/>
              <a:pathLst>
                <a:path w="210314" h="204988" extrusionOk="0">
                  <a:moveTo>
                    <a:pt x="167279" y="0"/>
                  </a:moveTo>
                  <a:cubicBezTo>
                    <a:pt x="167279" y="0"/>
                    <a:pt x="163380" y="75629"/>
                    <a:pt x="165092" y="82391"/>
                  </a:cubicBezTo>
                  <a:cubicBezTo>
                    <a:pt x="166804" y="89154"/>
                    <a:pt x="199707" y="110966"/>
                    <a:pt x="209312" y="119158"/>
                  </a:cubicBezTo>
                  <a:cubicBezTo>
                    <a:pt x="218916" y="127349"/>
                    <a:pt x="157104" y="188214"/>
                    <a:pt x="127054" y="202025"/>
                  </a:cubicBezTo>
                  <a:cubicBezTo>
                    <a:pt x="97004" y="215836"/>
                    <a:pt x="1719" y="179451"/>
                    <a:pt x="102" y="132588"/>
                  </a:cubicBezTo>
                  <a:cubicBezTo>
                    <a:pt x="-1515" y="85725"/>
                    <a:pt x="16363" y="46387"/>
                    <a:pt x="31008" y="44291"/>
                  </a:cubicBezTo>
                  <a:cubicBezTo>
                    <a:pt x="45653" y="42196"/>
                    <a:pt x="167279" y="0"/>
                    <a:pt x="16727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8" name="Google Shape;528;p16"/>
            <p:cNvSpPr/>
            <p:nvPr/>
          </p:nvSpPr>
          <p:spPr>
            <a:xfrm>
              <a:off x="7190170" y="2579409"/>
              <a:ext cx="118999" cy="169986"/>
            </a:xfrm>
            <a:custGeom>
              <a:avLst/>
              <a:gdLst/>
              <a:ahLst/>
              <a:cxnLst/>
              <a:rect l="l" t="t" r="r" b="b"/>
              <a:pathLst>
                <a:path w="317332" h="453297" extrusionOk="0">
                  <a:moveTo>
                    <a:pt x="317332" y="2194"/>
                  </a:moveTo>
                  <a:cubicBezTo>
                    <a:pt x="317332" y="2194"/>
                    <a:pt x="296887" y="-29144"/>
                    <a:pt x="222237" y="145069"/>
                  </a:cubicBezTo>
                  <a:cubicBezTo>
                    <a:pt x="147588" y="319281"/>
                    <a:pt x="101562" y="365001"/>
                    <a:pt x="68088" y="408340"/>
                  </a:cubicBezTo>
                  <a:cubicBezTo>
                    <a:pt x="37848" y="447773"/>
                    <a:pt x="22918" y="385099"/>
                    <a:pt x="22918" y="385099"/>
                  </a:cubicBezTo>
                  <a:cubicBezTo>
                    <a:pt x="22918" y="385099"/>
                    <a:pt x="46977" y="354714"/>
                    <a:pt x="26912" y="354714"/>
                  </a:cubicBezTo>
                  <a:cubicBezTo>
                    <a:pt x="15691" y="355381"/>
                    <a:pt x="0" y="378526"/>
                    <a:pt x="0" y="378526"/>
                  </a:cubicBezTo>
                  <a:lnTo>
                    <a:pt x="25581" y="419484"/>
                  </a:lnTo>
                  <a:lnTo>
                    <a:pt x="92147" y="453298"/>
                  </a:lnTo>
                  <a:cubicBezTo>
                    <a:pt x="92147" y="453298"/>
                    <a:pt x="173644" y="378241"/>
                    <a:pt x="199985" y="331949"/>
                  </a:cubicBezTo>
                  <a:cubicBezTo>
                    <a:pt x="228514" y="295468"/>
                    <a:pt x="271211" y="223078"/>
                    <a:pt x="271211" y="22307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9" name="Google Shape;529;p16"/>
            <p:cNvSpPr/>
            <p:nvPr/>
          </p:nvSpPr>
          <p:spPr>
            <a:xfrm>
              <a:off x="7180686" y="2720915"/>
              <a:ext cx="56790" cy="37169"/>
            </a:xfrm>
            <a:custGeom>
              <a:avLst/>
              <a:gdLst/>
              <a:ahLst/>
              <a:cxnLst/>
              <a:rect l="l" t="t" r="r" b="b"/>
              <a:pathLst>
                <a:path w="151441" h="99116" extrusionOk="0">
                  <a:moveTo>
                    <a:pt x="25622" y="35807"/>
                  </a:moveTo>
                  <a:cubicBezTo>
                    <a:pt x="24861" y="35236"/>
                    <a:pt x="4986" y="12090"/>
                    <a:pt x="4986" y="12090"/>
                  </a:cubicBezTo>
                  <a:cubicBezTo>
                    <a:pt x="4986" y="12090"/>
                    <a:pt x="-6901" y="1708"/>
                    <a:pt x="6032" y="946"/>
                  </a:cubicBezTo>
                  <a:cubicBezTo>
                    <a:pt x="18965" y="184"/>
                    <a:pt x="65086" y="89"/>
                    <a:pt x="65086" y="89"/>
                  </a:cubicBezTo>
                  <a:cubicBezTo>
                    <a:pt x="69803" y="-369"/>
                    <a:pt x="74510" y="955"/>
                    <a:pt x="78305" y="3803"/>
                  </a:cubicBezTo>
                  <a:cubicBezTo>
                    <a:pt x="84105" y="8375"/>
                    <a:pt x="150957" y="93148"/>
                    <a:pt x="150957" y="93148"/>
                  </a:cubicBezTo>
                  <a:cubicBezTo>
                    <a:pt x="150957" y="93148"/>
                    <a:pt x="153905" y="98291"/>
                    <a:pt x="145252" y="98863"/>
                  </a:cubicBezTo>
                  <a:cubicBezTo>
                    <a:pt x="136598" y="99434"/>
                    <a:pt x="80587" y="98863"/>
                    <a:pt x="80587" y="98863"/>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0" name="Google Shape;530;p16"/>
            <p:cNvSpPr/>
            <p:nvPr/>
          </p:nvSpPr>
          <p:spPr>
            <a:xfrm>
              <a:off x="7182331" y="2728860"/>
              <a:ext cx="37082" cy="30910"/>
            </a:xfrm>
            <a:custGeom>
              <a:avLst/>
              <a:gdLst/>
              <a:ahLst/>
              <a:cxnLst/>
              <a:rect l="l" t="t" r="r" b="b"/>
              <a:pathLst>
                <a:path w="98885" h="82426" extrusionOk="0">
                  <a:moveTo>
                    <a:pt x="15807" y="295"/>
                  </a:moveTo>
                  <a:cubicBezTo>
                    <a:pt x="15807" y="295"/>
                    <a:pt x="-3878" y="-3420"/>
                    <a:pt x="687" y="15534"/>
                  </a:cubicBezTo>
                  <a:cubicBezTo>
                    <a:pt x="5251" y="34489"/>
                    <a:pt x="33495" y="54111"/>
                    <a:pt x="33495" y="54111"/>
                  </a:cubicBezTo>
                  <a:lnTo>
                    <a:pt x="62974" y="78876"/>
                  </a:lnTo>
                  <a:cubicBezTo>
                    <a:pt x="70334" y="83610"/>
                    <a:pt x="79768" y="83610"/>
                    <a:pt x="87128" y="78876"/>
                  </a:cubicBezTo>
                  <a:cubicBezTo>
                    <a:pt x="94736" y="74113"/>
                    <a:pt x="105387" y="61159"/>
                    <a:pt x="93690" y="48872"/>
                  </a:cubicBezTo>
                  <a:cubicBezTo>
                    <a:pt x="81993" y="36585"/>
                    <a:pt x="71533" y="9629"/>
                    <a:pt x="41673" y="10772"/>
                  </a:cubicBezTo>
                  <a:cubicBezTo>
                    <a:pt x="41673" y="10772"/>
                    <a:pt x="40056" y="3628"/>
                    <a:pt x="22654" y="1247"/>
                  </a:cubicBezTo>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1" name="Google Shape;531;p16"/>
            <p:cNvSpPr/>
            <p:nvPr/>
          </p:nvSpPr>
          <p:spPr>
            <a:xfrm>
              <a:off x="7286654" y="2565698"/>
              <a:ext cx="128280" cy="258276"/>
            </a:xfrm>
            <a:custGeom>
              <a:avLst/>
              <a:gdLst/>
              <a:ahLst/>
              <a:cxnLst/>
              <a:rect l="l" t="t" r="r" b="b"/>
              <a:pathLst>
                <a:path w="342080" h="688737" extrusionOk="0">
                  <a:moveTo>
                    <a:pt x="250227" y="66733"/>
                  </a:moveTo>
                  <a:cubicBezTo>
                    <a:pt x="250227" y="66733"/>
                    <a:pt x="195357" y="148457"/>
                    <a:pt x="118901" y="156172"/>
                  </a:cubicBezTo>
                  <a:cubicBezTo>
                    <a:pt x="94841" y="132360"/>
                    <a:pt x="92654" y="47683"/>
                    <a:pt x="126033" y="20632"/>
                  </a:cubicBezTo>
                  <a:cubicBezTo>
                    <a:pt x="126033" y="20632"/>
                    <a:pt x="95317" y="-4229"/>
                    <a:pt x="74301" y="629"/>
                  </a:cubicBezTo>
                  <a:cubicBezTo>
                    <a:pt x="49433" y="14088"/>
                    <a:pt x="30395" y="36272"/>
                    <a:pt x="20857" y="62923"/>
                  </a:cubicBezTo>
                  <a:cubicBezTo>
                    <a:pt x="6783" y="106071"/>
                    <a:pt x="-1110" y="155792"/>
                    <a:pt x="126" y="236087"/>
                  </a:cubicBezTo>
                  <a:cubicBezTo>
                    <a:pt x="1363" y="316383"/>
                    <a:pt x="126" y="561557"/>
                    <a:pt x="126" y="561557"/>
                  </a:cubicBezTo>
                  <a:cubicBezTo>
                    <a:pt x="126" y="561557"/>
                    <a:pt x="10967" y="613468"/>
                    <a:pt x="80102" y="652044"/>
                  </a:cubicBezTo>
                  <a:cubicBezTo>
                    <a:pt x="149236" y="690620"/>
                    <a:pt x="200207" y="694335"/>
                    <a:pt x="247754" y="683381"/>
                  </a:cubicBezTo>
                  <a:cubicBezTo>
                    <a:pt x="286458" y="674333"/>
                    <a:pt x="318410" y="660712"/>
                    <a:pt x="331723" y="632613"/>
                  </a:cubicBezTo>
                  <a:cubicBezTo>
                    <a:pt x="328300" y="576320"/>
                    <a:pt x="303195" y="429540"/>
                    <a:pt x="312704" y="358769"/>
                  </a:cubicBezTo>
                  <a:cubicBezTo>
                    <a:pt x="322214" y="287999"/>
                    <a:pt x="336954" y="234944"/>
                    <a:pt x="341233" y="177794"/>
                  </a:cubicBezTo>
                  <a:cubicBezTo>
                    <a:pt x="345512" y="120644"/>
                    <a:pt x="333625" y="121692"/>
                    <a:pt x="305001" y="101594"/>
                  </a:cubicBezTo>
                  <a:cubicBezTo>
                    <a:pt x="287618" y="88650"/>
                    <a:pt x="269312" y="77001"/>
                    <a:pt x="250227" y="6673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2" name="Google Shape;532;p16"/>
            <p:cNvSpPr/>
            <p:nvPr/>
          </p:nvSpPr>
          <p:spPr>
            <a:xfrm>
              <a:off x="7391109" y="2618517"/>
              <a:ext cx="49710" cy="228160"/>
            </a:xfrm>
            <a:custGeom>
              <a:avLst/>
              <a:gdLst/>
              <a:ahLst/>
              <a:cxnLst/>
              <a:rect l="l" t="t" r="r" b="b"/>
              <a:pathLst>
                <a:path w="132559" h="608427" extrusionOk="0">
                  <a:moveTo>
                    <a:pt x="1779" y="533694"/>
                  </a:moveTo>
                  <a:cubicBezTo>
                    <a:pt x="13190" y="520931"/>
                    <a:pt x="32779" y="450160"/>
                    <a:pt x="44001" y="405488"/>
                  </a:cubicBezTo>
                  <a:cubicBezTo>
                    <a:pt x="54832" y="355339"/>
                    <a:pt x="57019" y="303694"/>
                    <a:pt x="50467" y="252802"/>
                  </a:cubicBezTo>
                  <a:cubicBezTo>
                    <a:pt x="40387" y="191842"/>
                    <a:pt x="12429" y="107451"/>
                    <a:pt x="4536" y="72494"/>
                  </a:cubicBezTo>
                  <a:cubicBezTo>
                    <a:pt x="-3357" y="37537"/>
                    <a:pt x="7104" y="22678"/>
                    <a:pt x="22604" y="8581"/>
                  </a:cubicBezTo>
                  <a:cubicBezTo>
                    <a:pt x="40767" y="-7993"/>
                    <a:pt x="67870" y="-3040"/>
                    <a:pt x="85367" y="45538"/>
                  </a:cubicBezTo>
                  <a:cubicBezTo>
                    <a:pt x="108199" y="112727"/>
                    <a:pt x="123538" y="182231"/>
                    <a:pt x="131108" y="252802"/>
                  </a:cubicBezTo>
                  <a:cubicBezTo>
                    <a:pt x="135206" y="305361"/>
                    <a:pt x="130614" y="358234"/>
                    <a:pt x="117509" y="409298"/>
                  </a:cubicBezTo>
                  <a:cubicBezTo>
                    <a:pt x="105813" y="456923"/>
                    <a:pt x="88981" y="491403"/>
                    <a:pt x="66728" y="535028"/>
                  </a:cubicBezTo>
                  <a:cubicBezTo>
                    <a:pt x="60737" y="546839"/>
                    <a:pt x="47044" y="580081"/>
                    <a:pt x="38200" y="604084"/>
                  </a:cubicBezTo>
                  <a:cubicBezTo>
                    <a:pt x="29356" y="628087"/>
                    <a:pt x="-8587" y="545315"/>
                    <a:pt x="1779" y="53369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3" name="Google Shape;533;p16"/>
            <p:cNvSpPr/>
            <p:nvPr/>
          </p:nvSpPr>
          <p:spPr>
            <a:xfrm>
              <a:off x="7311279" y="2475275"/>
              <a:ext cx="85098" cy="103818"/>
            </a:xfrm>
            <a:custGeom>
              <a:avLst/>
              <a:gdLst/>
              <a:ahLst/>
              <a:cxnLst/>
              <a:rect l="l" t="t" r="r" b="b"/>
              <a:pathLst>
                <a:path w="226927" h="276849" extrusionOk="0">
                  <a:moveTo>
                    <a:pt x="4992" y="100093"/>
                  </a:moveTo>
                  <a:lnTo>
                    <a:pt x="4992" y="100093"/>
                  </a:lnTo>
                  <a:cubicBezTo>
                    <a:pt x="14026" y="41324"/>
                    <a:pt x="56248" y="-3158"/>
                    <a:pt x="116729" y="176"/>
                  </a:cubicBezTo>
                  <a:cubicBezTo>
                    <a:pt x="180871" y="3548"/>
                    <a:pt x="230140" y="58374"/>
                    <a:pt x="226764" y="122620"/>
                  </a:cubicBezTo>
                  <a:cubicBezTo>
                    <a:pt x="224862" y="159005"/>
                    <a:pt x="206061" y="192400"/>
                    <a:pt x="175973" y="212869"/>
                  </a:cubicBezTo>
                  <a:cubicBezTo>
                    <a:pt x="173795" y="221746"/>
                    <a:pt x="170610" y="230347"/>
                    <a:pt x="166464" y="238491"/>
                  </a:cubicBezTo>
                  <a:cubicBezTo>
                    <a:pt x="145067" y="263542"/>
                    <a:pt x="80403" y="279068"/>
                    <a:pt x="61859" y="276591"/>
                  </a:cubicBezTo>
                  <a:cubicBezTo>
                    <a:pt x="37990" y="273162"/>
                    <a:pt x="25152" y="263161"/>
                    <a:pt x="13741" y="237062"/>
                  </a:cubicBezTo>
                  <a:cubicBezTo>
                    <a:pt x="-6229" y="190771"/>
                    <a:pt x="47" y="129144"/>
                    <a:pt x="4992" y="100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4" name="Google Shape;534;p16"/>
            <p:cNvSpPr/>
            <p:nvPr/>
          </p:nvSpPr>
          <p:spPr>
            <a:xfrm>
              <a:off x="7314515" y="2466234"/>
              <a:ext cx="89964" cy="88884"/>
            </a:xfrm>
            <a:custGeom>
              <a:avLst/>
              <a:gdLst/>
              <a:ahLst/>
              <a:cxnLst/>
              <a:rect l="l" t="t" r="r" b="b"/>
              <a:pathLst>
                <a:path w="239905" h="237025" extrusionOk="0">
                  <a:moveTo>
                    <a:pt x="167327" y="237026"/>
                  </a:moveTo>
                  <a:lnTo>
                    <a:pt x="167327" y="237026"/>
                  </a:lnTo>
                  <a:lnTo>
                    <a:pt x="161811" y="185781"/>
                  </a:lnTo>
                  <a:cubicBezTo>
                    <a:pt x="161811" y="185781"/>
                    <a:pt x="203558" y="77387"/>
                    <a:pt x="104754" y="98151"/>
                  </a:cubicBezTo>
                  <a:cubicBezTo>
                    <a:pt x="39519" y="111962"/>
                    <a:pt x="23163" y="117868"/>
                    <a:pt x="3383" y="74053"/>
                  </a:cubicBezTo>
                  <a:cubicBezTo>
                    <a:pt x="-16397" y="30238"/>
                    <a:pt x="53498" y="-9100"/>
                    <a:pt x="136516" y="1853"/>
                  </a:cubicBezTo>
                  <a:cubicBezTo>
                    <a:pt x="196036" y="7797"/>
                    <a:pt x="241026" y="58537"/>
                    <a:pt x="239884" y="118439"/>
                  </a:cubicBezTo>
                  <a:cubicBezTo>
                    <a:pt x="237222" y="150729"/>
                    <a:pt x="228663" y="215975"/>
                    <a:pt x="167327" y="23702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5" name="Google Shape;535;p16"/>
            <p:cNvSpPr/>
            <p:nvPr/>
          </p:nvSpPr>
          <p:spPr>
            <a:xfrm>
              <a:off x="7384763" y="2604603"/>
              <a:ext cx="55737" cy="75876"/>
            </a:xfrm>
            <a:custGeom>
              <a:avLst/>
              <a:gdLst/>
              <a:ahLst/>
              <a:cxnLst/>
              <a:rect l="l" t="t" r="r" b="b"/>
              <a:pathLst>
                <a:path w="148633" h="202336" extrusionOk="0">
                  <a:moveTo>
                    <a:pt x="148634" y="161388"/>
                  </a:moveTo>
                  <a:cubicBezTo>
                    <a:pt x="148634" y="161388"/>
                    <a:pt x="94810" y="215109"/>
                    <a:pt x="31001" y="199488"/>
                  </a:cubicBezTo>
                  <a:cubicBezTo>
                    <a:pt x="21491" y="193297"/>
                    <a:pt x="0" y="67757"/>
                    <a:pt x="0" y="67757"/>
                  </a:cubicBezTo>
                  <a:cubicBezTo>
                    <a:pt x="0" y="67757"/>
                    <a:pt x="0" y="-1775"/>
                    <a:pt x="53253" y="35"/>
                  </a:cubicBezTo>
                  <a:cubicBezTo>
                    <a:pt x="106506" y="1844"/>
                    <a:pt x="148634" y="161388"/>
                    <a:pt x="148634" y="16138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6" name="Google Shape;536;p16"/>
            <p:cNvSpPr/>
            <p:nvPr/>
          </p:nvSpPr>
          <p:spPr>
            <a:xfrm>
              <a:off x="7269438" y="2565933"/>
              <a:ext cx="45289" cy="73030"/>
            </a:xfrm>
            <a:custGeom>
              <a:avLst/>
              <a:gdLst/>
              <a:ahLst/>
              <a:cxnLst/>
              <a:rect l="l" t="t" r="r" b="b"/>
              <a:pathLst>
                <a:path w="120770" h="194746" extrusionOk="0">
                  <a:moveTo>
                    <a:pt x="46502" y="194215"/>
                  </a:moveTo>
                  <a:cubicBezTo>
                    <a:pt x="46502" y="194215"/>
                    <a:pt x="11602" y="198596"/>
                    <a:pt x="0" y="182213"/>
                  </a:cubicBezTo>
                  <a:cubicBezTo>
                    <a:pt x="2092" y="153638"/>
                    <a:pt x="48594" y="7906"/>
                    <a:pt x="120771" y="0"/>
                  </a:cubicBezTo>
                  <a:cubicBezTo>
                    <a:pt x="103197" y="15916"/>
                    <a:pt x="88011" y="34300"/>
                    <a:pt x="75696" y="54578"/>
                  </a:cubicBezTo>
                  <a:cubicBezTo>
                    <a:pt x="49925" y="97345"/>
                    <a:pt x="46502" y="194215"/>
                    <a:pt x="46502" y="19421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7" name="Google Shape;537;p16"/>
            <p:cNvSpPr/>
            <p:nvPr/>
          </p:nvSpPr>
          <p:spPr>
            <a:xfrm>
              <a:off x="6661328" y="3286571"/>
              <a:ext cx="246169" cy="142323"/>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8" name="Google Shape;538;p16"/>
            <p:cNvSpPr/>
            <p:nvPr/>
          </p:nvSpPr>
          <p:spPr>
            <a:xfrm>
              <a:off x="6681151" y="2824698"/>
              <a:ext cx="58982" cy="128668"/>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9" name="Google Shape;539;p16"/>
            <p:cNvSpPr/>
            <p:nvPr/>
          </p:nvSpPr>
          <p:spPr>
            <a:xfrm>
              <a:off x="6689412" y="2771791"/>
              <a:ext cx="42428" cy="81725"/>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0" name="Google Shape;540;p16"/>
            <p:cNvSpPr/>
            <p:nvPr/>
          </p:nvSpPr>
          <p:spPr>
            <a:xfrm>
              <a:off x="6782889" y="3337575"/>
              <a:ext cx="91454" cy="51556"/>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1" name="Google Shape;541;p16"/>
            <p:cNvSpPr/>
            <p:nvPr/>
          </p:nvSpPr>
          <p:spPr>
            <a:xfrm>
              <a:off x="6784412" y="3346110"/>
              <a:ext cx="89915" cy="43199"/>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2" name="Google Shape;542;p16"/>
            <p:cNvSpPr/>
            <p:nvPr/>
          </p:nvSpPr>
          <p:spPr>
            <a:xfrm>
              <a:off x="6715968" y="3307485"/>
              <a:ext cx="91493" cy="51556"/>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3" name="Google Shape;543;p16"/>
            <p:cNvSpPr/>
            <p:nvPr/>
          </p:nvSpPr>
          <p:spPr>
            <a:xfrm>
              <a:off x="6717638" y="3316019"/>
              <a:ext cx="89951" cy="43199"/>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4" name="Google Shape;544;p16"/>
            <p:cNvSpPr/>
            <p:nvPr/>
          </p:nvSpPr>
          <p:spPr>
            <a:xfrm>
              <a:off x="6715994" y="2973759"/>
              <a:ext cx="133983" cy="378277"/>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5" name="Google Shape;545;p16"/>
            <p:cNvSpPr/>
            <p:nvPr/>
          </p:nvSpPr>
          <p:spPr>
            <a:xfrm>
              <a:off x="6733197" y="2663396"/>
              <a:ext cx="97219" cy="155678"/>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6" name="Google Shape;546;p16"/>
            <p:cNvSpPr/>
            <p:nvPr/>
          </p:nvSpPr>
          <p:spPr>
            <a:xfrm>
              <a:off x="6701449" y="2773633"/>
              <a:ext cx="149347" cy="247668"/>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7" name="Google Shape;547;p16"/>
            <p:cNvSpPr/>
            <p:nvPr/>
          </p:nvSpPr>
          <p:spPr>
            <a:xfrm>
              <a:off x="6807278" y="2804619"/>
              <a:ext cx="188299" cy="147777"/>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8" name="Google Shape;548;p16"/>
            <p:cNvSpPr/>
            <p:nvPr/>
          </p:nvSpPr>
          <p:spPr>
            <a:xfrm>
              <a:off x="6800502" y="2801416"/>
              <a:ext cx="57697" cy="84545"/>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9" name="Google Shape;549;p16"/>
            <p:cNvSpPr/>
            <p:nvPr/>
          </p:nvSpPr>
          <p:spPr>
            <a:xfrm>
              <a:off x="6736209" y="2656556"/>
              <a:ext cx="94148" cy="104017"/>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0" name="Google Shape;550;p16"/>
            <p:cNvSpPr/>
            <p:nvPr/>
          </p:nvSpPr>
          <p:spPr>
            <a:xfrm>
              <a:off x="6938621" y="2869615"/>
              <a:ext cx="28491" cy="25068"/>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51" name="Google Shape;551;p16"/>
            <p:cNvGrpSpPr/>
            <p:nvPr/>
          </p:nvGrpSpPr>
          <p:grpSpPr>
            <a:xfrm>
              <a:off x="6930455" y="2860622"/>
              <a:ext cx="82395" cy="49453"/>
              <a:chOff x="4865564" y="4292025"/>
              <a:chExt cx="220130" cy="132120"/>
            </a:xfrm>
          </p:grpSpPr>
          <p:sp>
            <p:nvSpPr>
              <p:cNvPr id="552" name="Google Shape;552;p16"/>
              <p:cNvSpPr/>
              <p:nvPr/>
            </p:nvSpPr>
            <p:spPr>
              <a:xfrm>
                <a:off x="4866015" y="4297264"/>
                <a:ext cx="219679" cy="126881"/>
              </a:xfrm>
              <a:custGeom>
                <a:avLst/>
                <a:gdLst/>
                <a:ahLst/>
                <a:cxnLst/>
                <a:rect l="l" t="t" r="r" b="b"/>
                <a:pathLst>
                  <a:path w="219679" h="126881" extrusionOk="0">
                    <a:moveTo>
                      <a:pt x="59268" y="125002"/>
                    </a:moveTo>
                    <a:lnTo>
                      <a:pt x="3257" y="92332"/>
                    </a:lnTo>
                    <a:cubicBezTo>
                      <a:pt x="-1593" y="89569"/>
                      <a:pt x="-927" y="84807"/>
                      <a:pt x="4589" y="81568"/>
                    </a:cubicBezTo>
                    <a:lnTo>
                      <a:pt x="140955" y="2701"/>
                    </a:lnTo>
                    <a:cubicBezTo>
                      <a:pt x="146802" y="-613"/>
                      <a:pt x="153882" y="-890"/>
                      <a:pt x="159974" y="1939"/>
                    </a:cubicBezTo>
                    <a:lnTo>
                      <a:pt x="216461" y="34610"/>
                    </a:lnTo>
                    <a:cubicBezTo>
                      <a:pt x="221215" y="37372"/>
                      <a:pt x="220645" y="42230"/>
                      <a:pt x="215129" y="45373"/>
                    </a:cubicBezTo>
                    <a:lnTo>
                      <a:pt x="77907" y="124240"/>
                    </a:lnTo>
                    <a:cubicBezTo>
                      <a:pt x="72174" y="127469"/>
                      <a:pt x="65245" y="127755"/>
                      <a:pt x="59268" y="125002"/>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3" name="Google Shape;553;p16"/>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4" name="Google Shape;554;p16"/>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5" name="Google Shape;555;p16"/>
              <p:cNvSpPr/>
              <p:nvPr/>
            </p:nvSpPr>
            <p:spPr>
              <a:xfrm>
                <a:off x="4866015" y="4293038"/>
                <a:ext cx="219203" cy="126874"/>
              </a:xfrm>
              <a:custGeom>
                <a:avLst/>
                <a:gdLst/>
                <a:ahLst/>
                <a:cxnLst/>
                <a:rect l="l" t="t" r="r" b="b"/>
                <a:pathLst>
                  <a:path w="219203" h="126874" extrusionOk="0">
                    <a:moveTo>
                      <a:pt x="59268" y="124847"/>
                    </a:moveTo>
                    <a:lnTo>
                      <a:pt x="3257" y="92177"/>
                    </a:lnTo>
                    <a:cubicBezTo>
                      <a:pt x="-1593" y="89414"/>
                      <a:pt x="-927" y="84556"/>
                      <a:pt x="4589" y="81413"/>
                    </a:cubicBezTo>
                    <a:lnTo>
                      <a:pt x="140480" y="2737"/>
                    </a:lnTo>
                    <a:cubicBezTo>
                      <a:pt x="146312" y="-626"/>
                      <a:pt x="153417" y="-902"/>
                      <a:pt x="159499" y="1975"/>
                    </a:cubicBezTo>
                    <a:lnTo>
                      <a:pt x="215985" y="34646"/>
                    </a:lnTo>
                    <a:cubicBezTo>
                      <a:pt x="220740" y="37408"/>
                      <a:pt x="220169" y="42170"/>
                      <a:pt x="214654" y="45409"/>
                    </a:cubicBezTo>
                    <a:lnTo>
                      <a:pt x="78287" y="124276"/>
                    </a:lnTo>
                    <a:cubicBezTo>
                      <a:pt x="72411" y="127524"/>
                      <a:pt x="65330" y="127743"/>
                      <a:pt x="59268" y="124847"/>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6" name="Google Shape;556;p16"/>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7" name="Google Shape;557;p16"/>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8" name="Google Shape;558;p16"/>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9" name="Google Shape;559;p16"/>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0" name="Google Shape;560;p16"/>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1" name="Google Shape;561;p16"/>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2" name="Google Shape;562;p16"/>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3" name="Google Shape;563;p16"/>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4" name="Google Shape;564;p16"/>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5" name="Google Shape;565;p16"/>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6" name="Google Shape;566;p16"/>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7" name="Google Shape;567;p16"/>
              <p:cNvSpPr/>
              <p:nvPr/>
            </p:nvSpPr>
            <p:spPr>
              <a:xfrm>
                <a:off x="4866015" y="4292025"/>
                <a:ext cx="219679" cy="127142"/>
              </a:xfrm>
              <a:custGeom>
                <a:avLst/>
                <a:gdLst/>
                <a:ahLst/>
                <a:cxnLst/>
                <a:rect l="l" t="t" r="r" b="b"/>
                <a:pathLst>
                  <a:path w="219679" h="127142" extrusionOk="0">
                    <a:moveTo>
                      <a:pt x="59268" y="125097"/>
                    </a:moveTo>
                    <a:lnTo>
                      <a:pt x="3257" y="92427"/>
                    </a:lnTo>
                    <a:cubicBezTo>
                      <a:pt x="-1593" y="89664"/>
                      <a:pt x="-927" y="84807"/>
                      <a:pt x="4589" y="81568"/>
                    </a:cubicBezTo>
                    <a:lnTo>
                      <a:pt x="140955" y="2701"/>
                    </a:lnTo>
                    <a:cubicBezTo>
                      <a:pt x="146802" y="-613"/>
                      <a:pt x="153882" y="-890"/>
                      <a:pt x="159974" y="1939"/>
                    </a:cubicBezTo>
                    <a:lnTo>
                      <a:pt x="216461" y="34610"/>
                    </a:lnTo>
                    <a:cubicBezTo>
                      <a:pt x="221215" y="37372"/>
                      <a:pt x="220645" y="42230"/>
                      <a:pt x="215129" y="45373"/>
                    </a:cubicBezTo>
                    <a:lnTo>
                      <a:pt x="78763" y="124240"/>
                    </a:lnTo>
                    <a:cubicBezTo>
                      <a:pt x="72819" y="127784"/>
                      <a:pt x="65499" y="128098"/>
                      <a:pt x="59268" y="125097"/>
                    </a:cubicBezTo>
                    <a:close/>
                  </a:path>
                </a:pathLst>
              </a:custGeom>
              <a:solidFill>
                <a:srgbClr val="20232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8" name="Google Shape;568;p16"/>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9" name="Google Shape;569;p16"/>
              <p:cNvSpPr/>
              <p:nvPr/>
            </p:nvSpPr>
            <p:spPr>
              <a:xfrm>
                <a:off x="4874289" y="4295203"/>
                <a:ext cx="203812" cy="117633"/>
              </a:xfrm>
              <a:custGeom>
                <a:avLst/>
                <a:gdLst/>
                <a:ahLst/>
                <a:cxnLst/>
                <a:rect l="l" t="t" r="r" b="b"/>
                <a:pathLst>
                  <a:path w="203812" h="117633" extrusionOk="0">
                    <a:moveTo>
                      <a:pt x="201245" y="32766"/>
                    </a:moveTo>
                    <a:lnTo>
                      <a:pt x="179278" y="19621"/>
                    </a:lnTo>
                    <a:lnTo>
                      <a:pt x="179278" y="19621"/>
                    </a:lnTo>
                    <a:cubicBezTo>
                      <a:pt x="176299" y="21184"/>
                      <a:pt x="172748" y="21184"/>
                      <a:pt x="169769" y="19621"/>
                    </a:cubicBezTo>
                    <a:cubicBezTo>
                      <a:pt x="167106" y="18097"/>
                      <a:pt x="167106" y="15716"/>
                      <a:pt x="169769" y="14192"/>
                    </a:cubicBezTo>
                    <a:lnTo>
                      <a:pt x="169769" y="14192"/>
                    </a:lnTo>
                    <a:lnTo>
                      <a:pt x="147802" y="1429"/>
                    </a:lnTo>
                    <a:cubicBezTo>
                      <a:pt x="143967" y="-476"/>
                      <a:pt x="139464" y="-476"/>
                      <a:pt x="135629" y="1429"/>
                    </a:cubicBezTo>
                    <a:lnTo>
                      <a:pt x="2496" y="78200"/>
                    </a:lnTo>
                    <a:cubicBezTo>
                      <a:pt x="-832" y="80200"/>
                      <a:pt x="-832" y="83344"/>
                      <a:pt x="2496" y="85249"/>
                    </a:cubicBezTo>
                    <a:lnTo>
                      <a:pt x="56035" y="116205"/>
                    </a:lnTo>
                    <a:cubicBezTo>
                      <a:pt x="59836" y="118110"/>
                      <a:pt x="64311" y="118110"/>
                      <a:pt x="68112" y="116205"/>
                    </a:cubicBezTo>
                    <a:lnTo>
                      <a:pt x="201245" y="39338"/>
                    </a:lnTo>
                    <a:cubicBezTo>
                      <a:pt x="204668" y="37814"/>
                      <a:pt x="204668" y="34671"/>
                      <a:pt x="201245" y="32766"/>
                    </a:cubicBezTo>
                    <a:close/>
                  </a:path>
                </a:pathLst>
              </a:custGeom>
              <a:solidFill>
                <a:srgbClr val="000000">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0" name="Google Shape;570;p16"/>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1" name="Google Shape;571;p16"/>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72" name="Google Shape;572;p16"/>
            <p:cNvSpPr/>
            <p:nvPr/>
          </p:nvSpPr>
          <p:spPr>
            <a:xfrm>
              <a:off x="6948039" y="2876090"/>
              <a:ext cx="48317" cy="40269"/>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3" name="Google Shape;573;p16"/>
            <p:cNvSpPr/>
            <p:nvPr/>
          </p:nvSpPr>
          <p:spPr>
            <a:xfrm>
              <a:off x="6688913" y="2310158"/>
              <a:ext cx="266346" cy="294746"/>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4" name="Google Shape;574;p16"/>
            <p:cNvSpPr/>
            <p:nvPr/>
          </p:nvSpPr>
          <p:spPr>
            <a:xfrm>
              <a:off x="6681190" y="2324699"/>
              <a:ext cx="248446" cy="281264"/>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5" name="Google Shape;575;p16"/>
            <p:cNvSpPr/>
            <p:nvPr/>
          </p:nvSpPr>
          <p:spPr>
            <a:xfrm>
              <a:off x="7244522" y="2103554"/>
              <a:ext cx="267380" cy="295937"/>
            </a:xfrm>
            <a:custGeom>
              <a:avLst/>
              <a:gdLst/>
              <a:ahLst/>
              <a:cxnLst/>
              <a:rect l="l" t="t" r="r" b="b"/>
              <a:pathLst>
                <a:path w="713014" h="789165" extrusionOk="0">
                  <a:moveTo>
                    <a:pt x="655586" y="326155"/>
                  </a:moveTo>
                  <a:lnTo>
                    <a:pt x="104700" y="7639"/>
                  </a:lnTo>
                  <a:cubicBezTo>
                    <a:pt x="93992" y="191"/>
                    <a:pt x="80470" y="-1949"/>
                    <a:pt x="67993" y="1829"/>
                  </a:cubicBezTo>
                  <a:lnTo>
                    <a:pt x="67993" y="1829"/>
                  </a:lnTo>
                  <a:cubicBezTo>
                    <a:pt x="65625" y="2760"/>
                    <a:pt x="63419" y="4045"/>
                    <a:pt x="61432" y="5639"/>
                  </a:cubicBezTo>
                  <a:lnTo>
                    <a:pt x="0" y="40882"/>
                  </a:lnTo>
                  <a:lnTo>
                    <a:pt x="47548" y="96793"/>
                  </a:lnTo>
                  <a:lnTo>
                    <a:pt x="47548" y="326917"/>
                  </a:lnTo>
                  <a:cubicBezTo>
                    <a:pt x="49697" y="367241"/>
                    <a:pt x="70884" y="404130"/>
                    <a:pt x="104605" y="426263"/>
                  </a:cubicBezTo>
                  <a:lnTo>
                    <a:pt x="276252" y="534277"/>
                  </a:lnTo>
                  <a:lnTo>
                    <a:pt x="322848" y="641242"/>
                  </a:lnTo>
                  <a:lnTo>
                    <a:pt x="273874" y="724586"/>
                  </a:lnTo>
                  <a:lnTo>
                    <a:pt x="342248" y="685629"/>
                  </a:lnTo>
                  <a:lnTo>
                    <a:pt x="407102" y="610096"/>
                  </a:lnTo>
                  <a:lnTo>
                    <a:pt x="614029" y="722491"/>
                  </a:lnTo>
                  <a:lnTo>
                    <a:pt x="625250" y="789166"/>
                  </a:lnTo>
                  <a:lnTo>
                    <a:pt x="694955" y="749161"/>
                  </a:lnTo>
                  <a:lnTo>
                    <a:pt x="696857" y="748113"/>
                  </a:lnTo>
                  <a:lnTo>
                    <a:pt x="697523" y="748113"/>
                  </a:lnTo>
                  <a:lnTo>
                    <a:pt x="697523" y="748113"/>
                  </a:lnTo>
                  <a:cubicBezTo>
                    <a:pt x="708373" y="739436"/>
                    <a:pt x="714136" y="725863"/>
                    <a:pt x="712833" y="712013"/>
                  </a:cubicBezTo>
                  <a:lnTo>
                    <a:pt x="712833" y="426263"/>
                  </a:lnTo>
                  <a:cubicBezTo>
                    <a:pt x="710874" y="385631"/>
                    <a:pt x="689592" y="348402"/>
                    <a:pt x="655586" y="326155"/>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6" name="Google Shape;576;p16"/>
            <p:cNvSpPr/>
            <p:nvPr/>
          </p:nvSpPr>
          <p:spPr>
            <a:xfrm>
              <a:off x="7236798" y="2118137"/>
              <a:ext cx="249375" cy="282304"/>
            </a:xfrm>
            <a:custGeom>
              <a:avLst/>
              <a:gdLst/>
              <a:ahLst/>
              <a:cxnLst/>
              <a:rect l="l" t="t" r="r" b="b"/>
              <a:pathLst>
                <a:path w="665000" h="752811" extrusionOk="0">
                  <a:moveTo>
                    <a:pt x="607848" y="326342"/>
                  </a:moveTo>
                  <a:lnTo>
                    <a:pt x="57057" y="7826"/>
                  </a:lnTo>
                  <a:cubicBezTo>
                    <a:pt x="25485" y="-10462"/>
                    <a:pt x="0" y="4397"/>
                    <a:pt x="0" y="40973"/>
                  </a:cubicBezTo>
                  <a:lnTo>
                    <a:pt x="0" y="326723"/>
                  </a:lnTo>
                  <a:cubicBezTo>
                    <a:pt x="2149" y="367046"/>
                    <a:pt x="23336" y="403936"/>
                    <a:pt x="57057" y="426069"/>
                  </a:cubicBezTo>
                  <a:lnTo>
                    <a:pt x="228799" y="534464"/>
                  </a:lnTo>
                  <a:lnTo>
                    <a:pt x="294700" y="685625"/>
                  </a:lnTo>
                  <a:lnTo>
                    <a:pt x="359555" y="610092"/>
                  </a:lnTo>
                  <a:lnTo>
                    <a:pt x="607943" y="744966"/>
                  </a:lnTo>
                  <a:cubicBezTo>
                    <a:pt x="639610" y="763254"/>
                    <a:pt x="665000" y="748490"/>
                    <a:pt x="665000" y="711914"/>
                  </a:cubicBezTo>
                  <a:lnTo>
                    <a:pt x="665000" y="426164"/>
                  </a:lnTo>
                  <a:cubicBezTo>
                    <a:pt x="662994" y="385648"/>
                    <a:pt x="641749" y="348541"/>
                    <a:pt x="607848" y="326342"/>
                  </a:cubicBez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7" name="Google Shape;577;p16"/>
            <p:cNvSpPr/>
            <p:nvPr/>
          </p:nvSpPr>
          <p:spPr>
            <a:xfrm rot="-1798898">
              <a:off x="7282126" y="2196393"/>
              <a:ext cx="24191" cy="41957"/>
            </a:xfrm>
            <a:custGeom>
              <a:avLst/>
              <a:gdLst/>
              <a:ahLst/>
              <a:cxnLst/>
              <a:rect l="l" t="t" r="r" b="b"/>
              <a:pathLst>
                <a:path w="64474" h="111823" extrusionOk="0">
                  <a:moveTo>
                    <a:pt x="64475" y="55912"/>
                  </a:moveTo>
                  <a:cubicBezTo>
                    <a:pt x="64475" y="86791"/>
                    <a:pt x="50041" y="111823"/>
                    <a:pt x="32237" y="111823"/>
                  </a:cubicBezTo>
                  <a:cubicBezTo>
                    <a:pt x="14433" y="111823"/>
                    <a:pt x="0" y="86791"/>
                    <a:pt x="0" y="55912"/>
                  </a:cubicBezTo>
                  <a:cubicBezTo>
                    <a:pt x="0" y="25033"/>
                    <a:pt x="14433" y="0"/>
                    <a:pt x="32237" y="0"/>
                  </a:cubicBezTo>
                  <a:cubicBezTo>
                    <a:pt x="50041" y="0"/>
                    <a:pt x="64475" y="25033"/>
                    <a:pt x="64475"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8" name="Google Shape;578;p16"/>
            <p:cNvSpPr/>
            <p:nvPr/>
          </p:nvSpPr>
          <p:spPr>
            <a:xfrm rot="-1778992">
              <a:off x="7345395" y="2232411"/>
              <a:ext cx="24194" cy="41962"/>
            </a:xfrm>
            <a:custGeom>
              <a:avLst/>
              <a:gdLst/>
              <a:ahLst/>
              <a:cxnLst/>
              <a:rect l="l" t="t" r="r" b="b"/>
              <a:pathLst>
                <a:path w="64696" h="112208" extrusionOk="0">
                  <a:moveTo>
                    <a:pt x="64698" y="56104"/>
                  </a:moveTo>
                  <a:cubicBezTo>
                    <a:pt x="64698" y="87090"/>
                    <a:pt x="50215" y="112209"/>
                    <a:pt x="32350" y="112209"/>
                  </a:cubicBezTo>
                  <a:cubicBezTo>
                    <a:pt x="14484" y="112209"/>
                    <a:pt x="1" y="87090"/>
                    <a:pt x="1" y="56104"/>
                  </a:cubicBezTo>
                  <a:cubicBezTo>
                    <a:pt x="1" y="25119"/>
                    <a:pt x="14484" y="0"/>
                    <a:pt x="32350" y="0"/>
                  </a:cubicBezTo>
                  <a:cubicBezTo>
                    <a:pt x="50215" y="0"/>
                    <a:pt x="64698" y="25119"/>
                    <a:pt x="64698" y="561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9" name="Google Shape;579;p16"/>
            <p:cNvSpPr/>
            <p:nvPr/>
          </p:nvSpPr>
          <p:spPr>
            <a:xfrm rot="-1798898">
              <a:off x="7404420" y="2267151"/>
              <a:ext cx="24191" cy="41957"/>
            </a:xfrm>
            <a:custGeom>
              <a:avLst/>
              <a:gdLst/>
              <a:ahLst/>
              <a:cxnLst/>
              <a:rect l="l" t="t" r="r" b="b"/>
              <a:pathLst>
                <a:path w="64474" h="111823" extrusionOk="0">
                  <a:moveTo>
                    <a:pt x="64474" y="55912"/>
                  </a:moveTo>
                  <a:cubicBezTo>
                    <a:pt x="64474" y="86791"/>
                    <a:pt x="50041" y="111823"/>
                    <a:pt x="32237" y="111823"/>
                  </a:cubicBezTo>
                  <a:cubicBezTo>
                    <a:pt x="14433" y="111823"/>
                    <a:pt x="0" y="86791"/>
                    <a:pt x="0" y="55912"/>
                  </a:cubicBezTo>
                  <a:cubicBezTo>
                    <a:pt x="0" y="25033"/>
                    <a:pt x="14433" y="0"/>
                    <a:pt x="32237" y="0"/>
                  </a:cubicBezTo>
                  <a:cubicBezTo>
                    <a:pt x="50041" y="0"/>
                    <a:pt x="64474" y="25033"/>
                    <a:pt x="64474" y="5591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0" name="Google Shape;580;p16"/>
            <p:cNvSpPr/>
            <p:nvPr/>
          </p:nvSpPr>
          <p:spPr>
            <a:xfrm>
              <a:off x="7054307" y="2375460"/>
              <a:ext cx="81342" cy="108498"/>
            </a:xfrm>
            <a:custGeom>
              <a:avLst/>
              <a:gdLst/>
              <a:ahLst/>
              <a:cxnLst/>
              <a:rect l="l" t="t" r="r" b="b"/>
              <a:pathLst>
                <a:path w="216911" h="289327" extrusionOk="0">
                  <a:moveTo>
                    <a:pt x="216912" y="195983"/>
                  </a:moveTo>
                  <a:cubicBezTo>
                    <a:pt x="216912" y="129308"/>
                    <a:pt x="170030" y="47678"/>
                    <a:pt x="112307" y="14246"/>
                  </a:cubicBezTo>
                  <a:cubicBezTo>
                    <a:pt x="81496" y="-3566"/>
                    <a:pt x="53919" y="-4042"/>
                    <a:pt x="34805" y="9293"/>
                  </a:cubicBezTo>
                  <a:lnTo>
                    <a:pt x="0" y="29009"/>
                  </a:lnTo>
                  <a:lnTo>
                    <a:pt x="14835" y="34915"/>
                  </a:lnTo>
                  <a:cubicBezTo>
                    <a:pt x="9738" y="47589"/>
                    <a:pt x="7246" y="61163"/>
                    <a:pt x="7512" y="74825"/>
                  </a:cubicBezTo>
                  <a:cubicBezTo>
                    <a:pt x="7512" y="141500"/>
                    <a:pt x="54394" y="223034"/>
                    <a:pt x="112117" y="256562"/>
                  </a:cubicBezTo>
                  <a:cubicBezTo>
                    <a:pt x="121018" y="261857"/>
                    <a:pt x="130623" y="265858"/>
                    <a:pt x="140645" y="268468"/>
                  </a:cubicBezTo>
                  <a:lnTo>
                    <a:pt x="140645" y="289328"/>
                  </a:lnTo>
                  <a:lnTo>
                    <a:pt x="185530" y="263991"/>
                  </a:lnTo>
                  <a:lnTo>
                    <a:pt x="185530" y="263991"/>
                  </a:lnTo>
                  <a:lnTo>
                    <a:pt x="185530" y="263991"/>
                  </a:lnTo>
                  <a:cubicBezTo>
                    <a:pt x="205310" y="252656"/>
                    <a:pt x="216912" y="229225"/>
                    <a:pt x="216912" y="19598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1" name="Google Shape;581;p16"/>
            <p:cNvSpPr/>
            <p:nvPr/>
          </p:nvSpPr>
          <p:spPr>
            <a:xfrm rot="-1798898">
              <a:off x="7049958" y="2378905"/>
              <a:ext cx="64153" cy="111361"/>
            </a:xfrm>
            <a:custGeom>
              <a:avLst/>
              <a:gdLst/>
              <a:ahLst/>
              <a:cxnLst/>
              <a:rect l="l" t="t" r="r" b="b"/>
              <a:pathLst>
                <a:path w="170980" h="296798" extrusionOk="0">
                  <a:moveTo>
                    <a:pt x="170981" y="148399"/>
                  </a:moveTo>
                  <a:cubicBezTo>
                    <a:pt x="170981" y="230358"/>
                    <a:pt x="132706" y="296799"/>
                    <a:pt x="85491" y="296799"/>
                  </a:cubicBezTo>
                  <a:cubicBezTo>
                    <a:pt x="38276" y="296799"/>
                    <a:pt x="0" y="230358"/>
                    <a:pt x="0" y="148399"/>
                  </a:cubicBezTo>
                  <a:cubicBezTo>
                    <a:pt x="0" y="66441"/>
                    <a:pt x="38276" y="0"/>
                    <a:pt x="85491" y="0"/>
                  </a:cubicBezTo>
                  <a:cubicBezTo>
                    <a:pt x="132706" y="0"/>
                    <a:pt x="170981" y="66441"/>
                    <a:pt x="170981" y="148399"/>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2" name="Google Shape;582;p16"/>
            <p:cNvSpPr/>
            <p:nvPr/>
          </p:nvSpPr>
          <p:spPr>
            <a:xfrm rot="-1798898">
              <a:off x="7061883" y="2407428"/>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3" name="Google Shape;583;p16"/>
            <p:cNvSpPr/>
            <p:nvPr/>
          </p:nvSpPr>
          <p:spPr>
            <a:xfrm rot="-1798898">
              <a:off x="7092283" y="2424967"/>
              <a:ext cx="9134" cy="15868"/>
            </a:xfrm>
            <a:custGeom>
              <a:avLst/>
              <a:gdLst/>
              <a:ahLst/>
              <a:cxnLst/>
              <a:rect l="l" t="t" r="r" b="b"/>
              <a:pathLst>
                <a:path w="24344" h="42290" extrusionOk="0">
                  <a:moveTo>
                    <a:pt x="24344" y="21145"/>
                  </a:moveTo>
                  <a:cubicBezTo>
                    <a:pt x="24344" y="32824"/>
                    <a:pt x="18894" y="42291"/>
                    <a:pt x="12172" y="42291"/>
                  </a:cubicBezTo>
                  <a:cubicBezTo>
                    <a:pt x="5449" y="42291"/>
                    <a:pt x="0" y="32824"/>
                    <a:pt x="0" y="21145"/>
                  </a:cubicBezTo>
                  <a:cubicBezTo>
                    <a:pt x="0" y="9467"/>
                    <a:pt x="5450" y="0"/>
                    <a:pt x="12172" y="0"/>
                  </a:cubicBezTo>
                  <a:cubicBezTo>
                    <a:pt x="18895" y="0"/>
                    <a:pt x="24344" y="9467"/>
                    <a:pt x="24344" y="21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4" name="Google Shape;584;p16"/>
            <p:cNvSpPr/>
            <p:nvPr/>
          </p:nvSpPr>
          <p:spPr>
            <a:xfrm>
              <a:off x="7066445" y="2439547"/>
              <a:ext cx="31881" cy="22328"/>
            </a:xfrm>
            <a:custGeom>
              <a:avLst/>
              <a:gdLst/>
              <a:ahLst/>
              <a:cxnLst/>
              <a:rect l="l" t="t" r="r" b="b"/>
              <a:pathLst>
                <a:path w="85015" h="59542" extrusionOk="0">
                  <a:moveTo>
                    <a:pt x="0" y="0"/>
                  </a:moveTo>
                  <a:cubicBezTo>
                    <a:pt x="0" y="0"/>
                    <a:pt x="13694" y="37528"/>
                    <a:pt x="41272" y="53435"/>
                  </a:cubicBezTo>
                  <a:cubicBezTo>
                    <a:pt x="68849" y="69342"/>
                    <a:pt x="85015" y="49149"/>
                    <a:pt x="85015" y="4914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5" name="Google Shape;585;p16"/>
            <p:cNvSpPr/>
            <p:nvPr/>
          </p:nvSpPr>
          <p:spPr>
            <a:xfrm>
              <a:off x="7016984" y="2605070"/>
              <a:ext cx="22181" cy="70080"/>
            </a:xfrm>
            <a:custGeom>
              <a:avLst/>
              <a:gdLst/>
              <a:ahLst/>
              <a:cxnLst/>
              <a:rect l="l" t="t" r="r" b="b"/>
              <a:pathLst>
                <a:path w="59149" h="186880" extrusionOk="0">
                  <a:moveTo>
                    <a:pt x="0" y="152591"/>
                  </a:moveTo>
                  <a:lnTo>
                    <a:pt x="59149" y="186881"/>
                  </a:lnTo>
                  <a:lnTo>
                    <a:pt x="59149" y="34195"/>
                  </a:lnTo>
                  <a:lnTo>
                    <a:pt x="0" y="0"/>
                  </a:lnTo>
                  <a:lnTo>
                    <a:pt x="0" y="152591"/>
                  </a:lnTo>
                  <a:close/>
                </a:path>
              </a:pathLst>
            </a:custGeom>
            <a:solidFill>
              <a:srgbClr val="1155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6" name="Google Shape;586;p16"/>
            <p:cNvSpPr/>
            <p:nvPr/>
          </p:nvSpPr>
          <p:spPr>
            <a:xfrm>
              <a:off x="7016984" y="2594731"/>
              <a:ext cx="41045" cy="23253"/>
            </a:xfrm>
            <a:custGeom>
              <a:avLst/>
              <a:gdLst/>
              <a:ahLst/>
              <a:cxnLst/>
              <a:rect l="l" t="t" r="r" b="b"/>
              <a:pathLst>
                <a:path w="109454" h="62007" extrusionOk="0">
                  <a:moveTo>
                    <a:pt x="59149" y="62008"/>
                  </a:moveTo>
                  <a:lnTo>
                    <a:pt x="0" y="27718"/>
                  </a:lnTo>
                  <a:lnTo>
                    <a:pt x="47928" y="0"/>
                  </a:lnTo>
                  <a:lnTo>
                    <a:pt x="109455" y="34480"/>
                  </a:lnTo>
                  <a:lnTo>
                    <a:pt x="59149" y="62008"/>
                  </a:lnTo>
                  <a:close/>
                </a:path>
              </a:pathLst>
            </a:custGeom>
            <a:solidFill>
              <a:srgbClr val="3C7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7" name="Google Shape;587;p16"/>
            <p:cNvSpPr/>
            <p:nvPr/>
          </p:nvSpPr>
          <p:spPr>
            <a:xfrm>
              <a:off x="7057740" y="2595705"/>
              <a:ext cx="65605" cy="105819"/>
            </a:xfrm>
            <a:custGeom>
              <a:avLst/>
              <a:gdLst/>
              <a:ahLst/>
              <a:cxnLst/>
              <a:rect l="l" t="t" r="r" b="b"/>
              <a:pathLst>
                <a:path w="174947" h="282184" extrusionOk="0">
                  <a:moveTo>
                    <a:pt x="174880" y="168275"/>
                  </a:moveTo>
                  <a:cubicBezTo>
                    <a:pt x="174376" y="153645"/>
                    <a:pt x="166502" y="140272"/>
                    <a:pt x="153959" y="132747"/>
                  </a:cubicBezTo>
                  <a:lnTo>
                    <a:pt x="84635" y="92646"/>
                  </a:lnTo>
                  <a:lnTo>
                    <a:pt x="95666" y="40545"/>
                  </a:lnTo>
                  <a:lnTo>
                    <a:pt x="95666" y="36639"/>
                  </a:lnTo>
                  <a:cubicBezTo>
                    <a:pt x="95704" y="31096"/>
                    <a:pt x="94933" y="25581"/>
                    <a:pt x="93383" y="20256"/>
                  </a:cubicBezTo>
                  <a:cubicBezTo>
                    <a:pt x="91291" y="13398"/>
                    <a:pt x="83874" y="-2889"/>
                    <a:pt x="79119" y="445"/>
                  </a:cubicBezTo>
                  <a:lnTo>
                    <a:pt x="6562" y="42450"/>
                  </a:lnTo>
                  <a:cubicBezTo>
                    <a:pt x="2187" y="43688"/>
                    <a:pt x="0" y="48736"/>
                    <a:pt x="0" y="56356"/>
                  </a:cubicBezTo>
                  <a:lnTo>
                    <a:pt x="0" y="184087"/>
                  </a:lnTo>
                  <a:cubicBezTo>
                    <a:pt x="903" y="199546"/>
                    <a:pt x="9053" y="213671"/>
                    <a:pt x="21967" y="222187"/>
                  </a:cubicBezTo>
                  <a:lnTo>
                    <a:pt x="120961" y="279337"/>
                  </a:lnTo>
                  <a:cubicBezTo>
                    <a:pt x="129710" y="284385"/>
                    <a:pt x="137412" y="282480"/>
                    <a:pt x="140741" y="275527"/>
                  </a:cubicBezTo>
                  <a:lnTo>
                    <a:pt x="173739" y="204280"/>
                  </a:lnTo>
                  <a:cubicBezTo>
                    <a:pt x="174728" y="201632"/>
                    <a:pt x="175118" y="198803"/>
                    <a:pt x="174880" y="19599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8" name="Google Shape;588;p16"/>
            <p:cNvSpPr/>
            <p:nvPr/>
          </p:nvSpPr>
          <p:spPr>
            <a:xfrm>
              <a:off x="7095932" y="2684289"/>
              <a:ext cx="13087" cy="23860"/>
            </a:xfrm>
            <a:custGeom>
              <a:avLst/>
              <a:gdLst/>
              <a:ahLst/>
              <a:cxnLst/>
              <a:rect l="l" t="t" r="r" b="b"/>
              <a:pathLst>
                <a:path w="34899" h="63627" extrusionOk="0">
                  <a:moveTo>
                    <a:pt x="0" y="63627"/>
                  </a:moveTo>
                  <a:lnTo>
                    <a:pt x="34900" y="43148"/>
                  </a:lnTo>
                  <a:lnTo>
                    <a:pt x="3138" y="0"/>
                  </a:lnTo>
                  <a:lnTo>
                    <a:pt x="0" y="63627"/>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9" name="Google Shape;589;p16"/>
            <p:cNvSpPr/>
            <p:nvPr/>
          </p:nvSpPr>
          <p:spPr>
            <a:xfrm>
              <a:off x="7045282" y="2602986"/>
              <a:ext cx="65605" cy="105693"/>
            </a:xfrm>
            <a:custGeom>
              <a:avLst/>
              <a:gdLst/>
              <a:ahLst/>
              <a:cxnLst/>
              <a:rect l="l" t="t" r="r" b="b"/>
              <a:pathLst>
                <a:path w="174947" h="281849" extrusionOk="0">
                  <a:moveTo>
                    <a:pt x="174880" y="168254"/>
                  </a:moveTo>
                  <a:cubicBezTo>
                    <a:pt x="174319" y="153642"/>
                    <a:pt x="166464" y="140288"/>
                    <a:pt x="153959" y="132725"/>
                  </a:cubicBezTo>
                  <a:lnTo>
                    <a:pt x="84635" y="92720"/>
                  </a:lnTo>
                  <a:lnTo>
                    <a:pt x="95666" y="40523"/>
                  </a:lnTo>
                  <a:lnTo>
                    <a:pt x="95666" y="36713"/>
                  </a:lnTo>
                  <a:cubicBezTo>
                    <a:pt x="95704" y="31141"/>
                    <a:pt x="94933" y="25588"/>
                    <a:pt x="93383" y="20235"/>
                  </a:cubicBezTo>
                  <a:cubicBezTo>
                    <a:pt x="91291" y="13377"/>
                    <a:pt x="83874" y="-2815"/>
                    <a:pt x="79119" y="423"/>
                  </a:cubicBezTo>
                  <a:lnTo>
                    <a:pt x="6562" y="42429"/>
                  </a:lnTo>
                  <a:cubicBezTo>
                    <a:pt x="2187" y="43667"/>
                    <a:pt x="0" y="48810"/>
                    <a:pt x="0" y="56430"/>
                  </a:cubicBezTo>
                  <a:lnTo>
                    <a:pt x="0" y="183684"/>
                  </a:lnTo>
                  <a:cubicBezTo>
                    <a:pt x="875" y="199153"/>
                    <a:pt x="9025" y="213288"/>
                    <a:pt x="21967" y="221784"/>
                  </a:cubicBezTo>
                  <a:lnTo>
                    <a:pt x="120961" y="278934"/>
                  </a:lnTo>
                  <a:cubicBezTo>
                    <a:pt x="129710" y="284078"/>
                    <a:pt x="137412" y="282173"/>
                    <a:pt x="140741" y="275124"/>
                  </a:cubicBezTo>
                  <a:lnTo>
                    <a:pt x="173739" y="203877"/>
                  </a:lnTo>
                  <a:cubicBezTo>
                    <a:pt x="174728" y="201229"/>
                    <a:pt x="175118" y="198400"/>
                    <a:pt x="174880" y="195590"/>
                  </a:cubicBezTo>
                  <a:close/>
                </a:path>
              </a:pathLst>
            </a:custGeom>
            <a:solidFill>
              <a:srgbClr val="EFBD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transition advTm="5000">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50</a:t>
            </a:fld>
            <a:endParaRPr lang="en-GB"/>
          </a:p>
        </p:txBody>
      </p:sp>
      <p:pic>
        <p:nvPicPr>
          <p:cNvPr id="4" name="Picture 3" descr="175-1756373_education-symbol-vector-png-download-education-symbol-no"/>
          <p:cNvPicPr>
            <a:picLocks noChangeAspect="1"/>
          </p:cNvPicPr>
          <p:nvPr/>
        </p:nvPicPr>
        <p:blipFill>
          <a:blip r:embed="rId3"/>
          <a:stretch>
            <a:fillRect/>
          </a:stretch>
        </p:blipFill>
        <p:spPr>
          <a:xfrm>
            <a:off x="326390" y="1202690"/>
            <a:ext cx="573405" cy="354965"/>
          </a:xfrm>
          <a:prstGeom prst="rect">
            <a:avLst/>
          </a:prstGeom>
        </p:spPr>
      </p:pic>
      <p:sp>
        <p:nvSpPr>
          <p:cNvPr id="14" name="Text Box 13"/>
          <p:cNvSpPr txBox="1"/>
          <p:nvPr/>
        </p:nvSpPr>
        <p:spPr>
          <a:xfrm>
            <a:off x="1145540" y="1156970"/>
            <a:ext cx="177355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Education System</a:t>
            </a:r>
            <a:endParaRPr lang="en-GB" altLang="en-US">
              <a:latin typeface="Barlow Light" panose="00000400000000000000" charset="0"/>
              <a:cs typeface="Barlow Light" panose="00000400000000000000" charset="0"/>
            </a:endParaRPr>
          </a:p>
        </p:txBody>
      </p:sp>
      <p:sp>
        <p:nvSpPr>
          <p:cNvPr id="2" name="Text Placeholder 1"/>
          <p:cNvSpPr>
            <a:spLocks noGrp="1"/>
          </p:cNvSpPr>
          <p:nvPr>
            <p:ph type="body" idx="1"/>
          </p:nvPr>
        </p:nvSpPr>
        <p:spPr>
          <a:xfrm>
            <a:off x="326390" y="1603375"/>
            <a:ext cx="8267700" cy="2640965"/>
          </a:xfrm>
        </p:spPr>
        <p:txBody>
          <a:bodyPr/>
          <a:lstStyle/>
          <a:p>
            <a:r>
              <a:t>Problems in education industry:</a:t>
            </a:r>
          </a:p>
          <a:p>
            <a:endParaRPr/>
          </a:p>
          <a:p>
            <a:pPr>
              <a:buFont typeface="Wingdings" panose="05000000000000000000" charset="0"/>
              <a:buChar char="q"/>
            </a:pPr>
            <a:r>
              <a:t>Growing competition leading to multiple options for students</a:t>
            </a:r>
          </a:p>
          <a:p>
            <a:pPr>
              <a:buFont typeface="Wingdings" panose="05000000000000000000" charset="0"/>
              <a:buChar char="q"/>
            </a:pPr>
            <a:r>
              <a:t>So many courses on offer, maintaining a well compiled detailed database</a:t>
            </a:r>
          </a:p>
          <a:p>
            <a:pPr>
              <a:buFont typeface="Wingdings" panose="05000000000000000000" charset="0"/>
              <a:buChar char="q"/>
            </a:pPr>
            <a:r>
              <a:t>Training to answer course specific question or to create domain champions</a:t>
            </a:r>
          </a:p>
          <a:p>
            <a:pPr>
              <a:buFont typeface="Wingdings" panose="05000000000000000000" charset="0"/>
              <a:buChar char="q"/>
            </a:pPr>
            <a:r>
              <a:t>Routing calls to the right person for perfect solution to the prospective student</a:t>
            </a:r>
          </a:p>
          <a:p>
            <a:pPr>
              <a:buFont typeface="Wingdings" panose="05000000000000000000" charset="0"/>
              <a:buChar char="q"/>
            </a:pPr>
            <a:r>
              <a:t>Deciding upon allocation of resources in real area for better ROI</a:t>
            </a:r>
          </a:p>
          <a:p>
            <a:pPr>
              <a:buFont typeface="Wingdings" panose="05000000000000000000" charset="0"/>
              <a:buChar char="q"/>
            </a:pPr>
            <a:r>
              <a:t>With improved broadband and smartphone usage, a significant number of queries are generated but are not attended.</a:t>
            </a:r>
          </a:p>
        </p:txBody>
      </p:sp>
    </p:spTree>
  </p:cSld>
  <p:clrMapOvr>
    <a:masterClrMapping/>
  </p:clrMapOvr>
  <p:transition advTm="5000">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51</a:t>
            </a:fld>
            <a:endParaRPr lang="en-GB"/>
          </a:p>
        </p:txBody>
      </p:sp>
      <p:pic>
        <p:nvPicPr>
          <p:cNvPr id="4" name="Picture 3" descr="175-1756373_education-symbol-vector-png-download-education-symbol-no"/>
          <p:cNvPicPr>
            <a:picLocks noChangeAspect="1"/>
          </p:cNvPicPr>
          <p:nvPr/>
        </p:nvPicPr>
        <p:blipFill>
          <a:blip r:embed="rId3"/>
          <a:stretch>
            <a:fillRect/>
          </a:stretch>
        </p:blipFill>
        <p:spPr>
          <a:xfrm>
            <a:off x="326390" y="1202690"/>
            <a:ext cx="573405" cy="354965"/>
          </a:xfrm>
          <a:prstGeom prst="rect">
            <a:avLst/>
          </a:prstGeom>
        </p:spPr>
      </p:pic>
      <p:sp>
        <p:nvSpPr>
          <p:cNvPr id="14" name="Text Box 13"/>
          <p:cNvSpPr txBox="1"/>
          <p:nvPr/>
        </p:nvSpPr>
        <p:spPr>
          <a:xfrm>
            <a:off x="1145540" y="1156970"/>
            <a:ext cx="177355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Education System</a:t>
            </a:r>
            <a:endParaRPr lang="en-GB" altLang="en-US">
              <a:latin typeface="Barlow Light" panose="00000400000000000000" charset="0"/>
              <a:cs typeface="Barlow Light" panose="00000400000000000000" charset="0"/>
            </a:endParaRPr>
          </a:p>
        </p:txBody>
      </p:sp>
      <p:sp>
        <p:nvSpPr>
          <p:cNvPr id="2" name="Text Placeholder 1"/>
          <p:cNvSpPr>
            <a:spLocks noGrp="1"/>
          </p:cNvSpPr>
          <p:nvPr>
            <p:ph type="body" idx="1"/>
          </p:nvPr>
        </p:nvSpPr>
        <p:spPr>
          <a:xfrm>
            <a:off x="326390" y="1603375"/>
            <a:ext cx="8267700" cy="2640965"/>
          </a:xfrm>
        </p:spPr>
        <p:txBody>
          <a:bodyPr/>
          <a:lstStyle/>
          <a:p>
            <a:r>
              <a:rPr lang="en-GB"/>
              <a:t>Solution</a:t>
            </a:r>
          </a:p>
          <a:p>
            <a:pPr marL="114300" indent="0">
              <a:buFont typeface="Wingdings" panose="05000000000000000000" charset="0"/>
              <a:buNone/>
            </a:pPr>
            <a:r>
              <a:rPr sz="1600"/>
              <a:t>The majority of students seeking admission start their college search online. The number of options at their disposal, it becomes necessary for the colleges to have a high conversion ratio and ideally in the first call itself. Most leads from prospective students received through ads, Internet promotion &amp; SMS. To ensure that these leads are not missed &amp; are followed up proactively by the team there is a need for a dynamic Call Center Solution for multi-channel (Voice / Email / SMS &amp; Chat) contact with such students. SanCCS is our Call Center Solution that is the customized solution for any sector requiring call center or Dialer Services. At San Software we also assist you with tracking these communications in an activity log that shows all Phone calls received/made, Emails received/sent, SMS received/sent &amp; more.</a:t>
            </a:r>
          </a:p>
        </p:txBody>
      </p:sp>
    </p:spTree>
  </p:cSld>
  <p:clrMapOvr>
    <a:masterClrMapping/>
  </p:clrMapOvr>
  <p:transition advTm="5000">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52</a:t>
            </a:fld>
            <a:endParaRPr lang="en-GB"/>
          </a:p>
        </p:txBody>
      </p:sp>
      <p:pic>
        <p:nvPicPr>
          <p:cNvPr id="8" name="Picture 7" descr="real-estate-sign-dark-gray-icon-on-transparent-vector-9546829"/>
          <p:cNvPicPr>
            <a:picLocks noChangeAspect="1"/>
          </p:cNvPicPr>
          <p:nvPr/>
        </p:nvPicPr>
        <p:blipFill>
          <a:blip r:embed="rId3"/>
          <a:stretch>
            <a:fillRect/>
          </a:stretch>
        </p:blipFill>
        <p:spPr>
          <a:xfrm>
            <a:off x="563245" y="1118870"/>
            <a:ext cx="470535" cy="413385"/>
          </a:xfrm>
          <a:prstGeom prst="rect">
            <a:avLst/>
          </a:prstGeom>
        </p:spPr>
      </p:pic>
      <p:sp>
        <p:nvSpPr>
          <p:cNvPr id="17" name="Text Box 16"/>
          <p:cNvSpPr txBox="1"/>
          <p:nvPr/>
        </p:nvSpPr>
        <p:spPr>
          <a:xfrm>
            <a:off x="1236980" y="1156970"/>
            <a:ext cx="122364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Real Estate </a:t>
            </a:r>
          </a:p>
        </p:txBody>
      </p:sp>
      <p:sp>
        <p:nvSpPr>
          <p:cNvPr id="2" name="Text Placeholder 1"/>
          <p:cNvSpPr>
            <a:spLocks noGrp="1"/>
          </p:cNvSpPr>
          <p:nvPr>
            <p:ph type="body" idx="1"/>
          </p:nvPr>
        </p:nvSpPr>
        <p:spPr>
          <a:xfrm>
            <a:off x="332740" y="1658620"/>
            <a:ext cx="8477885" cy="2640965"/>
          </a:xfrm>
        </p:spPr>
        <p:txBody>
          <a:bodyPr/>
          <a:lstStyle/>
          <a:p>
            <a:r>
              <a:rPr lang="en-US"/>
              <a:t>Usage of call center solution in Real Estate</a:t>
            </a:r>
          </a:p>
          <a:p>
            <a:pPr marL="114300" indent="0">
              <a:buNone/>
            </a:pPr>
            <a:r>
              <a:rPr lang="en-US"/>
              <a:t>Real Estate is one sector that has grown by leaps and bounds. With real estate developers deciding to foray into peripheries and Tier B cities, the demand is expected to increase further and so will be the profits.  Demand for commercial and residential property driven by urbanization &amp; increasing household income. The Emergence of nuclear families and growing urbanization has given rise to several townships. With some of the commercial &amp; housing infrastructure projects is being launched, The choice of the people has increased giving rise to stiff competition. But the fact of the matter is that these all can just disappear if the leads are not well attended.</a:t>
            </a:r>
          </a:p>
        </p:txBody>
      </p:sp>
    </p:spTree>
  </p:cSld>
  <p:clrMapOvr>
    <a:masterClrMapping/>
  </p:clrMapOvr>
  <p:transition advTm="5000">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53</a:t>
            </a:fld>
            <a:endParaRPr lang="en-GB"/>
          </a:p>
        </p:txBody>
      </p:sp>
      <p:pic>
        <p:nvPicPr>
          <p:cNvPr id="8" name="Picture 7" descr="real-estate-sign-dark-gray-icon-on-transparent-vector-9546829"/>
          <p:cNvPicPr>
            <a:picLocks noChangeAspect="1"/>
          </p:cNvPicPr>
          <p:nvPr/>
        </p:nvPicPr>
        <p:blipFill>
          <a:blip r:embed="rId3"/>
          <a:stretch>
            <a:fillRect/>
          </a:stretch>
        </p:blipFill>
        <p:spPr>
          <a:xfrm>
            <a:off x="563245" y="1118870"/>
            <a:ext cx="470535" cy="413385"/>
          </a:xfrm>
          <a:prstGeom prst="rect">
            <a:avLst/>
          </a:prstGeom>
        </p:spPr>
      </p:pic>
      <p:sp>
        <p:nvSpPr>
          <p:cNvPr id="17" name="Text Box 16"/>
          <p:cNvSpPr txBox="1"/>
          <p:nvPr/>
        </p:nvSpPr>
        <p:spPr>
          <a:xfrm>
            <a:off x="1236980" y="1156970"/>
            <a:ext cx="122364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Real Estate </a:t>
            </a:r>
          </a:p>
        </p:txBody>
      </p:sp>
      <p:sp>
        <p:nvSpPr>
          <p:cNvPr id="2" name="Text Placeholder 1"/>
          <p:cNvSpPr>
            <a:spLocks noGrp="1"/>
          </p:cNvSpPr>
          <p:nvPr>
            <p:ph type="body" idx="1"/>
          </p:nvPr>
        </p:nvSpPr>
        <p:spPr>
          <a:xfrm>
            <a:off x="332740" y="1658620"/>
            <a:ext cx="8477885" cy="2640965"/>
          </a:xfrm>
        </p:spPr>
        <p:txBody>
          <a:bodyPr/>
          <a:lstStyle/>
          <a:p>
            <a:r>
              <a:rPr lang="en-US"/>
              <a:t>Problems in Real Estate Sector:</a:t>
            </a:r>
          </a:p>
          <a:p>
            <a:endParaRPr lang="en-US"/>
          </a:p>
          <a:p>
            <a:pPr>
              <a:buFont typeface="Wingdings" panose="05000000000000000000" charset="0"/>
              <a:buChar char="q"/>
            </a:pPr>
            <a:r>
              <a:rPr lang="en-US"/>
              <a:t>Providing solutions that can suit to the particular strata of the society</a:t>
            </a:r>
          </a:p>
          <a:p>
            <a:pPr>
              <a:buFont typeface="Wingdings" panose="05000000000000000000" charset="0"/>
              <a:buChar char="q"/>
            </a:pPr>
            <a:r>
              <a:rPr lang="en-US"/>
              <a:t>Comprehending the features of the project and explaining to the customer in the</a:t>
            </a:r>
          </a:p>
          <a:p>
            <a:pPr marL="114300" indent="0">
              <a:buFont typeface="Wingdings" panose="05000000000000000000" charset="0"/>
              <a:buNone/>
            </a:pPr>
            <a:r>
              <a:rPr lang="en-GB" altLang="en-US"/>
              <a:t>        </a:t>
            </a:r>
            <a:r>
              <a:rPr lang="en-US"/>
              <a:t>best possible manner</a:t>
            </a:r>
          </a:p>
          <a:p>
            <a:pPr>
              <a:buFont typeface="Wingdings" panose="05000000000000000000" charset="0"/>
              <a:buChar char="q"/>
            </a:pPr>
            <a:r>
              <a:rPr lang="en-US"/>
              <a:t>Knowledge of the loans and requirements</a:t>
            </a:r>
          </a:p>
          <a:p>
            <a:pPr>
              <a:buFont typeface="Wingdings" panose="05000000000000000000" charset="0"/>
              <a:buChar char="q"/>
            </a:pPr>
            <a:r>
              <a:rPr lang="en-US"/>
              <a:t>Low conversion rate</a:t>
            </a:r>
          </a:p>
        </p:txBody>
      </p:sp>
    </p:spTree>
  </p:cSld>
  <p:clrMapOvr>
    <a:masterClrMapping/>
  </p:clrMapOvr>
  <p:transition advTm="5000">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54</a:t>
            </a:fld>
            <a:endParaRPr lang="en-GB"/>
          </a:p>
        </p:txBody>
      </p:sp>
      <p:pic>
        <p:nvPicPr>
          <p:cNvPr id="8" name="Picture 7" descr="real-estate-sign-dark-gray-icon-on-transparent-vector-9546829"/>
          <p:cNvPicPr>
            <a:picLocks noChangeAspect="1"/>
          </p:cNvPicPr>
          <p:nvPr/>
        </p:nvPicPr>
        <p:blipFill>
          <a:blip r:embed="rId3"/>
          <a:stretch>
            <a:fillRect/>
          </a:stretch>
        </p:blipFill>
        <p:spPr>
          <a:xfrm>
            <a:off x="563245" y="1118870"/>
            <a:ext cx="470535" cy="413385"/>
          </a:xfrm>
          <a:prstGeom prst="rect">
            <a:avLst/>
          </a:prstGeom>
        </p:spPr>
      </p:pic>
      <p:sp>
        <p:nvSpPr>
          <p:cNvPr id="17" name="Text Box 16"/>
          <p:cNvSpPr txBox="1"/>
          <p:nvPr/>
        </p:nvSpPr>
        <p:spPr>
          <a:xfrm>
            <a:off x="1236980" y="1156970"/>
            <a:ext cx="1223645"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Real Estate </a:t>
            </a:r>
          </a:p>
        </p:txBody>
      </p:sp>
      <p:sp>
        <p:nvSpPr>
          <p:cNvPr id="2" name="Text Placeholder 1"/>
          <p:cNvSpPr>
            <a:spLocks noGrp="1"/>
          </p:cNvSpPr>
          <p:nvPr>
            <p:ph type="body" idx="1"/>
          </p:nvPr>
        </p:nvSpPr>
        <p:spPr>
          <a:xfrm>
            <a:off x="332740" y="1658620"/>
            <a:ext cx="8477885" cy="2640965"/>
          </a:xfrm>
        </p:spPr>
        <p:txBody>
          <a:bodyPr/>
          <a:lstStyle/>
          <a:p>
            <a:r>
              <a:rPr lang="en-US"/>
              <a:t>Solution</a:t>
            </a:r>
          </a:p>
          <a:p>
            <a:pPr marL="114300" indent="0">
              <a:buNone/>
            </a:pPr>
            <a:r>
              <a:rPr lang="en-US"/>
              <a:t>The best way forward for the real estate companies is to adopt the best lead generation techniques &amp; ensure that all points are captured correctly into the system and followed up diligently for high conversion ratio. As the real estate industry searches for ways to cut costs and improve their bottom line, our call center solution may be the solution your business.</a:t>
            </a:r>
          </a:p>
        </p:txBody>
      </p:sp>
    </p:spTree>
  </p:cSld>
  <p:clrMapOvr>
    <a:masterClrMapping/>
  </p:clrMapOvr>
  <p:transition advTm="5000">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55</a:t>
            </a:fld>
            <a:endParaRPr lang="en-GB"/>
          </a:p>
        </p:txBody>
      </p:sp>
      <p:pic>
        <p:nvPicPr>
          <p:cNvPr id="10" name="Picture 9" descr="download"/>
          <p:cNvPicPr>
            <a:picLocks noChangeAspect="1"/>
          </p:cNvPicPr>
          <p:nvPr/>
        </p:nvPicPr>
        <p:blipFill>
          <a:blip r:embed="rId3"/>
          <a:stretch>
            <a:fillRect/>
          </a:stretch>
        </p:blipFill>
        <p:spPr>
          <a:xfrm>
            <a:off x="72390" y="952500"/>
            <a:ext cx="881380" cy="881380"/>
          </a:xfrm>
          <a:prstGeom prst="rect">
            <a:avLst/>
          </a:prstGeom>
        </p:spPr>
      </p:pic>
      <p:sp>
        <p:nvSpPr>
          <p:cNvPr id="18" name="Text Box 17"/>
          <p:cNvSpPr txBox="1"/>
          <p:nvPr/>
        </p:nvSpPr>
        <p:spPr>
          <a:xfrm>
            <a:off x="953770" y="1224280"/>
            <a:ext cx="1004570"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Ticketing</a:t>
            </a:r>
            <a:endParaRPr lang="en-GB" altLang="en-US">
              <a:latin typeface="Barlow Light" panose="00000400000000000000" charset="0"/>
              <a:cs typeface="Barlow Light" panose="00000400000000000000" charset="0"/>
            </a:endParaRPr>
          </a:p>
        </p:txBody>
      </p:sp>
      <p:sp>
        <p:nvSpPr>
          <p:cNvPr id="2" name="Text Placeholder 1"/>
          <p:cNvSpPr>
            <a:spLocks noGrp="1"/>
          </p:cNvSpPr>
          <p:nvPr>
            <p:ph type="body" idx="1"/>
          </p:nvPr>
        </p:nvSpPr>
        <p:spPr>
          <a:xfrm>
            <a:off x="457200" y="1995805"/>
            <a:ext cx="8192770" cy="2693670"/>
          </a:xfrm>
        </p:spPr>
        <p:txBody>
          <a:bodyPr/>
          <a:lstStyle/>
          <a:p>
            <a:r>
              <a:rPr lang="en-US"/>
              <a:t>Usage of Call Center Solution in Ticketing</a:t>
            </a:r>
          </a:p>
          <a:p>
            <a:pPr marL="114300" indent="0">
              <a:buNone/>
            </a:pPr>
            <a:r>
              <a:rPr lang="en-US"/>
              <a:t>In India internet usage and smartphone users have grown many folds in the past decade or so resulted in extreme pressure on the companies to provide 24 x 7 services. Out of all the maximum pressure is to the companies involved in the booking of tickets like cinemas, amusement parks, etc.</a:t>
            </a:r>
          </a:p>
        </p:txBody>
      </p:sp>
    </p:spTree>
  </p:cSld>
  <p:clrMapOvr>
    <a:masterClrMapping/>
  </p:clrMapOvr>
  <p:transition advTm="5000">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60579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000"/>
              <a:t>Industries We Have Served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56</a:t>
            </a:fld>
            <a:endParaRPr lang="en-GB"/>
          </a:p>
        </p:txBody>
      </p:sp>
      <p:pic>
        <p:nvPicPr>
          <p:cNvPr id="10" name="Picture 9" descr="download"/>
          <p:cNvPicPr>
            <a:picLocks noChangeAspect="1"/>
          </p:cNvPicPr>
          <p:nvPr/>
        </p:nvPicPr>
        <p:blipFill>
          <a:blip r:embed="rId3"/>
          <a:stretch>
            <a:fillRect/>
          </a:stretch>
        </p:blipFill>
        <p:spPr>
          <a:xfrm>
            <a:off x="72390" y="952500"/>
            <a:ext cx="881380" cy="881380"/>
          </a:xfrm>
          <a:prstGeom prst="rect">
            <a:avLst/>
          </a:prstGeom>
        </p:spPr>
      </p:pic>
      <p:sp>
        <p:nvSpPr>
          <p:cNvPr id="18" name="Text Box 17"/>
          <p:cNvSpPr txBox="1"/>
          <p:nvPr/>
        </p:nvSpPr>
        <p:spPr>
          <a:xfrm>
            <a:off x="953770" y="1224280"/>
            <a:ext cx="1004570" cy="337185"/>
          </a:xfrm>
          <a:prstGeom prst="rect">
            <a:avLst/>
          </a:prstGeom>
          <a:noFill/>
        </p:spPr>
        <p:txBody>
          <a:bodyPr wrap="none" rtlCol="0">
            <a:spAutoFit/>
          </a:bodyPr>
          <a:lstStyle/>
          <a:p>
            <a:r>
              <a:rPr lang="en-GB" altLang="en-US" sz="1600">
                <a:latin typeface="Barlow Light" panose="00000400000000000000" charset="0"/>
                <a:cs typeface="Barlow Light" panose="00000400000000000000" charset="0"/>
              </a:rPr>
              <a:t>Ticketing</a:t>
            </a:r>
            <a:endParaRPr lang="en-GB" altLang="en-US">
              <a:latin typeface="Barlow Light" panose="00000400000000000000" charset="0"/>
              <a:cs typeface="Barlow Light" panose="00000400000000000000" charset="0"/>
            </a:endParaRPr>
          </a:p>
        </p:txBody>
      </p:sp>
      <p:sp>
        <p:nvSpPr>
          <p:cNvPr id="2" name="Text Placeholder 1"/>
          <p:cNvSpPr>
            <a:spLocks noGrp="1"/>
          </p:cNvSpPr>
          <p:nvPr>
            <p:ph type="body" idx="1"/>
          </p:nvPr>
        </p:nvSpPr>
        <p:spPr>
          <a:xfrm>
            <a:off x="389890" y="1628775"/>
            <a:ext cx="8192770" cy="2693670"/>
          </a:xfrm>
        </p:spPr>
        <p:txBody>
          <a:bodyPr/>
          <a:lstStyle/>
          <a:p>
            <a:r>
              <a:rPr lang="en-US"/>
              <a:t>Solution</a:t>
            </a:r>
          </a:p>
          <a:p>
            <a:pPr>
              <a:buFont typeface="Wingdings" panose="05000000000000000000" charset="0"/>
              <a:buChar char="q"/>
            </a:pPr>
            <a:r>
              <a:rPr lang="en-US"/>
              <a:t>Booking assistance required 24 x 7</a:t>
            </a:r>
          </a:p>
          <a:p>
            <a:pPr>
              <a:buFont typeface="Wingdings" panose="05000000000000000000" charset="0"/>
              <a:buChar char="q"/>
            </a:pPr>
            <a:r>
              <a:rPr lang="en-US"/>
              <a:t>Large non-collated data</a:t>
            </a:r>
          </a:p>
          <a:p>
            <a:pPr>
              <a:buFont typeface="Wingdings" panose="05000000000000000000" charset="0"/>
              <a:buChar char="q"/>
            </a:pPr>
            <a:r>
              <a:rPr lang="en-US"/>
              <a:t>Massive manpower needed to cater to the demand</a:t>
            </a:r>
          </a:p>
          <a:p>
            <a:pPr>
              <a:buFont typeface="Wingdings" panose="05000000000000000000" charset="0"/>
              <a:buChar char="q"/>
            </a:pPr>
            <a:r>
              <a:rPr lang="en-US"/>
              <a:t>Easy access to customer for customized booking, show reservation or seat selection on real time basis</a:t>
            </a:r>
          </a:p>
          <a:p>
            <a:pPr>
              <a:buFont typeface="Wingdings" panose="05000000000000000000" charset="0"/>
              <a:buChar char="q"/>
            </a:pPr>
            <a:r>
              <a:rPr lang="en-US"/>
              <a:t>At San Software we have developed the science of simplicity. We provide simplified solutions directed towards usage for the client and maximum customer satisfaction.</a:t>
            </a:r>
          </a:p>
        </p:txBody>
      </p:sp>
    </p:spTree>
  </p:cSld>
  <p:clrMapOvr>
    <a:masterClrMapping/>
  </p:clrMapOvr>
  <p:transition advTm="5000">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25"/>
          <p:cNvSpPr/>
          <p:nvPr/>
        </p:nvSpPr>
        <p:spPr>
          <a:xfrm>
            <a:off x="514725" y="942584"/>
            <a:ext cx="8171736" cy="3892835"/>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gradFill>
            <a:gsLst>
              <a:gs pos="0">
                <a:schemeClr val="lt1"/>
              </a:gs>
              <a:gs pos="50000">
                <a:schemeClr val="lt1"/>
              </a:gs>
              <a:gs pos="100000">
                <a:schemeClr val="lt2"/>
              </a:gs>
            </a:gsLst>
            <a:lin ang="16198662" scaled="0"/>
          </a:gradFill>
          <a:ln>
            <a:noFill/>
          </a:ln>
          <a:effectLst>
            <a:outerShdw blurRad="142875" dist="19050" dir="5400000" algn="bl" rotWithShape="0">
              <a:srgbClr val="38226D">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5"/>
          <p:cNvSpPr txBox="1">
            <a:spLocks noGrp="1"/>
          </p:cNvSpPr>
          <p:nvPr>
            <p:ph type="title" idx="4294967295"/>
          </p:nvPr>
        </p:nvSpPr>
        <p:spPr>
          <a:xfrm>
            <a:off x="381000" y="453200"/>
            <a:ext cx="5640900" cy="46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000">
                <a:solidFill>
                  <a:schemeClr val="lt1"/>
                </a:solidFill>
              </a:rPr>
              <a:t>Our Global Footprints</a:t>
            </a:r>
            <a:endParaRPr sz="3000">
              <a:solidFill>
                <a:schemeClr val="lt1"/>
              </a:solidFill>
            </a:endParaRPr>
          </a:p>
        </p:txBody>
      </p:sp>
      <p:sp>
        <p:nvSpPr>
          <p:cNvPr id="1147" name="Google Shape;1147;p25"/>
          <p:cNvSpPr/>
          <p:nvPr/>
        </p:nvSpPr>
        <p:spPr>
          <a:xfrm>
            <a:off x="5709490" y="2440735"/>
            <a:ext cx="747900" cy="202500"/>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lt1"/>
                </a:solidFill>
                <a:latin typeface="Barlow" panose="00000500000000000000"/>
                <a:ea typeface="Barlow" panose="00000500000000000000"/>
                <a:cs typeface="Barlow" panose="00000500000000000000"/>
                <a:sym typeface="Barlow" panose="00000500000000000000"/>
              </a:rPr>
              <a:t>our office</a:t>
            </a:r>
            <a:endParaRPr sz="1000">
              <a:solidFill>
                <a:schemeClr val="lt1"/>
              </a:solidFill>
              <a:latin typeface="Barlow" panose="00000500000000000000"/>
              <a:ea typeface="Barlow" panose="00000500000000000000"/>
              <a:cs typeface="Barlow" panose="00000500000000000000"/>
              <a:sym typeface="Barlow" panose="00000500000000000000"/>
            </a:endParaRPr>
          </a:p>
        </p:txBody>
      </p:sp>
      <p:sp>
        <p:nvSpPr>
          <p:cNvPr id="1148" name="Google Shape;1148;p25"/>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solidFill>
                  <a:schemeClr val="accent2"/>
                </a:solidFill>
              </a:rPr>
              <a:t>57</a:t>
            </a:fld>
            <a:endParaRPr>
              <a:solidFill>
                <a:schemeClr val="accent2"/>
              </a:solidFill>
            </a:endParaRPr>
          </a:p>
        </p:txBody>
      </p:sp>
      <p:sp>
        <p:nvSpPr>
          <p:cNvPr id="1152" name="Google Shape;1152;p25"/>
          <p:cNvSpPr/>
          <p:nvPr/>
        </p:nvSpPr>
        <p:spPr>
          <a:xfrm>
            <a:off x="4212000" y="1707310"/>
            <a:ext cx="202500" cy="2025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147;p25"/>
          <p:cNvSpPr/>
          <p:nvPr/>
        </p:nvSpPr>
        <p:spPr>
          <a:xfrm>
            <a:off x="6021910" y="2147365"/>
            <a:ext cx="747900" cy="202500"/>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lt1"/>
                </a:solidFill>
                <a:latin typeface="Barlow" panose="00000500000000000000"/>
                <a:ea typeface="Barlow" panose="00000500000000000000"/>
                <a:cs typeface="Barlow" panose="00000500000000000000"/>
                <a:sym typeface="Barlow" panose="00000500000000000000"/>
              </a:rPr>
              <a:t>Nepal</a:t>
            </a:r>
            <a:endParaRPr sz="1000">
              <a:solidFill>
                <a:schemeClr val="lt1"/>
              </a:solidFill>
              <a:latin typeface="Barlow" panose="00000500000000000000"/>
              <a:ea typeface="Barlow" panose="00000500000000000000"/>
              <a:cs typeface="Barlow" panose="00000500000000000000"/>
              <a:sym typeface="Barlow" panose="00000500000000000000"/>
            </a:endParaRPr>
          </a:p>
        </p:txBody>
      </p:sp>
      <p:sp>
        <p:nvSpPr>
          <p:cNvPr id="4" name="Google Shape;1147;p25"/>
          <p:cNvSpPr/>
          <p:nvPr/>
        </p:nvSpPr>
        <p:spPr>
          <a:xfrm>
            <a:off x="7912100" y="4216400"/>
            <a:ext cx="969772" cy="202565"/>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dirty="0">
                <a:solidFill>
                  <a:schemeClr val="lt1"/>
                </a:solidFill>
                <a:latin typeface="Barlow" panose="00000500000000000000"/>
                <a:ea typeface="Barlow" panose="00000500000000000000"/>
                <a:cs typeface="Barlow" panose="00000500000000000000"/>
                <a:sym typeface="Barlow" panose="00000500000000000000"/>
              </a:rPr>
              <a:t>New Zealand</a:t>
            </a:r>
          </a:p>
        </p:txBody>
      </p:sp>
      <p:sp>
        <p:nvSpPr>
          <p:cNvPr id="5" name="Google Shape;1147;p25"/>
          <p:cNvSpPr/>
          <p:nvPr/>
        </p:nvSpPr>
        <p:spPr>
          <a:xfrm>
            <a:off x="5177790" y="2238375"/>
            <a:ext cx="469265" cy="202565"/>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lt1"/>
                </a:solidFill>
                <a:latin typeface="Barlow" panose="00000500000000000000"/>
                <a:ea typeface="Barlow" panose="00000500000000000000"/>
                <a:cs typeface="Barlow" panose="00000500000000000000"/>
                <a:sym typeface="Barlow" panose="00000500000000000000"/>
              </a:rPr>
              <a:t>UAE</a:t>
            </a:r>
          </a:p>
        </p:txBody>
      </p:sp>
      <p:sp>
        <p:nvSpPr>
          <p:cNvPr id="6" name="Google Shape;1147;p25"/>
          <p:cNvSpPr/>
          <p:nvPr/>
        </p:nvSpPr>
        <p:spPr>
          <a:xfrm>
            <a:off x="4263390" y="1408430"/>
            <a:ext cx="843915" cy="202565"/>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lt1"/>
                </a:solidFill>
                <a:latin typeface="Barlow" panose="00000500000000000000"/>
                <a:ea typeface="Barlow" panose="00000500000000000000"/>
                <a:cs typeface="Barlow" panose="00000500000000000000"/>
                <a:sym typeface="Barlow" panose="00000500000000000000"/>
              </a:rPr>
              <a:t>Belgium</a:t>
            </a:r>
          </a:p>
        </p:txBody>
      </p:sp>
      <p:sp>
        <p:nvSpPr>
          <p:cNvPr id="8" name="Google Shape;1147;p25"/>
          <p:cNvSpPr/>
          <p:nvPr/>
        </p:nvSpPr>
        <p:spPr>
          <a:xfrm>
            <a:off x="1475105" y="1945005"/>
            <a:ext cx="429260" cy="202565"/>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lt1"/>
                </a:solidFill>
                <a:latin typeface="Barlow" panose="00000500000000000000"/>
                <a:ea typeface="Barlow" panose="00000500000000000000"/>
                <a:cs typeface="Barlow" panose="00000500000000000000"/>
                <a:sym typeface="Barlow" panose="00000500000000000000"/>
              </a:rPr>
              <a:t>USA</a:t>
            </a:r>
          </a:p>
        </p:txBody>
      </p:sp>
      <p:sp>
        <p:nvSpPr>
          <p:cNvPr id="9" name="Google Shape;1147;p25"/>
          <p:cNvSpPr/>
          <p:nvPr/>
        </p:nvSpPr>
        <p:spPr>
          <a:xfrm>
            <a:off x="4414520" y="3757295"/>
            <a:ext cx="866140" cy="202565"/>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lt1"/>
                </a:solidFill>
                <a:latin typeface="Barlow" panose="00000500000000000000"/>
                <a:ea typeface="Barlow" panose="00000500000000000000"/>
                <a:cs typeface="Barlow" panose="00000500000000000000"/>
                <a:sym typeface="Barlow" panose="00000500000000000000"/>
              </a:rPr>
              <a:t>South Africa</a:t>
            </a:r>
          </a:p>
        </p:txBody>
      </p:sp>
      <p:sp>
        <p:nvSpPr>
          <p:cNvPr id="10" name="Google Shape;1147;p25"/>
          <p:cNvSpPr/>
          <p:nvPr/>
        </p:nvSpPr>
        <p:spPr>
          <a:xfrm>
            <a:off x="3645535" y="1742440"/>
            <a:ext cx="843915" cy="202565"/>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lt1"/>
                </a:solidFill>
                <a:latin typeface="Barlow" panose="00000500000000000000"/>
                <a:ea typeface="Barlow" panose="00000500000000000000"/>
                <a:cs typeface="Barlow" panose="00000500000000000000"/>
                <a:sym typeface="Barlow" panose="00000500000000000000"/>
              </a:rPr>
              <a:t>Portugal</a:t>
            </a:r>
          </a:p>
        </p:txBody>
      </p:sp>
      <p:sp>
        <p:nvSpPr>
          <p:cNvPr id="11" name="Google Shape;1147;p25"/>
          <p:cNvSpPr/>
          <p:nvPr/>
        </p:nvSpPr>
        <p:spPr>
          <a:xfrm>
            <a:off x="7117080" y="3608705"/>
            <a:ext cx="727710" cy="202565"/>
          </a:xfrm>
          <a:prstGeom prst="wedgeRectCallout">
            <a:avLst>
              <a:gd name="adj1" fmla="val -21428"/>
              <a:gd name="adj2" fmla="val 8428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000">
                <a:solidFill>
                  <a:schemeClr val="lt1"/>
                </a:solidFill>
                <a:latin typeface="Barlow" panose="00000500000000000000"/>
                <a:ea typeface="Barlow" panose="00000500000000000000"/>
                <a:cs typeface="Barlow" panose="00000500000000000000"/>
                <a:sym typeface="Barlow" panose="00000500000000000000"/>
              </a:rPr>
              <a:t>Australia</a:t>
            </a:r>
          </a:p>
        </p:txBody>
      </p:sp>
    </p:spTree>
  </p:cSld>
  <p:clrMapOvr>
    <a:masterClrMapping/>
  </p:clrMapOvr>
  <p:transition advTm="5000">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26"/>
          <p:cNvSpPr txBox="1">
            <a:spLocks noGrp="1"/>
          </p:cNvSpPr>
          <p:nvPr>
            <p:ph type="ctrTitle" idx="4294967295"/>
          </p:nvPr>
        </p:nvSpPr>
        <p:spPr>
          <a:xfrm>
            <a:off x="1019175" y="1863600"/>
            <a:ext cx="7438800" cy="1416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9600" dirty="0">
                <a:latin typeface="Barlow SemiBold" panose="00000400000000000000"/>
                <a:ea typeface="Barlow SemiBold" panose="00000400000000000000"/>
                <a:cs typeface="Barlow SemiBold" panose="00000400000000000000"/>
                <a:sym typeface="Barlow SemiBold" panose="00000400000000000000"/>
              </a:rPr>
              <a:t>11,700+</a:t>
            </a:r>
            <a:endParaRPr sz="9600" dirty="0">
              <a:latin typeface="Barlow SemiBold" panose="00000400000000000000"/>
              <a:ea typeface="Barlow SemiBold" panose="00000400000000000000"/>
              <a:cs typeface="Barlow SemiBold" panose="00000400000000000000"/>
              <a:sym typeface="Barlow SemiBold" panose="00000400000000000000"/>
            </a:endParaRPr>
          </a:p>
        </p:txBody>
      </p:sp>
      <p:sp>
        <p:nvSpPr>
          <p:cNvPr id="1161" name="Google Shape;1161;p26"/>
          <p:cNvSpPr txBox="1">
            <a:spLocks noGrp="1"/>
          </p:cNvSpPr>
          <p:nvPr>
            <p:ph type="subTitle" idx="4294967295"/>
          </p:nvPr>
        </p:nvSpPr>
        <p:spPr>
          <a:xfrm>
            <a:off x="759854" y="3279900"/>
            <a:ext cx="8346071" cy="7848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dirty="0"/>
              <a:t>More than 11700 Call </a:t>
            </a:r>
            <a:r>
              <a:rPr lang="en-GB" dirty="0" err="1"/>
              <a:t>Center</a:t>
            </a:r>
            <a:r>
              <a:rPr lang="en-GB" dirty="0"/>
              <a:t> Agents are using our solution across the globe.</a:t>
            </a:r>
          </a:p>
        </p:txBody>
      </p:sp>
      <p:sp>
        <p:nvSpPr>
          <p:cNvPr id="1162" name="Google Shape;1162;p26"/>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58</a:t>
            </a:fld>
            <a:endParaRPr lang="en-GB"/>
          </a:p>
        </p:txBody>
      </p:sp>
      <p:sp>
        <p:nvSpPr>
          <p:cNvPr id="1163" name="Google Shape;1163;p26"/>
          <p:cNvSpPr/>
          <p:nvPr/>
        </p:nvSpPr>
        <p:spPr>
          <a:xfrm rot="5400000">
            <a:off x="-303375" y="2166905"/>
            <a:ext cx="1416300" cy="8097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advTm="5000">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53213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800" b="1" dirty="0">
                <a:latin typeface="+mn-lt"/>
              </a:rPr>
              <a:t>Some of our Health Industry Clients</a:t>
            </a:r>
          </a:p>
        </p:txBody>
      </p:sp>
      <p:pic>
        <p:nvPicPr>
          <p:cNvPr id="5" name="Picture 4" descr="1200px-Max_Healthcare_logo.svg_"/>
          <p:cNvPicPr>
            <a:picLocks noChangeAspect="1"/>
          </p:cNvPicPr>
          <p:nvPr/>
        </p:nvPicPr>
        <p:blipFill>
          <a:blip r:embed="rId3"/>
          <a:stretch>
            <a:fillRect/>
          </a:stretch>
        </p:blipFill>
        <p:spPr>
          <a:xfrm>
            <a:off x="4887595" y="976630"/>
            <a:ext cx="1303020" cy="615950"/>
          </a:xfrm>
          <a:prstGeom prst="rect">
            <a:avLst/>
          </a:prstGeom>
        </p:spPr>
      </p:pic>
      <p:pic>
        <p:nvPicPr>
          <p:cNvPr id="6" name="Picture 5" descr="chetan-herbals"/>
          <p:cNvPicPr>
            <a:picLocks noChangeAspect="1"/>
          </p:cNvPicPr>
          <p:nvPr/>
        </p:nvPicPr>
        <p:blipFill>
          <a:blip r:embed="rId4"/>
          <a:stretch>
            <a:fillRect/>
          </a:stretch>
        </p:blipFill>
        <p:spPr>
          <a:xfrm>
            <a:off x="3755390" y="1813560"/>
            <a:ext cx="1089660" cy="369570"/>
          </a:xfrm>
          <a:prstGeom prst="rect">
            <a:avLst/>
          </a:prstGeom>
        </p:spPr>
      </p:pic>
      <p:pic>
        <p:nvPicPr>
          <p:cNvPr id="7" name="Picture 6" descr="cropped-Sahar-Logo-1"/>
          <p:cNvPicPr>
            <a:picLocks noChangeAspect="1"/>
          </p:cNvPicPr>
          <p:nvPr/>
        </p:nvPicPr>
        <p:blipFill>
          <a:blip r:embed="rId5"/>
          <a:stretch>
            <a:fillRect/>
          </a:stretch>
        </p:blipFill>
        <p:spPr>
          <a:xfrm>
            <a:off x="514985" y="4346575"/>
            <a:ext cx="1511300" cy="338455"/>
          </a:xfrm>
          <a:prstGeom prst="rect">
            <a:avLst/>
          </a:prstGeom>
        </p:spPr>
      </p:pic>
      <p:pic>
        <p:nvPicPr>
          <p:cNvPr id="8" name="Picture 7" descr="healing-touch"/>
          <p:cNvPicPr>
            <a:picLocks noChangeAspect="1"/>
          </p:cNvPicPr>
          <p:nvPr/>
        </p:nvPicPr>
        <p:blipFill>
          <a:blip r:embed="rId6"/>
          <a:stretch>
            <a:fillRect/>
          </a:stretch>
        </p:blipFill>
        <p:spPr>
          <a:xfrm>
            <a:off x="4159885" y="3743960"/>
            <a:ext cx="1706880" cy="304800"/>
          </a:xfrm>
          <a:prstGeom prst="rect">
            <a:avLst/>
          </a:prstGeom>
        </p:spPr>
      </p:pic>
      <p:pic>
        <p:nvPicPr>
          <p:cNvPr id="9" name="Picture 8" descr="herbal-max"/>
          <p:cNvPicPr>
            <a:picLocks noChangeAspect="1"/>
          </p:cNvPicPr>
          <p:nvPr/>
        </p:nvPicPr>
        <p:blipFill>
          <a:blip r:embed="rId7"/>
          <a:stretch>
            <a:fillRect/>
          </a:stretch>
        </p:blipFill>
        <p:spPr>
          <a:xfrm>
            <a:off x="2092960" y="2908300"/>
            <a:ext cx="991870" cy="471805"/>
          </a:xfrm>
          <a:prstGeom prst="rect">
            <a:avLst/>
          </a:prstGeom>
        </p:spPr>
      </p:pic>
      <p:pic>
        <p:nvPicPr>
          <p:cNvPr id="10" name="Picture 9" descr="logo"/>
          <p:cNvPicPr>
            <a:picLocks noChangeAspect="1"/>
          </p:cNvPicPr>
          <p:nvPr/>
        </p:nvPicPr>
        <p:blipFill>
          <a:blip r:embed="rId8"/>
          <a:stretch>
            <a:fillRect/>
          </a:stretch>
        </p:blipFill>
        <p:spPr>
          <a:xfrm>
            <a:off x="7868285" y="2382520"/>
            <a:ext cx="1066800" cy="553720"/>
          </a:xfrm>
          <a:prstGeom prst="rect">
            <a:avLst/>
          </a:prstGeom>
        </p:spPr>
      </p:pic>
      <p:pic>
        <p:nvPicPr>
          <p:cNvPr id="11" name="Picture 10" descr="lowkal"/>
          <p:cNvPicPr>
            <a:picLocks noChangeAspect="1"/>
          </p:cNvPicPr>
          <p:nvPr/>
        </p:nvPicPr>
        <p:blipFill>
          <a:blip r:embed="rId9"/>
          <a:stretch>
            <a:fillRect/>
          </a:stretch>
        </p:blipFill>
        <p:spPr>
          <a:xfrm>
            <a:off x="7995920" y="3013710"/>
            <a:ext cx="619760" cy="619760"/>
          </a:xfrm>
          <a:prstGeom prst="rect">
            <a:avLst/>
          </a:prstGeom>
        </p:spPr>
      </p:pic>
      <p:pic>
        <p:nvPicPr>
          <p:cNvPr id="12" name="Picture 11" descr="new-paras"/>
          <p:cNvPicPr>
            <a:picLocks noChangeAspect="1"/>
          </p:cNvPicPr>
          <p:nvPr/>
        </p:nvPicPr>
        <p:blipFill>
          <a:blip r:embed="rId10"/>
          <a:stretch>
            <a:fillRect/>
          </a:stretch>
        </p:blipFill>
        <p:spPr>
          <a:xfrm>
            <a:off x="7617460" y="930910"/>
            <a:ext cx="1040130" cy="621665"/>
          </a:xfrm>
          <a:prstGeom prst="rect">
            <a:avLst/>
          </a:prstGeom>
        </p:spPr>
      </p:pic>
      <p:pic>
        <p:nvPicPr>
          <p:cNvPr id="13" name="Picture 12" descr="patanjali"/>
          <p:cNvPicPr>
            <a:picLocks noChangeAspect="1"/>
          </p:cNvPicPr>
          <p:nvPr/>
        </p:nvPicPr>
        <p:blipFill>
          <a:blip r:embed="rId11"/>
          <a:stretch>
            <a:fillRect/>
          </a:stretch>
        </p:blipFill>
        <p:spPr>
          <a:xfrm>
            <a:off x="581660" y="1036320"/>
            <a:ext cx="1341120" cy="485775"/>
          </a:xfrm>
          <a:prstGeom prst="rect">
            <a:avLst/>
          </a:prstGeom>
        </p:spPr>
      </p:pic>
      <p:pic>
        <p:nvPicPr>
          <p:cNvPr id="15" name="Picture 14" descr="Root-herbal"/>
          <p:cNvPicPr>
            <a:picLocks noChangeAspect="1"/>
          </p:cNvPicPr>
          <p:nvPr/>
        </p:nvPicPr>
        <p:blipFill>
          <a:blip r:embed="rId12"/>
          <a:stretch>
            <a:fillRect/>
          </a:stretch>
        </p:blipFill>
        <p:spPr>
          <a:xfrm>
            <a:off x="5706745" y="3115945"/>
            <a:ext cx="829310" cy="441325"/>
          </a:xfrm>
          <a:prstGeom prst="rect">
            <a:avLst/>
          </a:prstGeom>
        </p:spPr>
      </p:pic>
      <p:pic>
        <p:nvPicPr>
          <p:cNvPr id="17" name="Picture 16" descr="star"/>
          <p:cNvPicPr>
            <a:picLocks noChangeAspect="1"/>
          </p:cNvPicPr>
          <p:nvPr/>
        </p:nvPicPr>
        <p:blipFill>
          <a:blip r:embed="rId13"/>
          <a:stretch>
            <a:fillRect/>
          </a:stretch>
        </p:blipFill>
        <p:spPr>
          <a:xfrm>
            <a:off x="2067560" y="1767840"/>
            <a:ext cx="1570990" cy="383540"/>
          </a:xfrm>
          <a:prstGeom prst="rect">
            <a:avLst/>
          </a:prstGeom>
        </p:spPr>
      </p:pic>
      <p:pic>
        <p:nvPicPr>
          <p:cNvPr id="20" name="Picture 19" descr="vedic"/>
          <p:cNvPicPr>
            <a:picLocks noChangeAspect="1"/>
          </p:cNvPicPr>
          <p:nvPr/>
        </p:nvPicPr>
        <p:blipFill>
          <a:blip r:embed="rId14"/>
          <a:stretch>
            <a:fillRect/>
          </a:stretch>
        </p:blipFill>
        <p:spPr>
          <a:xfrm>
            <a:off x="6116320" y="3833495"/>
            <a:ext cx="1266190" cy="245745"/>
          </a:xfrm>
          <a:prstGeom prst="rect">
            <a:avLst/>
          </a:prstGeom>
        </p:spPr>
      </p:pic>
      <p:pic>
        <p:nvPicPr>
          <p:cNvPr id="21" name="Picture 20" descr="crl"/>
          <p:cNvPicPr>
            <a:picLocks noChangeAspect="1"/>
          </p:cNvPicPr>
          <p:nvPr/>
        </p:nvPicPr>
        <p:blipFill>
          <a:blip r:embed="rId15"/>
          <a:stretch>
            <a:fillRect/>
          </a:stretch>
        </p:blipFill>
        <p:spPr>
          <a:xfrm>
            <a:off x="6823075" y="2463165"/>
            <a:ext cx="796290" cy="374650"/>
          </a:xfrm>
          <a:prstGeom prst="rect">
            <a:avLst/>
          </a:prstGeom>
        </p:spPr>
      </p:pic>
      <p:pic>
        <p:nvPicPr>
          <p:cNvPr id="22" name="Picture 21" descr="new-aakash-healthcare"/>
          <p:cNvPicPr>
            <a:picLocks noChangeAspect="1"/>
          </p:cNvPicPr>
          <p:nvPr/>
        </p:nvPicPr>
        <p:blipFill>
          <a:blip r:embed="rId16"/>
          <a:stretch>
            <a:fillRect/>
          </a:stretch>
        </p:blipFill>
        <p:spPr>
          <a:xfrm>
            <a:off x="2011680" y="2414905"/>
            <a:ext cx="1042670" cy="352425"/>
          </a:xfrm>
          <a:prstGeom prst="rect">
            <a:avLst/>
          </a:prstGeom>
        </p:spPr>
      </p:pic>
      <p:pic>
        <p:nvPicPr>
          <p:cNvPr id="23" name="Picture 22" descr="new-blk"/>
          <p:cNvPicPr>
            <a:picLocks noChangeAspect="1"/>
          </p:cNvPicPr>
          <p:nvPr/>
        </p:nvPicPr>
        <p:blipFill>
          <a:blip r:embed="rId17"/>
          <a:stretch>
            <a:fillRect/>
          </a:stretch>
        </p:blipFill>
        <p:spPr>
          <a:xfrm>
            <a:off x="581660" y="3729355"/>
            <a:ext cx="943610" cy="325120"/>
          </a:xfrm>
          <a:prstGeom prst="rect">
            <a:avLst/>
          </a:prstGeom>
        </p:spPr>
      </p:pic>
      <p:pic>
        <p:nvPicPr>
          <p:cNvPr id="24" name="Picture 23" descr="new-bookmerilab"/>
          <p:cNvPicPr>
            <a:picLocks noChangeAspect="1"/>
          </p:cNvPicPr>
          <p:nvPr/>
        </p:nvPicPr>
        <p:blipFill>
          <a:blip r:embed="rId18"/>
          <a:stretch>
            <a:fillRect/>
          </a:stretch>
        </p:blipFill>
        <p:spPr>
          <a:xfrm>
            <a:off x="2286000" y="4124960"/>
            <a:ext cx="668020" cy="668020"/>
          </a:xfrm>
          <a:prstGeom prst="rect">
            <a:avLst/>
          </a:prstGeom>
        </p:spPr>
      </p:pic>
      <p:pic>
        <p:nvPicPr>
          <p:cNvPr id="25" name="Picture 24" descr="new-ckbirla-group"/>
          <p:cNvPicPr>
            <a:picLocks noChangeAspect="1"/>
          </p:cNvPicPr>
          <p:nvPr/>
        </p:nvPicPr>
        <p:blipFill>
          <a:blip r:embed="rId19"/>
          <a:stretch>
            <a:fillRect/>
          </a:stretch>
        </p:blipFill>
        <p:spPr>
          <a:xfrm>
            <a:off x="2141855" y="1150620"/>
            <a:ext cx="1423670" cy="297815"/>
          </a:xfrm>
          <a:prstGeom prst="rect">
            <a:avLst/>
          </a:prstGeom>
        </p:spPr>
      </p:pic>
      <p:pic>
        <p:nvPicPr>
          <p:cNvPr id="26" name="Picture 25" descr="new-diagno"/>
          <p:cNvPicPr>
            <a:picLocks noChangeAspect="1"/>
          </p:cNvPicPr>
          <p:nvPr/>
        </p:nvPicPr>
        <p:blipFill>
          <a:blip r:embed="rId20"/>
          <a:stretch>
            <a:fillRect/>
          </a:stretch>
        </p:blipFill>
        <p:spPr>
          <a:xfrm>
            <a:off x="6365240" y="1678305"/>
            <a:ext cx="958850" cy="564515"/>
          </a:xfrm>
          <a:prstGeom prst="rect">
            <a:avLst/>
          </a:prstGeom>
        </p:spPr>
      </p:pic>
      <p:pic>
        <p:nvPicPr>
          <p:cNvPr id="27" name="Picture 26" descr="new-fouce"/>
          <p:cNvPicPr>
            <a:picLocks noChangeAspect="1"/>
          </p:cNvPicPr>
          <p:nvPr/>
        </p:nvPicPr>
        <p:blipFill>
          <a:blip r:embed="rId21"/>
          <a:stretch>
            <a:fillRect/>
          </a:stretch>
        </p:blipFill>
        <p:spPr>
          <a:xfrm>
            <a:off x="3277235" y="3620135"/>
            <a:ext cx="604520" cy="552450"/>
          </a:xfrm>
          <a:prstGeom prst="rect">
            <a:avLst/>
          </a:prstGeom>
        </p:spPr>
      </p:pic>
      <p:pic>
        <p:nvPicPr>
          <p:cNvPr id="28" name="Picture 27" descr="new-ilbs"/>
          <p:cNvPicPr>
            <a:picLocks noChangeAspect="1"/>
          </p:cNvPicPr>
          <p:nvPr/>
        </p:nvPicPr>
        <p:blipFill>
          <a:blip r:embed="rId22"/>
          <a:stretch>
            <a:fillRect/>
          </a:stretch>
        </p:blipFill>
        <p:spPr>
          <a:xfrm>
            <a:off x="4197985" y="4215765"/>
            <a:ext cx="845820" cy="560070"/>
          </a:xfrm>
          <a:prstGeom prst="rect">
            <a:avLst/>
          </a:prstGeom>
        </p:spPr>
      </p:pic>
      <p:pic>
        <p:nvPicPr>
          <p:cNvPr id="29" name="Picture 28" descr="new-mb"/>
          <p:cNvPicPr>
            <a:picLocks noChangeAspect="1"/>
          </p:cNvPicPr>
          <p:nvPr/>
        </p:nvPicPr>
        <p:blipFill>
          <a:blip r:embed="rId23"/>
          <a:stretch>
            <a:fillRect/>
          </a:stretch>
        </p:blipFill>
        <p:spPr>
          <a:xfrm>
            <a:off x="4476115" y="2274570"/>
            <a:ext cx="911860" cy="758190"/>
          </a:xfrm>
          <a:prstGeom prst="rect">
            <a:avLst/>
          </a:prstGeom>
        </p:spPr>
      </p:pic>
      <p:pic>
        <p:nvPicPr>
          <p:cNvPr id="30" name="Picture 29" descr="new-mewar"/>
          <p:cNvPicPr>
            <a:picLocks noChangeAspect="1"/>
          </p:cNvPicPr>
          <p:nvPr/>
        </p:nvPicPr>
        <p:blipFill>
          <a:blip r:embed="rId24"/>
          <a:stretch>
            <a:fillRect/>
          </a:stretch>
        </p:blipFill>
        <p:spPr>
          <a:xfrm>
            <a:off x="7718425" y="1679575"/>
            <a:ext cx="732790" cy="552450"/>
          </a:xfrm>
          <a:prstGeom prst="rect">
            <a:avLst/>
          </a:prstGeom>
        </p:spPr>
      </p:pic>
      <p:pic>
        <p:nvPicPr>
          <p:cNvPr id="31" name="Picture 30" descr="new-nirogam"/>
          <p:cNvPicPr>
            <a:picLocks noChangeAspect="1"/>
          </p:cNvPicPr>
          <p:nvPr/>
        </p:nvPicPr>
        <p:blipFill>
          <a:blip r:embed="rId25"/>
          <a:stretch>
            <a:fillRect/>
          </a:stretch>
        </p:blipFill>
        <p:spPr>
          <a:xfrm>
            <a:off x="588010" y="2399665"/>
            <a:ext cx="1189990" cy="438150"/>
          </a:xfrm>
          <a:prstGeom prst="rect">
            <a:avLst/>
          </a:prstGeom>
        </p:spPr>
      </p:pic>
      <p:pic>
        <p:nvPicPr>
          <p:cNvPr id="32" name="Picture 31" descr="new-park-hospital"/>
          <p:cNvPicPr>
            <a:picLocks noChangeAspect="1"/>
          </p:cNvPicPr>
          <p:nvPr/>
        </p:nvPicPr>
        <p:blipFill>
          <a:blip r:embed="rId26"/>
          <a:stretch>
            <a:fillRect/>
          </a:stretch>
        </p:blipFill>
        <p:spPr>
          <a:xfrm>
            <a:off x="514985" y="1772285"/>
            <a:ext cx="1451610" cy="376555"/>
          </a:xfrm>
          <a:prstGeom prst="rect">
            <a:avLst/>
          </a:prstGeom>
        </p:spPr>
      </p:pic>
      <p:pic>
        <p:nvPicPr>
          <p:cNvPr id="33" name="Picture 32" descr="new-saral"/>
          <p:cNvPicPr>
            <a:picLocks noChangeAspect="1"/>
          </p:cNvPicPr>
          <p:nvPr/>
        </p:nvPicPr>
        <p:blipFill>
          <a:blip r:embed="rId27"/>
          <a:stretch>
            <a:fillRect/>
          </a:stretch>
        </p:blipFill>
        <p:spPr>
          <a:xfrm>
            <a:off x="3298825" y="2413635"/>
            <a:ext cx="927100" cy="435610"/>
          </a:xfrm>
          <a:prstGeom prst="rect">
            <a:avLst/>
          </a:prstGeom>
        </p:spPr>
      </p:pic>
      <p:pic>
        <p:nvPicPr>
          <p:cNvPr id="34" name="Picture 33" descr="new-sarvodaya"/>
          <p:cNvPicPr>
            <a:picLocks noChangeAspect="1"/>
          </p:cNvPicPr>
          <p:nvPr/>
        </p:nvPicPr>
        <p:blipFill>
          <a:blip r:embed="rId28"/>
          <a:stretch>
            <a:fillRect/>
          </a:stretch>
        </p:blipFill>
        <p:spPr>
          <a:xfrm>
            <a:off x="3802380" y="1040130"/>
            <a:ext cx="913130" cy="465455"/>
          </a:xfrm>
          <a:prstGeom prst="rect">
            <a:avLst/>
          </a:prstGeom>
        </p:spPr>
      </p:pic>
      <p:pic>
        <p:nvPicPr>
          <p:cNvPr id="35" name="Picture 34" descr="new-sehgal"/>
          <p:cNvPicPr>
            <a:picLocks noChangeAspect="1"/>
          </p:cNvPicPr>
          <p:nvPr/>
        </p:nvPicPr>
        <p:blipFill>
          <a:blip r:embed="rId29"/>
          <a:stretch>
            <a:fillRect/>
          </a:stretch>
        </p:blipFill>
        <p:spPr>
          <a:xfrm>
            <a:off x="5096510" y="1764665"/>
            <a:ext cx="949325" cy="417195"/>
          </a:xfrm>
          <a:prstGeom prst="rect">
            <a:avLst/>
          </a:prstGeom>
        </p:spPr>
      </p:pic>
      <p:pic>
        <p:nvPicPr>
          <p:cNvPr id="36" name="Picture 35" descr="new-star"/>
          <p:cNvPicPr>
            <a:picLocks noChangeAspect="1"/>
          </p:cNvPicPr>
          <p:nvPr/>
        </p:nvPicPr>
        <p:blipFill>
          <a:blip r:embed="rId30"/>
          <a:stretch>
            <a:fillRect/>
          </a:stretch>
        </p:blipFill>
        <p:spPr>
          <a:xfrm>
            <a:off x="4502150" y="3055620"/>
            <a:ext cx="829310" cy="498475"/>
          </a:xfrm>
          <a:prstGeom prst="rect">
            <a:avLst/>
          </a:prstGeom>
        </p:spPr>
      </p:pic>
      <p:pic>
        <p:nvPicPr>
          <p:cNvPr id="37" name="Picture 36" descr="new-valeda"/>
          <p:cNvPicPr>
            <a:picLocks noChangeAspect="1"/>
          </p:cNvPicPr>
          <p:nvPr/>
        </p:nvPicPr>
        <p:blipFill>
          <a:blip r:embed="rId31"/>
          <a:stretch>
            <a:fillRect/>
          </a:stretch>
        </p:blipFill>
        <p:spPr>
          <a:xfrm>
            <a:off x="3265805" y="3081020"/>
            <a:ext cx="863600" cy="356235"/>
          </a:xfrm>
          <a:prstGeom prst="rect">
            <a:avLst/>
          </a:prstGeom>
        </p:spPr>
      </p:pic>
      <p:pic>
        <p:nvPicPr>
          <p:cNvPr id="38" name="Picture 37" descr="new-venketeshwar"/>
          <p:cNvPicPr>
            <a:picLocks noChangeAspect="1"/>
          </p:cNvPicPr>
          <p:nvPr/>
        </p:nvPicPr>
        <p:blipFill>
          <a:blip r:embed="rId32"/>
          <a:stretch>
            <a:fillRect/>
          </a:stretch>
        </p:blipFill>
        <p:spPr>
          <a:xfrm>
            <a:off x="588010" y="3152775"/>
            <a:ext cx="928370" cy="341630"/>
          </a:xfrm>
          <a:prstGeom prst="rect">
            <a:avLst/>
          </a:prstGeom>
        </p:spPr>
      </p:pic>
      <p:pic>
        <p:nvPicPr>
          <p:cNvPr id="39" name="Picture 38" descr="rog"/>
          <p:cNvPicPr>
            <a:picLocks noChangeAspect="1"/>
          </p:cNvPicPr>
          <p:nvPr/>
        </p:nvPicPr>
        <p:blipFill>
          <a:blip r:embed="rId33"/>
          <a:stretch>
            <a:fillRect/>
          </a:stretch>
        </p:blipFill>
        <p:spPr>
          <a:xfrm>
            <a:off x="3126740" y="4211955"/>
            <a:ext cx="905510" cy="607695"/>
          </a:xfrm>
          <a:prstGeom prst="rect">
            <a:avLst/>
          </a:prstGeom>
        </p:spPr>
      </p:pic>
      <p:pic>
        <p:nvPicPr>
          <p:cNvPr id="40" name="Picture 39" descr="signature-hospital-1"/>
          <p:cNvPicPr>
            <a:picLocks noChangeAspect="1"/>
          </p:cNvPicPr>
          <p:nvPr/>
        </p:nvPicPr>
        <p:blipFill>
          <a:blip r:embed="rId34"/>
          <a:stretch>
            <a:fillRect/>
          </a:stretch>
        </p:blipFill>
        <p:spPr>
          <a:xfrm>
            <a:off x="6363335" y="982345"/>
            <a:ext cx="1005840" cy="480060"/>
          </a:xfrm>
          <a:prstGeom prst="rect">
            <a:avLst/>
          </a:prstGeom>
        </p:spPr>
      </p:pic>
      <p:pic>
        <p:nvPicPr>
          <p:cNvPr id="41" name="Picture 40" descr="trick-meds"/>
          <p:cNvPicPr>
            <a:picLocks noChangeAspect="1"/>
          </p:cNvPicPr>
          <p:nvPr/>
        </p:nvPicPr>
        <p:blipFill>
          <a:blip r:embed="rId35"/>
          <a:stretch>
            <a:fillRect/>
          </a:stretch>
        </p:blipFill>
        <p:spPr>
          <a:xfrm>
            <a:off x="2210435" y="3505835"/>
            <a:ext cx="656590" cy="586740"/>
          </a:xfrm>
          <a:prstGeom prst="rect">
            <a:avLst/>
          </a:prstGeom>
        </p:spPr>
      </p:pic>
      <p:pic>
        <p:nvPicPr>
          <p:cNvPr id="42" name="Picture 41" descr="ved-harbal"/>
          <p:cNvPicPr>
            <a:picLocks noChangeAspect="1"/>
          </p:cNvPicPr>
          <p:nvPr/>
        </p:nvPicPr>
        <p:blipFill>
          <a:blip r:embed="rId36"/>
          <a:stretch>
            <a:fillRect/>
          </a:stretch>
        </p:blipFill>
        <p:spPr>
          <a:xfrm>
            <a:off x="6916420" y="2933065"/>
            <a:ext cx="711200" cy="711200"/>
          </a:xfrm>
          <a:prstGeom prst="rect">
            <a:avLst/>
          </a:prstGeom>
        </p:spPr>
      </p:pic>
      <p:pic>
        <p:nvPicPr>
          <p:cNvPr id="43" name="Picture 42" descr="vokinbiotech"/>
          <p:cNvPicPr>
            <a:picLocks noChangeAspect="1"/>
          </p:cNvPicPr>
          <p:nvPr/>
        </p:nvPicPr>
        <p:blipFill>
          <a:blip r:embed="rId37"/>
          <a:stretch>
            <a:fillRect/>
          </a:stretch>
        </p:blipFill>
        <p:spPr>
          <a:xfrm>
            <a:off x="5638800" y="2463165"/>
            <a:ext cx="928370" cy="381000"/>
          </a:xfrm>
          <a:prstGeom prst="rect">
            <a:avLst/>
          </a:prstGeom>
        </p:spPr>
      </p:pic>
    </p:spTree>
  </p:cSld>
  <p:clrMapOvr>
    <a:masterClrMapping/>
  </p:clrMapOvr>
  <p:transition advTm="5000">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7"/>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Benefits of </a:t>
            </a:r>
            <a:br>
              <a:rPr lang="en-GB"/>
            </a:br>
            <a:r>
              <a:rPr lang="en-GB"/>
              <a:t>Cloud Telephony</a:t>
            </a:r>
          </a:p>
        </p:txBody>
      </p:sp>
      <p:sp>
        <p:nvSpPr>
          <p:cNvPr id="595" name="Google Shape;595;p17"/>
          <p:cNvSpPr txBox="1">
            <a:spLocks noGrp="1"/>
          </p:cNvSpPr>
          <p:nvPr>
            <p:ph type="body" idx="1"/>
          </p:nvPr>
        </p:nvSpPr>
        <p:spPr>
          <a:xfrm>
            <a:off x="457200" y="1995750"/>
            <a:ext cx="5640900" cy="26409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GB" dirty="0"/>
              <a:t>Ease of access</a:t>
            </a:r>
          </a:p>
          <a:p>
            <a:pPr marL="457200" lvl="0" indent="-342900" algn="l" rtl="0">
              <a:spcBef>
                <a:spcPts val="0"/>
              </a:spcBef>
              <a:spcAft>
                <a:spcPts val="0"/>
              </a:spcAft>
              <a:buSzPts val="1800"/>
              <a:buChar char="▸"/>
            </a:pPr>
            <a:r>
              <a:rPr lang="en-GB" dirty="0"/>
              <a:t>World wide connectivity</a:t>
            </a:r>
          </a:p>
          <a:p>
            <a:pPr marL="457200" lvl="0" indent="-342900" algn="l" rtl="0">
              <a:spcBef>
                <a:spcPts val="0"/>
              </a:spcBef>
              <a:spcAft>
                <a:spcPts val="0"/>
              </a:spcAft>
              <a:buSzPts val="1800"/>
              <a:buChar char="▸"/>
            </a:pPr>
            <a:r>
              <a:rPr lang="en-GB" dirty="0"/>
              <a:t>Cost effective, saves on In-House Infrastructure</a:t>
            </a:r>
          </a:p>
          <a:p>
            <a:pPr marL="0" lvl="0" indent="0" algn="l" rtl="0">
              <a:spcBef>
                <a:spcPts val="600"/>
              </a:spcBef>
              <a:spcAft>
                <a:spcPts val="0"/>
              </a:spcAft>
              <a:buNone/>
            </a:pPr>
            <a:r>
              <a:rPr lang="en-GB" dirty="0"/>
              <a:t>Apart from these benefits using cloud telephony one gets a chance to expand their business exponentially by expanding their roots world wide.</a:t>
            </a:r>
          </a:p>
        </p:txBody>
      </p:sp>
      <p:sp>
        <p:nvSpPr>
          <p:cNvPr id="596" name="Google Shape;596;p1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6</a:t>
            </a:fld>
            <a:endParaRPr lang="en-GB"/>
          </a:p>
        </p:txBody>
      </p:sp>
      <p:grpSp>
        <p:nvGrpSpPr>
          <p:cNvPr id="597" name="Google Shape;597;p17"/>
          <p:cNvGrpSpPr/>
          <p:nvPr/>
        </p:nvGrpSpPr>
        <p:grpSpPr>
          <a:xfrm>
            <a:off x="5796744" y="1573487"/>
            <a:ext cx="2928488" cy="3139481"/>
            <a:chOff x="2183550" y="65875"/>
            <a:chExt cx="4483981" cy="4807045"/>
          </a:xfrm>
        </p:grpSpPr>
        <p:sp>
          <p:nvSpPr>
            <p:cNvPr id="598" name="Google Shape;598;p17"/>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9" name="Google Shape;599;p17"/>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0" name="Google Shape;600;p17"/>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1" name="Google Shape;601;p17"/>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2" name="Google Shape;602;p17"/>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3" name="Google Shape;603;p17"/>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4" name="Google Shape;604;p17"/>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5" name="Google Shape;605;p17"/>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6" name="Google Shape;606;p17"/>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7" name="Google Shape;607;p17"/>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8" name="Google Shape;608;p17"/>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9" name="Google Shape;609;p17"/>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0" name="Google Shape;610;p17"/>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1" name="Google Shape;611;p17"/>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2" name="Google Shape;612;p17"/>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3" name="Google Shape;613;p17"/>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4" name="Google Shape;614;p17"/>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5" name="Google Shape;615;p17"/>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6" name="Google Shape;616;p17"/>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7" name="Google Shape;617;p17"/>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8" name="Google Shape;618;p17"/>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9" name="Google Shape;619;p17"/>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20" name="Google Shape;620;p17"/>
            <p:cNvGrpSpPr/>
            <p:nvPr/>
          </p:nvGrpSpPr>
          <p:grpSpPr>
            <a:xfrm>
              <a:off x="2428704" y="3970322"/>
              <a:ext cx="350131" cy="370523"/>
              <a:chOff x="4512354" y="4952197"/>
              <a:chExt cx="350131" cy="370523"/>
            </a:xfrm>
          </p:grpSpPr>
          <p:grpSp>
            <p:nvGrpSpPr>
              <p:cNvPr id="621" name="Google Shape;621;p17"/>
              <p:cNvGrpSpPr/>
              <p:nvPr/>
            </p:nvGrpSpPr>
            <p:grpSpPr>
              <a:xfrm>
                <a:off x="4512354" y="5116449"/>
                <a:ext cx="343196" cy="206271"/>
                <a:chOff x="4512354" y="5116449"/>
                <a:chExt cx="343196" cy="206271"/>
              </a:xfrm>
            </p:grpSpPr>
            <p:sp>
              <p:nvSpPr>
                <p:cNvPr id="622" name="Google Shape;622;p17"/>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3" name="Google Shape;623;p17"/>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4" name="Google Shape;624;p17"/>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25" name="Google Shape;625;p17"/>
                <p:cNvGrpSpPr/>
                <p:nvPr/>
              </p:nvGrpSpPr>
              <p:grpSpPr>
                <a:xfrm>
                  <a:off x="4592868" y="5212556"/>
                  <a:ext cx="96807" cy="56007"/>
                  <a:chOff x="4592868" y="5212556"/>
                  <a:chExt cx="96807" cy="56007"/>
                </a:xfrm>
              </p:grpSpPr>
              <p:sp>
                <p:nvSpPr>
                  <p:cNvPr id="626" name="Google Shape;626;p17"/>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7" name="Google Shape;627;p17"/>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28" name="Google Shape;628;p17"/>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9" name="Google Shape;629;p17"/>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0" name="Google Shape;630;p17"/>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1" name="Google Shape;631;p17"/>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2" name="Google Shape;632;p17"/>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3" name="Google Shape;633;p17"/>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4" name="Google Shape;634;p17"/>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5" name="Google Shape;635;p17"/>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6" name="Google Shape;636;p17"/>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7" name="Google Shape;637;p17"/>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8" name="Google Shape;638;p17"/>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9" name="Google Shape;639;p17"/>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0" name="Google Shape;640;p17"/>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1" name="Google Shape;641;p17"/>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2" name="Google Shape;642;p17"/>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3" name="Google Shape;643;p17"/>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4" name="Google Shape;644;p17"/>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5" name="Google Shape;645;p17"/>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6" name="Google Shape;646;p17"/>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7" name="Google Shape;647;p17"/>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8" name="Google Shape;648;p17"/>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9" name="Google Shape;649;p17"/>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0" name="Google Shape;650;p17"/>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1" name="Google Shape;651;p17"/>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2" name="Google Shape;652;p17"/>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3" name="Google Shape;653;p17"/>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4" name="Google Shape;654;p17"/>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5" name="Google Shape;655;p17"/>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6" name="Google Shape;656;p17"/>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7" name="Google Shape;657;p17"/>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8" name="Google Shape;658;p17"/>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9" name="Google Shape;659;p17"/>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0" name="Google Shape;660;p17"/>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1" name="Google Shape;661;p17"/>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2" name="Google Shape;662;p17"/>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3" name="Google Shape;663;p17"/>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4" name="Google Shape;664;p17"/>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5" name="Google Shape;665;p17"/>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6" name="Google Shape;666;p17"/>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7" name="Google Shape;667;p17"/>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8" name="Google Shape;668;p17"/>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9" name="Google Shape;669;p17"/>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0" name="Google Shape;670;p17"/>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1" name="Google Shape;671;p17"/>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2" name="Google Shape;672;p17"/>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3" name="Google Shape;673;p17"/>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4" name="Google Shape;674;p17"/>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5" name="Google Shape;675;p17"/>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6" name="Google Shape;676;p17"/>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7" name="Google Shape;677;p17"/>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8" name="Google Shape;678;p17"/>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9" name="Google Shape;679;p17"/>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0" name="Google Shape;680;p17"/>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1" name="Google Shape;681;p17"/>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2" name="Google Shape;682;p17"/>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3" name="Google Shape;683;p17"/>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4" name="Google Shape;684;p17"/>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5" name="Google Shape;685;p17"/>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6" name="Google Shape;686;p17"/>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7" name="Google Shape;687;p17"/>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8" name="Google Shape;688;p17"/>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9" name="Google Shape;689;p17"/>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0" name="Google Shape;690;p17"/>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1" name="Google Shape;691;p17"/>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92" name="Google Shape;692;p17"/>
              <p:cNvGrpSpPr/>
              <p:nvPr/>
            </p:nvGrpSpPr>
            <p:grpSpPr>
              <a:xfrm>
                <a:off x="4655095" y="4952197"/>
                <a:ext cx="207390" cy="280361"/>
                <a:chOff x="4655095" y="4952197"/>
                <a:chExt cx="207390" cy="280361"/>
              </a:xfrm>
            </p:grpSpPr>
            <p:grpSp>
              <p:nvGrpSpPr>
                <p:cNvPr id="693" name="Google Shape;693;p17"/>
                <p:cNvGrpSpPr/>
                <p:nvPr/>
              </p:nvGrpSpPr>
              <p:grpSpPr>
                <a:xfrm>
                  <a:off x="4655095" y="4952197"/>
                  <a:ext cx="207390" cy="280361"/>
                  <a:chOff x="4655095" y="4952197"/>
                  <a:chExt cx="207390" cy="280361"/>
                </a:xfrm>
              </p:grpSpPr>
              <p:sp>
                <p:nvSpPr>
                  <p:cNvPr id="694" name="Google Shape;694;p17"/>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5" name="Google Shape;695;p17"/>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6" name="Google Shape;696;p17"/>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7" name="Google Shape;697;p17"/>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8" name="Google Shape;698;p17"/>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99" name="Google Shape;699;p17"/>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0" name="Google Shape;700;p17"/>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1" name="Google Shape;701;p17"/>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702" name="Google Shape;702;p17"/>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3" name="Google Shape;703;p17"/>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4" name="Google Shape;704;p17"/>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5" name="Google Shape;705;p17"/>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6" name="Google Shape;706;p17"/>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7" name="Google Shape;707;p17"/>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8" name="Google Shape;708;p17"/>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9" name="Google Shape;709;p17"/>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0" name="Google Shape;710;p17"/>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1" name="Google Shape;711;p17"/>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2" name="Google Shape;712;p17"/>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3" name="Google Shape;713;p17"/>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4" name="Google Shape;714;p17"/>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5" name="Google Shape;715;p17"/>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6" name="Google Shape;716;p17"/>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7" name="Google Shape;717;p17"/>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8" name="Google Shape;718;p17"/>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9" name="Google Shape;719;p17"/>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0" name="Google Shape;720;p17"/>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1" name="Google Shape;721;p17"/>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2" name="Google Shape;722;p17"/>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3" name="Google Shape;723;p17"/>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4" name="Google Shape;724;p17"/>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5" name="Google Shape;725;p17"/>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6" name="Google Shape;726;p17"/>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7" name="Google Shape;727;p17"/>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8" name="Google Shape;728;p17"/>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9" name="Google Shape;729;p17"/>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0" name="Google Shape;730;p17"/>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31" name="Google Shape;731;p17"/>
            <p:cNvGrpSpPr/>
            <p:nvPr/>
          </p:nvGrpSpPr>
          <p:grpSpPr>
            <a:xfrm>
              <a:off x="6161836" y="4215479"/>
              <a:ext cx="350682" cy="265782"/>
              <a:chOff x="6621095" y="1452181"/>
              <a:chExt cx="330894" cy="250785"/>
            </a:xfrm>
          </p:grpSpPr>
          <p:sp>
            <p:nvSpPr>
              <p:cNvPr id="732" name="Google Shape;732;p1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3" name="Google Shape;733;p1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4" name="Google Shape;734;p1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5" name="Google Shape;735;p1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6" name="Google Shape;736;p1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p:transition advTm="5000">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19" name="Picture 18" descr="AIS-Glass"/>
          <p:cNvPicPr>
            <a:picLocks noChangeAspect="1"/>
          </p:cNvPicPr>
          <p:nvPr/>
        </p:nvPicPr>
        <p:blipFill>
          <a:blip r:embed="rId3"/>
          <a:stretch>
            <a:fillRect/>
          </a:stretch>
        </p:blipFill>
        <p:spPr>
          <a:xfrm>
            <a:off x="2033905" y="2640965"/>
            <a:ext cx="1012825" cy="670560"/>
          </a:xfrm>
          <a:prstGeom prst="rect">
            <a:avLst/>
          </a:prstGeom>
        </p:spPr>
      </p:pic>
      <p:pic>
        <p:nvPicPr>
          <p:cNvPr id="20" name="Picture 19" descr="ald_automotive_logo"/>
          <p:cNvPicPr>
            <a:picLocks noChangeAspect="1"/>
          </p:cNvPicPr>
          <p:nvPr/>
        </p:nvPicPr>
        <p:blipFill>
          <a:blip r:embed="rId4"/>
          <a:stretch>
            <a:fillRect/>
          </a:stretch>
        </p:blipFill>
        <p:spPr>
          <a:xfrm>
            <a:off x="347345" y="2823210"/>
            <a:ext cx="1148715" cy="306070"/>
          </a:xfrm>
          <a:prstGeom prst="rect">
            <a:avLst/>
          </a:prstGeom>
        </p:spPr>
      </p:pic>
      <p:pic>
        <p:nvPicPr>
          <p:cNvPr id="21" name="Picture 20" descr="gadizo"/>
          <p:cNvPicPr>
            <a:picLocks noChangeAspect="1"/>
          </p:cNvPicPr>
          <p:nvPr/>
        </p:nvPicPr>
        <p:blipFill>
          <a:blip r:embed="rId5"/>
          <a:stretch>
            <a:fillRect/>
          </a:stretch>
        </p:blipFill>
        <p:spPr>
          <a:xfrm>
            <a:off x="363220" y="1862455"/>
            <a:ext cx="1179195" cy="381000"/>
          </a:xfrm>
          <a:prstGeom prst="rect">
            <a:avLst/>
          </a:prstGeom>
        </p:spPr>
      </p:pic>
      <p:pic>
        <p:nvPicPr>
          <p:cNvPr id="22" name="Picture 21" descr="Mahindra-First-Choice"/>
          <p:cNvPicPr>
            <a:picLocks noChangeAspect="1"/>
          </p:cNvPicPr>
          <p:nvPr/>
        </p:nvPicPr>
        <p:blipFill>
          <a:blip r:embed="rId6"/>
          <a:stretch>
            <a:fillRect/>
          </a:stretch>
        </p:blipFill>
        <p:spPr>
          <a:xfrm>
            <a:off x="5215255" y="1862455"/>
            <a:ext cx="1401445" cy="905510"/>
          </a:xfrm>
          <a:prstGeom prst="rect">
            <a:avLst/>
          </a:prstGeom>
        </p:spPr>
      </p:pic>
      <p:pic>
        <p:nvPicPr>
          <p:cNvPr id="23" name="Picture 22" descr="maruti-suzuki"/>
          <p:cNvPicPr>
            <a:picLocks noChangeAspect="1"/>
          </p:cNvPicPr>
          <p:nvPr/>
        </p:nvPicPr>
        <p:blipFill>
          <a:blip r:embed="rId7"/>
          <a:stretch>
            <a:fillRect/>
          </a:stretch>
        </p:blipFill>
        <p:spPr>
          <a:xfrm>
            <a:off x="3517265" y="3538220"/>
            <a:ext cx="1242060" cy="812800"/>
          </a:xfrm>
          <a:prstGeom prst="rect">
            <a:avLst/>
          </a:prstGeom>
        </p:spPr>
      </p:pic>
      <p:pic>
        <p:nvPicPr>
          <p:cNvPr id="24" name="Picture 23" descr="newaudi"/>
          <p:cNvPicPr>
            <a:picLocks noChangeAspect="1"/>
          </p:cNvPicPr>
          <p:nvPr/>
        </p:nvPicPr>
        <p:blipFill>
          <a:blip r:embed="rId8"/>
          <a:stretch>
            <a:fillRect/>
          </a:stretch>
        </p:blipFill>
        <p:spPr>
          <a:xfrm>
            <a:off x="363220" y="3665855"/>
            <a:ext cx="953770" cy="556895"/>
          </a:xfrm>
          <a:prstGeom prst="rect">
            <a:avLst/>
          </a:prstGeom>
        </p:spPr>
      </p:pic>
      <p:pic>
        <p:nvPicPr>
          <p:cNvPr id="25" name="Picture 24" descr="newDDmortorts"/>
          <p:cNvPicPr>
            <a:picLocks noChangeAspect="1"/>
          </p:cNvPicPr>
          <p:nvPr/>
        </p:nvPicPr>
        <p:blipFill>
          <a:blip r:embed="rId9"/>
          <a:stretch>
            <a:fillRect/>
          </a:stretch>
        </p:blipFill>
        <p:spPr>
          <a:xfrm>
            <a:off x="1849755" y="3498215"/>
            <a:ext cx="1134745" cy="845820"/>
          </a:xfrm>
          <a:prstGeom prst="rect">
            <a:avLst/>
          </a:prstGeom>
        </p:spPr>
      </p:pic>
      <p:pic>
        <p:nvPicPr>
          <p:cNvPr id="26" name="Picture 25" descr="newescort"/>
          <p:cNvPicPr>
            <a:picLocks noChangeAspect="1"/>
          </p:cNvPicPr>
          <p:nvPr/>
        </p:nvPicPr>
        <p:blipFill>
          <a:blip r:embed="rId10"/>
          <a:stretch>
            <a:fillRect/>
          </a:stretch>
        </p:blipFill>
        <p:spPr>
          <a:xfrm>
            <a:off x="3556000" y="1858645"/>
            <a:ext cx="1075690" cy="595630"/>
          </a:xfrm>
          <a:prstGeom prst="rect">
            <a:avLst/>
          </a:prstGeom>
        </p:spPr>
      </p:pic>
      <p:pic>
        <p:nvPicPr>
          <p:cNvPr id="27" name="Picture 26" descr="newneolite"/>
          <p:cNvPicPr>
            <a:picLocks noChangeAspect="1"/>
          </p:cNvPicPr>
          <p:nvPr/>
        </p:nvPicPr>
        <p:blipFill>
          <a:blip r:embed="rId11"/>
          <a:stretch>
            <a:fillRect/>
          </a:stretch>
        </p:blipFill>
        <p:spPr>
          <a:xfrm>
            <a:off x="5193030" y="3486150"/>
            <a:ext cx="1347470" cy="660400"/>
          </a:xfrm>
          <a:prstGeom prst="rect">
            <a:avLst/>
          </a:prstGeom>
        </p:spPr>
      </p:pic>
      <p:pic>
        <p:nvPicPr>
          <p:cNvPr id="28" name="Picture 27" descr="newporsche"/>
          <p:cNvPicPr>
            <a:picLocks noChangeAspect="1"/>
          </p:cNvPicPr>
          <p:nvPr/>
        </p:nvPicPr>
        <p:blipFill>
          <a:blip r:embed="rId12"/>
          <a:stretch>
            <a:fillRect/>
          </a:stretch>
        </p:blipFill>
        <p:spPr>
          <a:xfrm>
            <a:off x="6880225" y="1858645"/>
            <a:ext cx="1544955" cy="818515"/>
          </a:xfrm>
          <a:prstGeom prst="rect">
            <a:avLst/>
          </a:prstGeom>
        </p:spPr>
      </p:pic>
      <p:pic>
        <p:nvPicPr>
          <p:cNvPr id="29" name="Picture 28" descr="newtrimpuh"/>
          <p:cNvPicPr>
            <a:picLocks noChangeAspect="1"/>
          </p:cNvPicPr>
          <p:nvPr/>
        </p:nvPicPr>
        <p:blipFill>
          <a:blip r:embed="rId13"/>
          <a:stretch>
            <a:fillRect/>
          </a:stretch>
        </p:blipFill>
        <p:spPr>
          <a:xfrm>
            <a:off x="3584575" y="2754630"/>
            <a:ext cx="1118235" cy="442595"/>
          </a:xfrm>
          <a:prstGeom prst="rect">
            <a:avLst/>
          </a:prstGeom>
        </p:spPr>
      </p:pic>
      <p:pic>
        <p:nvPicPr>
          <p:cNvPr id="30" name="Picture 29" descr="PioneerLogo_below_medium"/>
          <p:cNvPicPr>
            <a:picLocks noChangeAspect="1"/>
          </p:cNvPicPr>
          <p:nvPr/>
        </p:nvPicPr>
        <p:blipFill>
          <a:blip r:embed="rId14"/>
          <a:stretch>
            <a:fillRect/>
          </a:stretch>
        </p:blipFill>
        <p:spPr>
          <a:xfrm>
            <a:off x="1878330" y="1699260"/>
            <a:ext cx="1341755" cy="755015"/>
          </a:xfrm>
          <a:prstGeom prst="rect">
            <a:avLst/>
          </a:prstGeom>
        </p:spPr>
      </p:pic>
      <p:pic>
        <p:nvPicPr>
          <p:cNvPr id="31" name="Picture 30" descr="bmw"/>
          <p:cNvPicPr>
            <a:picLocks noChangeAspect="1"/>
          </p:cNvPicPr>
          <p:nvPr/>
        </p:nvPicPr>
        <p:blipFill>
          <a:blip r:embed="rId15"/>
          <a:stretch>
            <a:fillRect/>
          </a:stretch>
        </p:blipFill>
        <p:spPr>
          <a:xfrm>
            <a:off x="7223125" y="3288030"/>
            <a:ext cx="859155" cy="858520"/>
          </a:xfrm>
          <a:prstGeom prst="rect">
            <a:avLst/>
          </a:prstGeom>
        </p:spPr>
      </p:pic>
      <p:sp>
        <p:nvSpPr>
          <p:cNvPr id="3" name="Google Shape;858;p19"/>
          <p:cNvSpPr txBox="1">
            <a:spLocks noGrp="1"/>
          </p:cNvSpPr>
          <p:nvPr>
            <p:ph type="title"/>
          </p:nvPr>
        </p:nvSpPr>
        <p:spPr>
          <a:xfrm>
            <a:off x="457200" y="532130"/>
            <a:ext cx="6456680"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800" b="1" dirty="0">
                <a:latin typeface="+mj-lt"/>
              </a:rPr>
              <a:t>Some of our Auto Industry Clients</a:t>
            </a:r>
          </a:p>
        </p:txBody>
      </p:sp>
    </p:spTree>
  </p:cSld>
  <p:clrMapOvr>
    <a:masterClrMapping/>
  </p:clrMapOvr>
  <p:transition advTm="5000">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5000">
              <a:schemeClr val="lt1"/>
            </a:gs>
            <a:gs pos="50000">
              <a:schemeClr val="lt1"/>
            </a:gs>
            <a:gs pos="100000">
              <a:schemeClr val="lt2"/>
            </a:gs>
          </a:gsLst>
          <a:lin ang="16320000" scaled="0"/>
        </a:gradFill>
        <a:effectLst/>
      </p:bgPr>
    </p:bg>
    <p:spTree>
      <p:nvGrpSpPr>
        <p:cNvPr id="1" name="Shape 856"/>
        <p:cNvGrpSpPr/>
        <p:nvPr/>
      </p:nvGrpSpPr>
      <p:grpSpPr>
        <a:xfrm>
          <a:off x="0" y="0"/>
          <a:ext cx="0" cy="0"/>
          <a:chOff x="0" y="0"/>
          <a:chExt cx="0" cy="0"/>
        </a:xfrm>
      </p:grpSpPr>
      <p:sp>
        <p:nvSpPr>
          <p:cNvPr id="858" name="Google Shape;858;p19"/>
          <p:cNvSpPr txBox="1">
            <a:spLocks noGrp="1"/>
          </p:cNvSpPr>
          <p:nvPr>
            <p:ph type="title"/>
          </p:nvPr>
        </p:nvSpPr>
        <p:spPr>
          <a:xfrm>
            <a:off x="457200" y="532800"/>
            <a:ext cx="7369175" cy="55118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800" b="1" dirty="0">
                <a:latin typeface="+mj-lt"/>
              </a:rPr>
              <a:t>Some of our Education Sector Clients</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61</a:t>
            </a:fld>
            <a:endParaRPr lang="en-GB"/>
          </a:p>
        </p:txBody>
      </p:sp>
      <p:pic>
        <p:nvPicPr>
          <p:cNvPr id="3" name="Picture 2" descr="454545"/>
          <p:cNvPicPr>
            <a:picLocks noChangeAspect="1"/>
          </p:cNvPicPr>
          <p:nvPr/>
        </p:nvPicPr>
        <p:blipFill>
          <a:blip r:embed="rId3"/>
          <a:stretch>
            <a:fillRect/>
          </a:stretch>
        </p:blipFill>
        <p:spPr>
          <a:xfrm>
            <a:off x="4895850" y="4070350"/>
            <a:ext cx="2712720" cy="790575"/>
          </a:xfrm>
          <a:prstGeom prst="rect">
            <a:avLst/>
          </a:prstGeom>
        </p:spPr>
      </p:pic>
      <p:pic>
        <p:nvPicPr>
          <p:cNvPr id="5" name="Picture 4" descr="bennett"/>
          <p:cNvPicPr>
            <a:picLocks noChangeAspect="1"/>
          </p:cNvPicPr>
          <p:nvPr/>
        </p:nvPicPr>
        <p:blipFill>
          <a:blip r:embed="rId4"/>
          <a:stretch>
            <a:fillRect/>
          </a:stretch>
        </p:blipFill>
        <p:spPr>
          <a:xfrm>
            <a:off x="2740025" y="4085590"/>
            <a:ext cx="1685290" cy="963295"/>
          </a:xfrm>
          <a:prstGeom prst="rect">
            <a:avLst/>
          </a:prstGeom>
        </p:spPr>
      </p:pic>
      <p:pic>
        <p:nvPicPr>
          <p:cNvPr id="6" name="Picture 5" descr="ipsa-e1448012408643-300x174"/>
          <p:cNvPicPr>
            <a:picLocks noChangeAspect="1"/>
          </p:cNvPicPr>
          <p:nvPr/>
        </p:nvPicPr>
        <p:blipFill>
          <a:blip r:embed="rId5"/>
          <a:stretch>
            <a:fillRect/>
          </a:stretch>
        </p:blipFill>
        <p:spPr>
          <a:xfrm>
            <a:off x="1254760" y="3401695"/>
            <a:ext cx="1604010" cy="930275"/>
          </a:xfrm>
          <a:prstGeom prst="rect">
            <a:avLst/>
          </a:prstGeom>
        </p:spPr>
      </p:pic>
      <p:pic>
        <p:nvPicPr>
          <p:cNvPr id="7" name="Picture 6" descr="logo"/>
          <p:cNvPicPr>
            <a:picLocks noChangeAspect="1"/>
          </p:cNvPicPr>
          <p:nvPr/>
        </p:nvPicPr>
        <p:blipFill>
          <a:blip r:embed="rId6"/>
          <a:stretch>
            <a:fillRect/>
          </a:stretch>
        </p:blipFill>
        <p:spPr>
          <a:xfrm>
            <a:off x="321310" y="1289685"/>
            <a:ext cx="1991995" cy="378460"/>
          </a:xfrm>
          <a:prstGeom prst="rect">
            <a:avLst/>
          </a:prstGeom>
        </p:spPr>
      </p:pic>
      <p:pic>
        <p:nvPicPr>
          <p:cNvPr id="8" name="Picture 7" descr="national-institute"/>
          <p:cNvPicPr>
            <a:picLocks noChangeAspect="1"/>
          </p:cNvPicPr>
          <p:nvPr/>
        </p:nvPicPr>
        <p:blipFill>
          <a:blip r:embed="rId7"/>
          <a:stretch>
            <a:fillRect/>
          </a:stretch>
        </p:blipFill>
        <p:spPr>
          <a:xfrm>
            <a:off x="2949575" y="3084195"/>
            <a:ext cx="1616710" cy="969645"/>
          </a:xfrm>
          <a:prstGeom prst="rect">
            <a:avLst/>
          </a:prstGeom>
        </p:spPr>
      </p:pic>
      <p:pic>
        <p:nvPicPr>
          <p:cNvPr id="9" name="Picture 8" descr="newansal-university"/>
          <p:cNvPicPr>
            <a:picLocks noChangeAspect="1"/>
          </p:cNvPicPr>
          <p:nvPr/>
        </p:nvPicPr>
        <p:blipFill>
          <a:blip r:embed="rId8"/>
          <a:stretch>
            <a:fillRect/>
          </a:stretch>
        </p:blipFill>
        <p:spPr>
          <a:xfrm>
            <a:off x="6759575" y="1289685"/>
            <a:ext cx="1659890" cy="481330"/>
          </a:xfrm>
          <a:prstGeom prst="rect">
            <a:avLst/>
          </a:prstGeom>
        </p:spPr>
      </p:pic>
      <p:pic>
        <p:nvPicPr>
          <p:cNvPr id="10" name="Picture 9" descr="neweducomp"/>
          <p:cNvPicPr>
            <a:picLocks noChangeAspect="1"/>
          </p:cNvPicPr>
          <p:nvPr/>
        </p:nvPicPr>
        <p:blipFill>
          <a:blip r:embed="rId9"/>
          <a:stretch>
            <a:fillRect/>
          </a:stretch>
        </p:blipFill>
        <p:spPr>
          <a:xfrm>
            <a:off x="321310" y="4251960"/>
            <a:ext cx="1683385" cy="728980"/>
          </a:xfrm>
          <a:prstGeom prst="rect">
            <a:avLst/>
          </a:prstGeom>
        </p:spPr>
      </p:pic>
      <p:pic>
        <p:nvPicPr>
          <p:cNvPr id="11" name="Picture 10" descr="newedu-excellence"/>
          <p:cNvPicPr>
            <a:picLocks noChangeAspect="1"/>
          </p:cNvPicPr>
          <p:nvPr/>
        </p:nvPicPr>
        <p:blipFill>
          <a:blip r:embed="rId10"/>
          <a:stretch>
            <a:fillRect/>
          </a:stretch>
        </p:blipFill>
        <p:spPr>
          <a:xfrm>
            <a:off x="86360" y="2007870"/>
            <a:ext cx="1283335" cy="1120775"/>
          </a:xfrm>
          <a:prstGeom prst="rect">
            <a:avLst/>
          </a:prstGeom>
        </p:spPr>
      </p:pic>
      <p:pic>
        <p:nvPicPr>
          <p:cNvPr id="13" name="Picture 12" descr="newfranklin"/>
          <p:cNvPicPr>
            <a:picLocks noChangeAspect="1"/>
          </p:cNvPicPr>
          <p:nvPr/>
        </p:nvPicPr>
        <p:blipFill>
          <a:blip r:embed="rId11"/>
          <a:stretch>
            <a:fillRect/>
          </a:stretch>
        </p:blipFill>
        <p:spPr>
          <a:xfrm>
            <a:off x="4489450" y="3025140"/>
            <a:ext cx="1835150" cy="709295"/>
          </a:xfrm>
          <a:prstGeom prst="rect">
            <a:avLst/>
          </a:prstGeom>
        </p:spPr>
      </p:pic>
      <p:pic>
        <p:nvPicPr>
          <p:cNvPr id="15" name="Picture 14" descr="newiimt"/>
          <p:cNvPicPr>
            <a:picLocks noChangeAspect="1"/>
          </p:cNvPicPr>
          <p:nvPr/>
        </p:nvPicPr>
        <p:blipFill>
          <a:blip r:embed="rId12"/>
          <a:stretch>
            <a:fillRect/>
          </a:stretch>
        </p:blipFill>
        <p:spPr>
          <a:xfrm>
            <a:off x="6552565" y="2277745"/>
            <a:ext cx="1663065" cy="529590"/>
          </a:xfrm>
          <a:prstGeom prst="rect">
            <a:avLst/>
          </a:prstGeom>
        </p:spPr>
      </p:pic>
      <p:pic>
        <p:nvPicPr>
          <p:cNvPr id="16" name="Picture 15" descr="newmahendra"/>
          <p:cNvPicPr>
            <a:picLocks noChangeAspect="1"/>
          </p:cNvPicPr>
          <p:nvPr/>
        </p:nvPicPr>
        <p:blipFill>
          <a:blip r:embed="rId13"/>
          <a:stretch>
            <a:fillRect/>
          </a:stretch>
        </p:blipFill>
        <p:spPr>
          <a:xfrm>
            <a:off x="3409315" y="2277745"/>
            <a:ext cx="1403985" cy="327660"/>
          </a:xfrm>
          <a:prstGeom prst="rect">
            <a:avLst/>
          </a:prstGeom>
        </p:spPr>
      </p:pic>
      <p:pic>
        <p:nvPicPr>
          <p:cNvPr id="17" name="Picture 16" descr="newmiet-group"/>
          <p:cNvPicPr>
            <a:picLocks noChangeAspect="1"/>
          </p:cNvPicPr>
          <p:nvPr/>
        </p:nvPicPr>
        <p:blipFill>
          <a:blip r:embed="rId14"/>
          <a:stretch>
            <a:fillRect/>
          </a:stretch>
        </p:blipFill>
        <p:spPr>
          <a:xfrm>
            <a:off x="1519555" y="2080895"/>
            <a:ext cx="1603375" cy="1120140"/>
          </a:xfrm>
          <a:prstGeom prst="rect">
            <a:avLst/>
          </a:prstGeom>
        </p:spPr>
      </p:pic>
      <p:pic>
        <p:nvPicPr>
          <p:cNvPr id="18" name="Picture 17" descr="newnodia"/>
          <p:cNvPicPr>
            <a:picLocks noChangeAspect="1"/>
          </p:cNvPicPr>
          <p:nvPr/>
        </p:nvPicPr>
        <p:blipFill>
          <a:blip r:embed="rId15"/>
          <a:stretch>
            <a:fillRect/>
          </a:stretch>
        </p:blipFill>
        <p:spPr>
          <a:xfrm>
            <a:off x="97155" y="3241040"/>
            <a:ext cx="1396365" cy="1010920"/>
          </a:xfrm>
          <a:prstGeom prst="rect">
            <a:avLst/>
          </a:prstGeom>
        </p:spPr>
      </p:pic>
      <p:pic>
        <p:nvPicPr>
          <p:cNvPr id="19" name="Picture 18" descr="newpadho-padhao"/>
          <p:cNvPicPr>
            <a:picLocks noChangeAspect="1"/>
          </p:cNvPicPr>
          <p:nvPr/>
        </p:nvPicPr>
        <p:blipFill>
          <a:blip r:embed="rId16"/>
          <a:stretch>
            <a:fillRect/>
          </a:stretch>
        </p:blipFill>
        <p:spPr>
          <a:xfrm>
            <a:off x="6616065" y="3234690"/>
            <a:ext cx="1947545" cy="492760"/>
          </a:xfrm>
          <a:prstGeom prst="rect">
            <a:avLst/>
          </a:prstGeom>
        </p:spPr>
      </p:pic>
      <p:pic>
        <p:nvPicPr>
          <p:cNvPr id="20" name="Picture 19" descr="newsmart-class"/>
          <p:cNvPicPr>
            <a:picLocks noChangeAspect="1"/>
          </p:cNvPicPr>
          <p:nvPr/>
        </p:nvPicPr>
        <p:blipFill>
          <a:blip r:embed="rId17"/>
          <a:stretch>
            <a:fillRect/>
          </a:stretch>
        </p:blipFill>
        <p:spPr>
          <a:xfrm>
            <a:off x="2636520" y="1289685"/>
            <a:ext cx="1991995" cy="553085"/>
          </a:xfrm>
          <a:prstGeom prst="rect">
            <a:avLst/>
          </a:prstGeom>
        </p:spPr>
      </p:pic>
      <p:pic>
        <p:nvPicPr>
          <p:cNvPr id="21" name="Picture 20" descr="newtaanz"/>
          <p:cNvPicPr>
            <a:picLocks noChangeAspect="1"/>
          </p:cNvPicPr>
          <p:nvPr/>
        </p:nvPicPr>
        <p:blipFill>
          <a:blip r:embed="rId18"/>
          <a:stretch>
            <a:fillRect/>
          </a:stretch>
        </p:blipFill>
        <p:spPr>
          <a:xfrm>
            <a:off x="4951730" y="1156970"/>
            <a:ext cx="1372870" cy="1120775"/>
          </a:xfrm>
          <a:prstGeom prst="rect">
            <a:avLst/>
          </a:prstGeom>
        </p:spPr>
      </p:pic>
    </p:spTree>
  </p:cSld>
  <p:clrMapOvr>
    <a:masterClrMapping/>
  </p:clrMapOvr>
  <p:transition advTm="5000">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2800"/>
            <a:ext cx="8321040" cy="1082675"/>
          </a:xfrm>
        </p:spPr>
        <p:txBody>
          <a:bodyPr/>
          <a:lstStyle/>
          <a:p>
            <a:r>
              <a:rPr lang="en-GB" altLang="en-US" sz="2800" b="1" dirty="0">
                <a:latin typeface="+mj-lt"/>
              </a:rPr>
              <a:t>Some of Our Other prestigious Clients</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a:t>62</a:t>
            </a:fld>
            <a:endParaRPr lang="en-GB"/>
          </a:p>
        </p:txBody>
      </p:sp>
      <p:pic>
        <p:nvPicPr>
          <p:cNvPr id="6" name="Picture 5" descr="biryani"/>
          <p:cNvPicPr>
            <a:picLocks noChangeAspect="1"/>
          </p:cNvPicPr>
          <p:nvPr/>
        </p:nvPicPr>
        <p:blipFill>
          <a:blip r:embed="rId2"/>
          <a:stretch>
            <a:fillRect/>
          </a:stretch>
        </p:blipFill>
        <p:spPr>
          <a:xfrm>
            <a:off x="6995160" y="2324100"/>
            <a:ext cx="2254250" cy="1003300"/>
          </a:xfrm>
          <a:prstGeom prst="rect">
            <a:avLst/>
          </a:prstGeom>
        </p:spPr>
      </p:pic>
      <p:pic>
        <p:nvPicPr>
          <p:cNvPr id="7" name="Picture 6" descr="biryaniblues"/>
          <p:cNvPicPr>
            <a:picLocks noChangeAspect="1"/>
          </p:cNvPicPr>
          <p:nvPr/>
        </p:nvPicPr>
        <p:blipFill>
          <a:blip r:embed="rId3"/>
          <a:stretch>
            <a:fillRect/>
          </a:stretch>
        </p:blipFill>
        <p:spPr>
          <a:xfrm>
            <a:off x="267970" y="3187700"/>
            <a:ext cx="1645920" cy="732155"/>
          </a:xfrm>
          <a:prstGeom prst="rect">
            <a:avLst/>
          </a:prstGeom>
        </p:spPr>
      </p:pic>
      <p:pic>
        <p:nvPicPr>
          <p:cNvPr id="8" name="Picture 7" descr="danik"/>
          <p:cNvPicPr>
            <a:picLocks noChangeAspect="1"/>
          </p:cNvPicPr>
          <p:nvPr/>
        </p:nvPicPr>
        <p:blipFill>
          <a:blip r:embed="rId4"/>
          <a:stretch>
            <a:fillRect/>
          </a:stretch>
        </p:blipFill>
        <p:spPr>
          <a:xfrm>
            <a:off x="4422140" y="946150"/>
            <a:ext cx="3326765" cy="774700"/>
          </a:xfrm>
          <a:prstGeom prst="rect">
            <a:avLst/>
          </a:prstGeom>
        </p:spPr>
      </p:pic>
      <p:pic>
        <p:nvPicPr>
          <p:cNvPr id="9" name="Picture 8" descr="ffc561bcc555c41846b0e6e2822add28"/>
          <p:cNvPicPr>
            <a:picLocks noChangeAspect="1"/>
          </p:cNvPicPr>
          <p:nvPr/>
        </p:nvPicPr>
        <p:blipFill>
          <a:blip r:embed="rId5"/>
          <a:stretch>
            <a:fillRect/>
          </a:stretch>
        </p:blipFill>
        <p:spPr>
          <a:xfrm>
            <a:off x="6169660" y="3930650"/>
            <a:ext cx="3322955" cy="875665"/>
          </a:xfrm>
          <a:prstGeom prst="rect">
            <a:avLst/>
          </a:prstGeom>
        </p:spPr>
      </p:pic>
      <p:pic>
        <p:nvPicPr>
          <p:cNvPr id="10" name="Picture 9" descr="hero-bpo"/>
          <p:cNvPicPr>
            <a:picLocks noChangeAspect="1"/>
          </p:cNvPicPr>
          <p:nvPr/>
        </p:nvPicPr>
        <p:blipFill>
          <a:blip r:embed="rId6"/>
          <a:stretch>
            <a:fillRect/>
          </a:stretch>
        </p:blipFill>
        <p:spPr>
          <a:xfrm>
            <a:off x="6844665" y="3528695"/>
            <a:ext cx="2210435" cy="485775"/>
          </a:xfrm>
          <a:prstGeom prst="rect">
            <a:avLst/>
          </a:prstGeom>
        </p:spPr>
      </p:pic>
      <p:pic>
        <p:nvPicPr>
          <p:cNvPr id="11" name="Picture 10" descr="newbyr"/>
          <p:cNvPicPr>
            <a:picLocks noChangeAspect="1"/>
          </p:cNvPicPr>
          <p:nvPr/>
        </p:nvPicPr>
        <p:blipFill>
          <a:blip r:embed="rId7"/>
          <a:stretch>
            <a:fillRect/>
          </a:stretch>
        </p:blipFill>
        <p:spPr>
          <a:xfrm>
            <a:off x="389890" y="2520950"/>
            <a:ext cx="1724660" cy="454660"/>
          </a:xfrm>
          <a:prstGeom prst="rect">
            <a:avLst/>
          </a:prstGeom>
        </p:spPr>
      </p:pic>
      <p:pic>
        <p:nvPicPr>
          <p:cNvPr id="12" name="Picture 11" descr="newcanon"/>
          <p:cNvPicPr>
            <a:picLocks noChangeAspect="1"/>
          </p:cNvPicPr>
          <p:nvPr/>
        </p:nvPicPr>
        <p:blipFill>
          <a:blip r:embed="rId8"/>
          <a:stretch>
            <a:fillRect/>
          </a:stretch>
        </p:blipFill>
        <p:spPr>
          <a:xfrm>
            <a:off x="2465070" y="2622550"/>
            <a:ext cx="2366645" cy="456565"/>
          </a:xfrm>
          <a:prstGeom prst="rect">
            <a:avLst/>
          </a:prstGeom>
        </p:spPr>
      </p:pic>
      <p:pic>
        <p:nvPicPr>
          <p:cNvPr id="13" name="Picture 12" descr="newcbi"/>
          <p:cNvPicPr>
            <a:picLocks noChangeAspect="1"/>
          </p:cNvPicPr>
          <p:nvPr/>
        </p:nvPicPr>
        <p:blipFill>
          <a:blip r:embed="rId9"/>
          <a:stretch>
            <a:fillRect/>
          </a:stretch>
        </p:blipFill>
        <p:spPr>
          <a:xfrm>
            <a:off x="7355205" y="1148080"/>
            <a:ext cx="1474470" cy="652780"/>
          </a:xfrm>
          <a:prstGeom prst="rect">
            <a:avLst/>
          </a:prstGeom>
        </p:spPr>
      </p:pic>
      <p:pic>
        <p:nvPicPr>
          <p:cNvPr id="14" name="Picture 13" descr="newcross-raod"/>
          <p:cNvPicPr>
            <a:picLocks noChangeAspect="1"/>
          </p:cNvPicPr>
          <p:nvPr/>
        </p:nvPicPr>
        <p:blipFill>
          <a:blip r:embed="rId10"/>
          <a:stretch>
            <a:fillRect/>
          </a:stretch>
        </p:blipFill>
        <p:spPr>
          <a:xfrm>
            <a:off x="4511675" y="4221480"/>
            <a:ext cx="2145030" cy="293370"/>
          </a:xfrm>
          <a:prstGeom prst="rect">
            <a:avLst/>
          </a:prstGeom>
        </p:spPr>
      </p:pic>
      <p:pic>
        <p:nvPicPr>
          <p:cNvPr id="15" name="Picture 14" descr="newdlf-bulding-india"/>
          <p:cNvPicPr>
            <a:picLocks noChangeAspect="1"/>
          </p:cNvPicPr>
          <p:nvPr/>
        </p:nvPicPr>
        <p:blipFill>
          <a:blip r:embed="rId11"/>
          <a:stretch>
            <a:fillRect/>
          </a:stretch>
        </p:blipFill>
        <p:spPr>
          <a:xfrm>
            <a:off x="86360" y="4203700"/>
            <a:ext cx="2154555" cy="405765"/>
          </a:xfrm>
          <a:prstGeom prst="rect">
            <a:avLst/>
          </a:prstGeom>
        </p:spPr>
      </p:pic>
      <p:pic>
        <p:nvPicPr>
          <p:cNvPr id="16" name="Picture 15" descr="newhindustantimes"/>
          <p:cNvPicPr>
            <a:picLocks noChangeAspect="1"/>
          </p:cNvPicPr>
          <p:nvPr/>
        </p:nvPicPr>
        <p:blipFill>
          <a:blip r:embed="rId12"/>
          <a:stretch>
            <a:fillRect/>
          </a:stretch>
        </p:blipFill>
        <p:spPr>
          <a:xfrm>
            <a:off x="-205105" y="1958975"/>
            <a:ext cx="4069715" cy="462280"/>
          </a:xfrm>
          <a:prstGeom prst="rect">
            <a:avLst/>
          </a:prstGeom>
        </p:spPr>
      </p:pic>
      <p:pic>
        <p:nvPicPr>
          <p:cNvPr id="17" name="Picture 16" descr="newifbagro"/>
          <p:cNvPicPr>
            <a:picLocks noChangeAspect="1"/>
          </p:cNvPicPr>
          <p:nvPr/>
        </p:nvPicPr>
        <p:blipFill>
          <a:blip r:embed="rId13"/>
          <a:stretch>
            <a:fillRect/>
          </a:stretch>
        </p:blipFill>
        <p:spPr>
          <a:xfrm>
            <a:off x="5117465" y="1969770"/>
            <a:ext cx="2030730" cy="502920"/>
          </a:xfrm>
          <a:prstGeom prst="rect">
            <a:avLst/>
          </a:prstGeom>
        </p:spPr>
      </p:pic>
      <p:pic>
        <p:nvPicPr>
          <p:cNvPr id="18" name="Picture 17" descr="newmarg"/>
          <p:cNvPicPr>
            <a:picLocks noChangeAspect="1"/>
          </p:cNvPicPr>
          <p:nvPr/>
        </p:nvPicPr>
        <p:blipFill>
          <a:blip r:embed="rId14"/>
          <a:stretch>
            <a:fillRect/>
          </a:stretch>
        </p:blipFill>
        <p:spPr>
          <a:xfrm>
            <a:off x="2742565" y="1148080"/>
            <a:ext cx="2255520" cy="474980"/>
          </a:xfrm>
          <a:prstGeom prst="rect">
            <a:avLst/>
          </a:prstGeom>
        </p:spPr>
      </p:pic>
      <p:pic>
        <p:nvPicPr>
          <p:cNvPr id="19" name="Picture 18" descr="newradite"/>
          <p:cNvPicPr>
            <a:picLocks noChangeAspect="1"/>
          </p:cNvPicPr>
          <p:nvPr/>
        </p:nvPicPr>
        <p:blipFill>
          <a:blip r:embed="rId15"/>
          <a:stretch>
            <a:fillRect/>
          </a:stretch>
        </p:blipFill>
        <p:spPr>
          <a:xfrm>
            <a:off x="6995160" y="1958340"/>
            <a:ext cx="2357755" cy="449580"/>
          </a:xfrm>
          <a:prstGeom prst="rect">
            <a:avLst/>
          </a:prstGeom>
        </p:spPr>
      </p:pic>
      <p:pic>
        <p:nvPicPr>
          <p:cNvPr id="20" name="Picture 19" descr="newsignature"/>
          <p:cNvPicPr>
            <a:picLocks noChangeAspect="1"/>
          </p:cNvPicPr>
          <p:nvPr/>
        </p:nvPicPr>
        <p:blipFill>
          <a:blip r:embed="rId16"/>
          <a:stretch>
            <a:fillRect/>
          </a:stretch>
        </p:blipFill>
        <p:spPr>
          <a:xfrm>
            <a:off x="2241550" y="3392805"/>
            <a:ext cx="2590165" cy="422910"/>
          </a:xfrm>
          <a:prstGeom prst="rect">
            <a:avLst/>
          </a:prstGeom>
        </p:spPr>
      </p:pic>
      <p:pic>
        <p:nvPicPr>
          <p:cNvPr id="21" name="Picture 20" descr="newtimesbis"/>
          <p:cNvPicPr>
            <a:picLocks noChangeAspect="1"/>
          </p:cNvPicPr>
          <p:nvPr/>
        </p:nvPicPr>
        <p:blipFill>
          <a:blip r:embed="rId17"/>
          <a:stretch>
            <a:fillRect/>
          </a:stretch>
        </p:blipFill>
        <p:spPr>
          <a:xfrm>
            <a:off x="4935220" y="2596515"/>
            <a:ext cx="2059940" cy="916940"/>
          </a:xfrm>
          <a:prstGeom prst="rect">
            <a:avLst/>
          </a:prstGeom>
        </p:spPr>
      </p:pic>
      <p:pic>
        <p:nvPicPr>
          <p:cNvPr id="22" name="Picture 21" descr="newvanadana"/>
          <p:cNvPicPr>
            <a:picLocks noChangeAspect="1"/>
          </p:cNvPicPr>
          <p:nvPr/>
        </p:nvPicPr>
        <p:blipFill>
          <a:blip r:embed="rId18"/>
          <a:stretch>
            <a:fillRect/>
          </a:stretch>
        </p:blipFill>
        <p:spPr>
          <a:xfrm>
            <a:off x="3510915" y="1843405"/>
            <a:ext cx="1606550" cy="630555"/>
          </a:xfrm>
          <a:prstGeom prst="rect">
            <a:avLst/>
          </a:prstGeom>
        </p:spPr>
      </p:pic>
      <p:pic>
        <p:nvPicPr>
          <p:cNvPr id="23" name="Picture 22" descr="silaris"/>
          <p:cNvPicPr>
            <a:picLocks noChangeAspect="1"/>
          </p:cNvPicPr>
          <p:nvPr/>
        </p:nvPicPr>
        <p:blipFill>
          <a:blip r:embed="rId19"/>
          <a:stretch>
            <a:fillRect/>
          </a:stretch>
        </p:blipFill>
        <p:spPr>
          <a:xfrm>
            <a:off x="2240915" y="4129405"/>
            <a:ext cx="2124075" cy="481330"/>
          </a:xfrm>
          <a:prstGeom prst="rect">
            <a:avLst/>
          </a:prstGeom>
        </p:spPr>
      </p:pic>
      <p:pic>
        <p:nvPicPr>
          <p:cNvPr id="26" name="Picture 25" descr="hero"/>
          <p:cNvPicPr>
            <a:picLocks noChangeAspect="1"/>
          </p:cNvPicPr>
          <p:nvPr/>
        </p:nvPicPr>
        <p:blipFill>
          <a:blip r:embed="rId20"/>
          <a:stretch>
            <a:fillRect/>
          </a:stretch>
        </p:blipFill>
        <p:spPr>
          <a:xfrm>
            <a:off x="676910" y="1060450"/>
            <a:ext cx="1960880" cy="754380"/>
          </a:xfrm>
          <a:prstGeom prst="rect">
            <a:avLst/>
          </a:prstGeom>
        </p:spPr>
      </p:pic>
      <p:pic>
        <p:nvPicPr>
          <p:cNvPr id="28" name="Picture 27" descr="logo-1"/>
          <p:cNvPicPr>
            <a:picLocks noChangeAspect="1"/>
          </p:cNvPicPr>
          <p:nvPr/>
        </p:nvPicPr>
        <p:blipFill>
          <a:blip r:embed="rId21"/>
          <a:stretch>
            <a:fillRect/>
          </a:stretch>
        </p:blipFill>
        <p:spPr>
          <a:xfrm>
            <a:off x="5117465" y="3327400"/>
            <a:ext cx="1727200" cy="687070"/>
          </a:xfrm>
          <a:prstGeom prst="rect">
            <a:avLst/>
          </a:prstGeom>
        </p:spPr>
      </p:pic>
    </p:spTree>
  </p:cSld>
  <p:clrMapOvr>
    <a:masterClrMapping/>
  </p:clrMapOvr>
  <p:transition advTm="5000">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2800"/>
            <a:ext cx="8321040" cy="1082675"/>
          </a:xfrm>
        </p:spPr>
        <p:txBody>
          <a:bodyPr/>
          <a:lstStyle/>
          <a:p>
            <a:r>
              <a:rPr lang="en-GB" altLang="en-US" sz="2800" b="1" dirty="0">
                <a:latin typeface="+mj-lt"/>
              </a:rPr>
              <a:t>Some of our Govt Sector Clients</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a:t>63</a:t>
            </a:fld>
            <a:endParaRPr lang="en-GB"/>
          </a:p>
        </p:txBody>
      </p:sp>
      <p:pic>
        <p:nvPicPr>
          <p:cNvPr id="4" name="Picture 3">
            <a:extLst>
              <a:ext uri="{FF2B5EF4-FFF2-40B4-BE49-F238E27FC236}">
                <a16:creationId xmlns:a16="http://schemas.microsoft.com/office/drawing/2014/main" id="{2C80C8EC-F26B-F839-AE38-5B21B1C77255}"/>
              </a:ext>
            </a:extLst>
          </p:cNvPr>
          <p:cNvPicPr>
            <a:picLocks noChangeAspect="1"/>
          </p:cNvPicPr>
          <p:nvPr/>
        </p:nvPicPr>
        <p:blipFill>
          <a:blip r:embed="rId2"/>
          <a:stretch>
            <a:fillRect/>
          </a:stretch>
        </p:blipFill>
        <p:spPr>
          <a:xfrm>
            <a:off x="250199" y="1066800"/>
            <a:ext cx="4321801" cy="3852672"/>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1B62F887-A2C9-AF45-9776-1A0FF89D5FD1}"/>
              </a:ext>
            </a:extLst>
          </p:cNvPr>
          <p:cNvPicPr>
            <a:picLocks noChangeAspect="1"/>
          </p:cNvPicPr>
          <p:nvPr/>
        </p:nvPicPr>
        <p:blipFill>
          <a:blip r:embed="rId3"/>
          <a:stretch>
            <a:fillRect/>
          </a:stretch>
        </p:blipFill>
        <p:spPr>
          <a:xfrm>
            <a:off x="4689264" y="1066800"/>
            <a:ext cx="4309559" cy="38526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97197954"/>
      </p:ext>
    </p:extLst>
  </p:cSld>
  <p:clrMapOvr>
    <a:masterClrMapping/>
  </p:clrMapOvr>
  <p:transition advTm="5000">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0" name="Google Shape;1170;p27"/>
          <p:cNvSpPr txBox="1">
            <a:spLocks noGrp="1"/>
          </p:cNvSpPr>
          <p:nvPr>
            <p:ph type="ctrTitle" idx="4294967295"/>
          </p:nvPr>
        </p:nvSpPr>
        <p:spPr>
          <a:xfrm>
            <a:off x="685800" y="3340901"/>
            <a:ext cx="4048200" cy="894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solidFill>
                  <a:schemeClr val="lt1"/>
                </a:solidFill>
                <a:highlight>
                  <a:schemeClr val="accent1"/>
                </a:highlight>
                <a:latin typeface="Barlow SemiBold" panose="00000400000000000000"/>
                <a:ea typeface="Barlow SemiBold" panose="00000400000000000000"/>
                <a:cs typeface="Barlow SemiBold" panose="00000400000000000000"/>
                <a:sym typeface="Barlow SemiBold" panose="00000400000000000000"/>
              </a:rPr>
              <a:t>100%</a:t>
            </a:r>
            <a:endParaRPr dirty="0">
              <a:solidFill>
                <a:schemeClr val="lt1"/>
              </a:solidFill>
              <a:highlight>
                <a:schemeClr val="accent1"/>
              </a:highlight>
              <a:latin typeface="Barlow SemiBold" panose="00000400000000000000"/>
              <a:ea typeface="Barlow SemiBold" panose="00000400000000000000"/>
              <a:cs typeface="Barlow SemiBold" panose="00000400000000000000"/>
              <a:sym typeface="Barlow SemiBold" panose="00000400000000000000"/>
            </a:endParaRPr>
          </a:p>
        </p:txBody>
      </p:sp>
      <p:sp>
        <p:nvSpPr>
          <p:cNvPr id="1171" name="Google Shape;1171;p27"/>
          <p:cNvSpPr txBox="1">
            <a:spLocks noGrp="1"/>
          </p:cNvSpPr>
          <p:nvPr>
            <p:ph type="subTitle" idx="4294967295"/>
          </p:nvPr>
        </p:nvSpPr>
        <p:spPr>
          <a:xfrm>
            <a:off x="685800" y="3875609"/>
            <a:ext cx="4048200" cy="46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sz="2400"/>
              <a:t>Total success!</a:t>
            </a:r>
            <a:endParaRPr sz="2400"/>
          </a:p>
        </p:txBody>
      </p:sp>
      <p:sp>
        <p:nvSpPr>
          <p:cNvPr id="1172" name="Google Shape;1172;p27"/>
          <p:cNvSpPr txBox="1">
            <a:spLocks noGrp="1"/>
          </p:cNvSpPr>
          <p:nvPr>
            <p:ph type="ctrTitle" idx="4294967295"/>
          </p:nvPr>
        </p:nvSpPr>
        <p:spPr>
          <a:xfrm>
            <a:off x="685800" y="2026455"/>
            <a:ext cx="4048200" cy="894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solidFill>
                  <a:schemeClr val="lt1"/>
                </a:solidFill>
                <a:highlight>
                  <a:schemeClr val="accent1"/>
                </a:highlight>
                <a:latin typeface="Barlow SemiBold" panose="00000400000000000000"/>
                <a:ea typeface="Barlow SemiBold" panose="00000400000000000000"/>
                <a:cs typeface="Barlow SemiBold" panose="00000400000000000000"/>
                <a:sym typeface="Barlow SemiBold" panose="00000400000000000000"/>
              </a:rPr>
              <a:t>1500+ clients</a:t>
            </a:r>
            <a:endParaRPr dirty="0">
              <a:solidFill>
                <a:schemeClr val="lt1"/>
              </a:solidFill>
              <a:highlight>
                <a:schemeClr val="accent1"/>
              </a:highlight>
              <a:latin typeface="Barlow SemiBold" panose="00000400000000000000"/>
              <a:ea typeface="Barlow SemiBold" panose="00000400000000000000"/>
              <a:cs typeface="Barlow SemiBold" panose="00000400000000000000"/>
              <a:sym typeface="Barlow SemiBold" panose="00000400000000000000"/>
            </a:endParaRPr>
          </a:p>
        </p:txBody>
      </p:sp>
      <p:sp>
        <p:nvSpPr>
          <p:cNvPr id="1174" name="Google Shape;1174;p27"/>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64</a:t>
            </a:fld>
            <a:endParaRPr lang="en-GB"/>
          </a:p>
        </p:txBody>
      </p:sp>
      <p:grpSp>
        <p:nvGrpSpPr>
          <p:cNvPr id="1175" name="Google Shape;1175;p27"/>
          <p:cNvGrpSpPr/>
          <p:nvPr/>
        </p:nvGrpSpPr>
        <p:grpSpPr>
          <a:xfrm>
            <a:off x="5233951" y="823317"/>
            <a:ext cx="3414844" cy="3813266"/>
            <a:chOff x="2152775" y="305709"/>
            <a:chExt cx="4264823" cy="4762415"/>
          </a:xfrm>
        </p:grpSpPr>
        <p:grpSp>
          <p:nvGrpSpPr>
            <p:cNvPr id="1176" name="Google Shape;1176;p27"/>
            <p:cNvGrpSpPr/>
            <p:nvPr/>
          </p:nvGrpSpPr>
          <p:grpSpPr>
            <a:xfrm>
              <a:off x="2593845" y="3487641"/>
              <a:ext cx="936028" cy="696373"/>
              <a:chOff x="4403470" y="4229766"/>
              <a:chExt cx="936028" cy="696373"/>
            </a:xfrm>
          </p:grpSpPr>
          <p:sp>
            <p:nvSpPr>
              <p:cNvPr id="1177" name="Google Shape;1177;p27"/>
              <p:cNvSpPr/>
              <p:nvPr/>
            </p:nvSpPr>
            <p:spPr>
              <a:xfrm>
                <a:off x="4403470" y="4414647"/>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8" name="Google Shape;1178;p27"/>
              <p:cNvSpPr/>
              <p:nvPr/>
            </p:nvSpPr>
            <p:spPr>
              <a:xfrm>
                <a:off x="4455646" y="433930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9" name="Google Shape;1179;p27"/>
              <p:cNvSpPr/>
              <p:nvPr/>
            </p:nvSpPr>
            <p:spPr>
              <a:xfrm>
                <a:off x="4455741" y="4482465"/>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0" name="Google Shape;1180;p27"/>
              <p:cNvSpPr/>
              <p:nvPr/>
            </p:nvSpPr>
            <p:spPr>
              <a:xfrm>
                <a:off x="5272972" y="4485513"/>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1" name="Google Shape;1181;p27"/>
              <p:cNvSpPr/>
              <p:nvPr/>
            </p:nvSpPr>
            <p:spPr>
              <a:xfrm>
                <a:off x="4455646" y="422976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2" name="Google Shape;1182;p27"/>
              <p:cNvSpPr/>
              <p:nvPr/>
            </p:nvSpPr>
            <p:spPr>
              <a:xfrm>
                <a:off x="4581266" y="4299370"/>
                <a:ext cx="632693" cy="366117"/>
              </a:xfrm>
              <a:custGeom>
                <a:avLst/>
                <a:gdLst/>
                <a:ahLst/>
                <a:cxnLst/>
                <a:rect l="l" t="t" r="r" b="b"/>
                <a:pathLst>
                  <a:path w="632693" h="366117" extrusionOk="0">
                    <a:moveTo>
                      <a:pt x="632116" y="194048"/>
                    </a:moveTo>
                    <a:cubicBezTo>
                      <a:pt x="627555" y="237101"/>
                      <a:pt x="596952" y="279773"/>
                      <a:pt x="540025" y="312539"/>
                    </a:cubicBezTo>
                    <a:cubicBezTo>
                      <a:pt x="416476" y="383977"/>
                      <a:pt x="216136" y="383977"/>
                      <a:pt x="92586" y="312539"/>
                    </a:cubicBezTo>
                    <a:cubicBezTo>
                      <a:pt x="35564" y="279487"/>
                      <a:pt x="4962" y="237101"/>
                      <a:pt x="590" y="194048"/>
                    </a:cubicBezTo>
                    <a:cubicBezTo>
                      <a:pt x="-4732" y="143661"/>
                      <a:pt x="25965" y="92130"/>
                      <a:pt x="92586" y="53650"/>
                    </a:cubicBezTo>
                    <a:cubicBezTo>
                      <a:pt x="216136" y="-17883"/>
                      <a:pt x="416476" y="-17883"/>
                      <a:pt x="540025" y="53650"/>
                    </a:cubicBezTo>
                    <a:cubicBezTo>
                      <a:pt x="607121" y="92130"/>
                      <a:pt x="637343" y="143661"/>
                      <a:pt x="632116"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3" name="Google Shape;1183;p27"/>
              <p:cNvSpPr/>
              <p:nvPr/>
            </p:nvSpPr>
            <p:spPr>
              <a:xfrm>
                <a:off x="4581856" y="4321278"/>
                <a:ext cx="631526" cy="344209"/>
              </a:xfrm>
              <a:custGeom>
                <a:avLst/>
                <a:gdLst/>
                <a:ahLst/>
                <a:cxnLst/>
                <a:rect l="l" t="t" r="r" b="b"/>
                <a:pathLst>
                  <a:path w="631526" h="344209" extrusionOk="0">
                    <a:moveTo>
                      <a:pt x="631527" y="172141"/>
                    </a:moveTo>
                    <a:cubicBezTo>
                      <a:pt x="626965" y="215194"/>
                      <a:pt x="596363" y="257866"/>
                      <a:pt x="539435" y="290632"/>
                    </a:cubicBezTo>
                    <a:cubicBezTo>
                      <a:pt x="415886" y="362069"/>
                      <a:pt x="215546" y="362069"/>
                      <a:pt x="91997" y="290632"/>
                    </a:cubicBezTo>
                    <a:cubicBezTo>
                      <a:pt x="34974" y="257580"/>
                      <a:pt x="4372" y="215194"/>
                      <a:pt x="0" y="172141"/>
                    </a:cubicBezTo>
                    <a:cubicBezTo>
                      <a:pt x="4372" y="129088"/>
                      <a:pt x="35069" y="86416"/>
                      <a:pt x="91997" y="53650"/>
                    </a:cubicBezTo>
                    <a:cubicBezTo>
                      <a:pt x="215546" y="-17883"/>
                      <a:pt x="415886" y="-17883"/>
                      <a:pt x="539435" y="53650"/>
                    </a:cubicBezTo>
                    <a:cubicBezTo>
                      <a:pt x="596363" y="86701"/>
                      <a:pt x="626965" y="129088"/>
                      <a:pt x="631527" y="1721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4" name="Google Shape;1184;p27"/>
              <p:cNvSpPr/>
              <p:nvPr/>
            </p:nvSpPr>
            <p:spPr>
              <a:xfrm>
                <a:off x="4743040" y="4404074"/>
                <a:ext cx="295357" cy="184784"/>
              </a:xfrm>
              <a:custGeom>
                <a:avLst/>
                <a:gdLst/>
                <a:ahLst/>
                <a:cxnLst/>
                <a:rect l="l" t="t" r="r" b="b"/>
                <a:pathLst>
                  <a:path w="295357" h="184784" extrusionOk="0">
                    <a:moveTo>
                      <a:pt x="149875" y="29432"/>
                    </a:moveTo>
                    <a:cubicBezTo>
                      <a:pt x="145990" y="29423"/>
                      <a:pt x="142111" y="29737"/>
                      <a:pt x="138280" y="30385"/>
                    </a:cubicBezTo>
                    <a:cubicBezTo>
                      <a:pt x="133053" y="31147"/>
                      <a:pt x="127256" y="32195"/>
                      <a:pt x="120793" y="33528"/>
                    </a:cubicBezTo>
                    <a:cubicBezTo>
                      <a:pt x="114331" y="34862"/>
                      <a:pt x="107678" y="36576"/>
                      <a:pt x="100645" y="38671"/>
                    </a:cubicBezTo>
                    <a:cubicBezTo>
                      <a:pt x="93878" y="40719"/>
                      <a:pt x="87271" y="43272"/>
                      <a:pt x="80877" y="46292"/>
                    </a:cubicBezTo>
                    <a:lnTo>
                      <a:pt x="131722" y="75629"/>
                    </a:lnTo>
                    <a:lnTo>
                      <a:pt x="141226" y="72390"/>
                    </a:lnTo>
                    <a:cubicBezTo>
                      <a:pt x="154151" y="68104"/>
                      <a:pt x="166316" y="64484"/>
                      <a:pt x="177816" y="61436"/>
                    </a:cubicBezTo>
                    <a:cubicBezTo>
                      <a:pt x="188584" y="58598"/>
                      <a:pt x="199589" y="56779"/>
                      <a:pt x="210699" y="56007"/>
                    </a:cubicBezTo>
                    <a:cubicBezTo>
                      <a:pt x="220849" y="55397"/>
                      <a:pt x="231037" y="56102"/>
                      <a:pt x="241016" y="58103"/>
                    </a:cubicBezTo>
                    <a:cubicBezTo>
                      <a:pt x="251062" y="60293"/>
                      <a:pt x="260689" y="64084"/>
                      <a:pt x="269527" y="69342"/>
                    </a:cubicBezTo>
                    <a:cubicBezTo>
                      <a:pt x="278299" y="73743"/>
                      <a:pt x="285826" y="80296"/>
                      <a:pt x="291386" y="88392"/>
                    </a:cubicBezTo>
                    <a:cubicBezTo>
                      <a:pt x="295112" y="94317"/>
                      <a:pt x="296281" y="101498"/>
                      <a:pt x="294617" y="108299"/>
                    </a:cubicBezTo>
                    <a:cubicBezTo>
                      <a:pt x="292460" y="115776"/>
                      <a:pt x="288364" y="122549"/>
                      <a:pt x="282738" y="127921"/>
                    </a:cubicBezTo>
                    <a:cubicBezTo>
                      <a:pt x="275762" y="134922"/>
                      <a:pt x="267978" y="141065"/>
                      <a:pt x="259548" y="146209"/>
                    </a:cubicBezTo>
                    <a:lnTo>
                      <a:pt x="291861" y="165259"/>
                    </a:lnTo>
                    <a:lnTo>
                      <a:pt x="274279" y="175451"/>
                    </a:lnTo>
                    <a:lnTo>
                      <a:pt x="241681" y="156401"/>
                    </a:lnTo>
                    <a:cubicBezTo>
                      <a:pt x="226162" y="164068"/>
                      <a:pt x="209929" y="170193"/>
                      <a:pt x="193212" y="174688"/>
                    </a:cubicBezTo>
                    <a:cubicBezTo>
                      <a:pt x="175734" y="179604"/>
                      <a:pt x="157863" y="182975"/>
                      <a:pt x="139801" y="184785"/>
                    </a:cubicBezTo>
                    <a:lnTo>
                      <a:pt x="122219" y="154305"/>
                    </a:lnTo>
                    <a:cubicBezTo>
                      <a:pt x="126957" y="154276"/>
                      <a:pt x="131688" y="153924"/>
                      <a:pt x="136379" y="153257"/>
                    </a:cubicBezTo>
                    <a:cubicBezTo>
                      <a:pt x="142842" y="152495"/>
                      <a:pt x="149875" y="151257"/>
                      <a:pt x="157763" y="149638"/>
                    </a:cubicBezTo>
                    <a:cubicBezTo>
                      <a:pt x="165651" y="148019"/>
                      <a:pt x="173824" y="145733"/>
                      <a:pt x="182568" y="143256"/>
                    </a:cubicBezTo>
                    <a:cubicBezTo>
                      <a:pt x="191055" y="140684"/>
                      <a:pt x="199342" y="137503"/>
                      <a:pt x="207373" y="133731"/>
                    </a:cubicBezTo>
                    <a:lnTo>
                      <a:pt x="156812" y="104489"/>
                    </a:lnTo>
                    <a:cubicBezTo>
                      <a:pt x="154722" y="105346"/>
                      <a:pt x="152536" y="106109"/>
                      <a:pt x="150255" y="106871"/>
                    </a:cubicBezTo>
                    <a:lnTo>
                      <a:pt x="143317" y="108966"/>
                    </a:lnTo>
                    <a:cubicBezTo>
                      <a:pt x="130582" y="113157"/>
                      <a:pt x="118987" y="116396"/>
                      <a:pt x="108343" y="118491"/>
                    </a:cubicBezTo>
                    <a:cubicBezTo>
                      <a:pt x="98576" y="120768"/>
                      <a:pt x="88616" y="122101"/>
                      <a:pt x="78596" y="122492"/>
                    </a:cubicBezTo>
                    <a:cubicBezTo>
                      <a:pt x="69750" y="122854"/>
                      <a:pt x="60896" y="122015"/>
                      <a:pt x="52271" y="120015"/>
                    </a:cubicBezTo>
                    <a:cubicBezTo>
                      <a:pt x="43727" y="118091"/>
                      <a:pt x="35524" y="114881"/>
                      <a:pt x="27941" y="110490"/>
                    </a:cubicBezTo>
                    <a:cubicBezTo>
                      <a:pt x="19600" y="106099"/>
                      <a:pt x="12355" y="99889"/>
                      <a:pt x="6748" y="92297"/>
                    </a:cubicBezTo>
                    <a:cubicBezTo>
                      <a:pt x="2686" y="86592"/>
                      <a:pt x="675" y="79677"/>
                      <a:pt x="1045" y="72676"/>
                    </a:cubicBezTo>
                    <a:cubicBezTo>
                      <a:pt x="1772" y="65380"/>
                      <a:pt x="4687" y="58464"/>
                      <a:pt x="9409" y="52864"/>
                    </a:cubicBezTo>
                    <a:cubicBezTo>
                      <a:pt x="15218" y="45482"/>
                      <a:pt x="22145" y="39053"/>
                      <a:pt x="29937" y="33814"/>
                    </a:cubicBezTo>
                    <a:lnTo>
                      <a:pt x="0" y="16478"/>
                    </a:lnTo>
                    <a:lnTo>
                      <a:pt x="17677" y="6858"/>
                    </a:lnTo>
                    <a:lnTo>
                      <a:pt x="47424" y="24003"/>
                    </a:lnTo>
                    <a:cubicBezTo>
                      <a:pt x="61333" y="17050"/>
                      <a:pt x="75962" y="11659"/>
                      <a:pt x="91046" y="7906"/>
                    </a:cubicBezTo>
                    <a:cubicBezTo>
                      <a:pt x="105358" y="4277"/>
                      <a:pt x="119901" y="1629"/>
                      <a:pt x="134574" y="0"/>
                    </a:cubicBezTo>
                    <a:close/>
                    <a:moveTo>
                      <a:pt x="63485" y="82772"/>
                    </a:moveTo>
                    <a:cubicBezTo>
                      <a:pt x="70153" y="86639"/>
                      <a:pt x="77868" y="88306"/>
                      <a:pt x="85534" y="87535"/>
                    </a:cubicBezTo>
                    <a:cubicBezTo>
                      <a:pt x="95850" y="86363"/>
                      <a:pt x="106013" y="84096"/>
                      <a:pt x="115851" y="80772"/>
                    </a:cubicBezTo>
                    <a:lnTo>
                      <a:pt x="68332" y="53245"/>
                    </a:lnTo>
                    <a:cubicBezTo>
                      <a:pt x="50845" y="64675"/>
                      <a:pt x="49230" y="74514"/>
                      <a:pt x="63485" y="82772"/>
                    </a:cubicBezTo>
                    <a:close/>
                    <a:moveTo>
                      <a:pt x="230372" y="96774"/>
                    </a:moveTo>
                    <a:cubicBezTo>
                      <a:pt x="223130" y="92793"/>
                      <a:pt x="214786" y="91288"/>
                      <a:pt x="206612" y="92488"/>
                    </a:cubicBezTo>
                    <a:cubicBezTo>
                      <a:pt x="195331" y="93945"/>
                      <a:pt x="184202" y="96403"/>
                      <a:pt x="173349" y="99822"/>
                    </a:cubicBezTo>
                    <a:lnTo>
                      <a:pt x="220868" y="127159"/>
                    </a:lnTo>
                    <a:cubicBezTo>
                      <a:pt x="240892" y="114776"/>
                      <a:pt x="244057" y="104651"/>
                      <a:pt x="230372" y="9677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5" name="Google Shape;1185;p27"/>
              <p:cNvSpPr/>
              <p:nvPr/>
            </p:nvSpPr>
            <p:spPr>
              <a:xfrm>
                <a:off x="4865259" y="4541234"/>
                <a:ext cx="19007" cy="25527"/>
              </a:xfrm>
              <a:custGeom>
                <a:avLst/>
                <a:gdLst/>
                <a:ahLst/>
                <a:cxnLst/>
                <a:rect l="l" t="t" r="r" b="b"/>
                <a:pathLst>
                  <a:path w="19007" h="25527"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6" name="Google Shape;1186;p27"/>
              <p:cNvSpPr/>
              <p:nvPr/>
            </p:nvSpPr>
            <p:spPr>
              <a:xfrm>
                <a:off x="4992800" y="4552092"/>
                <a:ext cx="42006" cy="19716"/>
              </a:xfrm>
              <a:custGeom>
                <a:avLst/>
                <a:gdLst/>
                <a:ahLst/>
                <a:cxnLst/>
                <a:rect l="l" t="t" r="r" b="b"/>
                <a:pathLst>
                  <a:path w="42006" h="19716" extrusionOk="0">
                    <a:moveTo>
                      <a:pt x="42007" y="17240"/>
                    </a:moveTo>
                    <a:lnTo>
                      <a:pt x="42007" y="0"/>
                    </a:lnTo>
                    <a:lnTo>
                      <a:pt x="0" y="3238"/>
                    </a:lnTo>
                    <a:lnTo>
                      <a:pt x="24045" y="19717"/>
                    </a:lnTo>
                    <a:lnTo>
                      <a:pt x="42007" y="1724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7" name="Google Shape;1187;p27"/>
              <p:cNvSpPr/>
              <p:nvPr/>
            </p:nvSpPr>
            <p:spPr>
              <a:xfrm>
                <a:off x="5006866" y="4488941"/>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8" name="Google Shape;1188;p27"/>
              <p:cNvSpPr/>
              <p:nvPr/>
            </p:nvSpPr>
            <p:spPr>
              <a:xfrm>
                <a:off x="4908026" y="4495323"/>
                <a:ext cx="47328" cy="33051"/>
              </a:xfrm>
              <a:custGeom>
                <a:avLst/>
                <a:gdLst/>
                <a:ahLst/>
                <a:cxnLst/>
                <a:rect l="l" t="t" r="r" b="b"/>
                <a:pathLst>
                  <a:path w="47328" h="33051" extrusionOk="0">
                    <a:moveTo>
                      <a:pt x="0" y="10001"/>
                    </a:moveTo>
                    <a:lnTo>
                      <a:pt x="10454" y="0"/>
                    </a:lnTo>
                    <a:lnTo>
                      <a:pt x="47329" y="25527"/>
                    </a:lnTo>
                    <a:lnTo>
                      <a:pt x="45048" y="33052"/>
                    </a:lnTo>
                    <a:cubicBezTo>
                      <a:pt x="45048" y="33052"/>
                      <a:pt x="17487" y="21431"/>
                      <a:pt x="16537"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9" name="Google Shape;1189;p27"/>
              <p:cNvSpPr/>
              <p:nvPr/>
            </p:nvSpPr>
            <p:spPr>
              <a:xfrm>
                <a:off x="4811468" y="4440078"/>
                <a:ext cx="58923" cy="38957"/>
              </a:xfrm>
              <a:custGeom>
                <a:avLst/>
                <a:gdLst/>
                <a:ahLst/>
                <a:cxnLst/>
                <a:rect l="l" t="t" r="r" b="b"/>
                <a:pathLst>
                  <a:path w="58923" h="38957" extrusionOk="0">
                    <a:moveTo>
                      <a:pt x="0" y="11144"/>
                    </a:moveTo>
                    <a:lnTo>
                      <a:pt x="48945" y="38957"/>
                    </a:lnTo>
                    <a:lnTo>
                      <a:pt x="58924" y="31718"/>
                    </a:lnTo>
                    <a:cubicBezTo>
                      <a:pt x="58924" y="31718"/>
                      <a:pt x="52841" y="24670"/>
                      <a:pt x="52366" y="23908"/>
                    </a:cubicBezTo>
                    <a:cubicBezTo>
                      <a:pt x="47964" y="18878"/>
                      <a:pt x="42800" y="14573"/>
                      <a:pt x="37065" y="11144"/>
                    </a:cubicBezTo>
                    <a:cubicBezTo>
                      <a:pt x="33453" y="10478"/>
                      <a:pt x="10169" y="0"/>
                      <a:pt x="1016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0" name="Google Shape;1190;p27"/>
              <p:cNvSpPr/>
              <p:nvPr/>
            </p:nvSpPr>
            <p:spPr>
              <a:xfrm>
                <a:off x="4865639" y="4409027"/>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1" name="Google Shape;1191;p27"/>
              <p:cNvSpPr/>
              <p:nvPr/>
            </p:nvSpPr>
            <p:spPr>
              <a:xfrm>
                <a:off x="4743421" y="4403978"/>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2" name="Google Shape;1192;p27"/>
              <p:cNvSpPr/>
              <p:nvPr/>
            </p:nvSpPr>
            <p:spPr>
              <a:xfrm>
                <a:off x="4744371" y="4461509"/>
                <a:ext cx="29936" cy="30289"/>
              </a:xfrm>
              <a:custGeom>
                <a:avLst/>
                <a:gdLst/>
                <a:ahLst/>
                <a:cxnLst/>
                <a:rect l="l" t="t" r="r" b="b"/>
                <a:pathLst>
                  <a:path w="29936" h="30289" extrusionOk="0">
                    <a:moveTo>
                      <a:pt x="0" y="17907"/>
                    </a:moveTo>
                    <a:lnTo>
                      <a:pt x="0" y="0"/>
                    </a:lnTo>
                    <a:lnTo>
                      <a:pt x="29937" y="0"/>
                    </a:lnTo>
                    <a:lnTo>
                      <a:pt x="22619" y="16002"/>
                    </a:lnTo>
                    <a:lnTo>
                      <a:pt x="9694"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3" name="Google Shape;1193;p27"/>
              <p:cNvSpPr/>
              <p:nvPr/>
            </p:nvSpPr>
            <p:spPr>
              <a:xfrm>
                <a:off x="4743040" y="4386929"/>
                <a:ext cx="295352" cy="185070"/>
              </a:xfrm>
              <a:custGeom>
                <a:avLst/>
                <a:gdLst/>
                <a:ahLst/>
                <a:cxnLst/>
                <a:rect l="l" t="t" r="r" b="b"/>
                <a:pathLst>
                  <a:path w="295352" h="185070" extrusionOk="0">
                    <a:moveTo>
                      <a:pt x="149875" y="29432"/>
                    </a:moveTo>
                    <a:cubicBezTo>
                      <a:pt x="145994" y="29432"/>
                      <a:pt x="142119" y="29718"/>
                      <a:pt x="138280" y="30289"/>
                    </a:cubicBezTo>
                    <a:cubicBezTo>
                      <a:pt x="133053" y="31051"/>
                      <a:pt x="127256" y="32099"/>
                      <a:pt x="120793" y="33528"/>
                    </a:cubicBezTo>
                    <a:cubicBezTo>
                      <a:pt x="114331" y="34957"/>
                      <a:pt x="107678" y="36576"/>
                      <a:pt x="100645" y="38671"/>
                    </a:cubicBezTo>
                    <a:cubicBezTo>
                      <a:pt x="93881" y="40691"/>
                      <a:pt x="87274" y="43205"/>
                      <a:pt x="80877" y="46196"/>
                    </a:cubicBezTo>
                    <a:lnTo>
                      <a:pt x="131722" y="75629"/>
                    </a:lnTo>
                    <a:lnTo>
                      <a:pt x="141226" y="72390"/>
                    </a:lnTo>
                    <a:cubicBezTo>
                      <a:pt x="154151" y="68104"/>
                      <a:pt x="166316" y="64484"/>
                      <a:pt x="177816" y="61436"/>
                    </a:cubicBezTo>
                    <a:cubicBezTo>
                      <a:pt x="188574" y="58550"/>
                      <a:pt x="199589" y="56740"/>
                      <a:pt x="210699" y="56007"/>
                    </a:cubicBezTo>
                    <a:cubicBezTo>
                      <a:pt x="220849" y="55369"/>
                      <a:pt x="231037" y="56045"/>
                      <a:pt x="241016" y="58007"/>
                    </a:cubicBezTo>
                    <a:cubicBezTo>
                      <a:pt x="251052" y="60274"/>
                      <a:pt x="260670" y="64094"/>
                      <a:pt x="269527" y="69342"/>
                    </a:cubicBezTo>
                    <a:cubicBezTo>
                      <a:pt x="278328" y="73705"/>
                      <a:pt x="285855" y="80258"/>
                      <a:pt x="291386" y="88392"/>
                    </a:cubicBezTo>
                    <a:cubicBezTo>
                      <a:pt x="295112" y="94278"/>
                      <a:pt x="296271" y="101432"/>
                      <a:pt x="294617" y="108204"/>
                    </a:cubicBezTo>
                    <a:cubicBezTo>
                      <a:pt x="292508" y="115700"/>
                      <a:pt x="288402" y="122482"/>
                      <a:pt x="282738" y="127825"/>
                    </a:cubicBezTo>
                    <a:cubicBezTo>
                      <a:pt x="275762" y="134855"/>
                      <a:pt x="267978" y="141027"/>
                      <a:pt x="259548" y="146209"/>
                    </a:cubicBezTo>
                    <a:lnTo>
                      <a:pt x="291861" y="165259"/>
                    </a:lnTo>
                    <a:lnTo>
                      <a:pt x="274279" y="175546"/>
                    </a:lnTo>
                    <a:lnTo>
                      <a:pt x="241681" y="156496"/>
                    </a:lnTo>
                    <a:cubicBezTo>
                      <a:pt x="226181" y="164239"/>
                      <a:pt x="209939" y="170402"/>
                      <a:pt x="193212" y="174879"/>
                    </a:cubicBezTo>
                    <a:cubicBezTo>
                      <a:pt x="175668" y="179784"/>
                      <a:pt x="157733" y="183194"/>
                      <a:pt x="139611" y="185071"/>
                    </a:cubicBezTo>
                    <a:lnTo>
                      <a:pt x="122219" y="154305"/>
                    </a:lnTo>
                    <a:cubicBezTo>
                      <a:pt x="125355" y="154305"/>
                      <a:pt x="130107" y="154305"/>
                      <a:pt x="136379" y="153257"/>
                    </a:cubicBezTo>
                    <a:cubicBezTo>
                      <a:pt x="142652" y="152209"/>
                      <a:pt x="149875" y="151257"/>
                      <a:pt x="157763" y="149542"/>
                    </a:cubicBezTo>
                    <a:cubicBezTo>
                      <a:pt x="165651" y="147828"/>
                      <a:pt x="173824" y="145732"/>
                      <a:pt x="182568" y="143161"/>
                    </a:cubicBezTo>
                    <a:cubicBezTo>
                      <a:pt x="191074" y="140636"/>
                      <a:pt x="199361" y="137446"/>
                      <a:pt x="207373" y="133636"/>
                    </a:cubicBezTo>
                    <a:lnTo>
                      <a:pt x="156812" y="104394"/>
                    </a:lnTo>
                    <a:cubicBezTo>
                      <a:pt x="154722" y="105156"/>
                      <a:pt x="152536" y="106013"/>
                      <a:pt x="150255" y="106680"/>
                    </a:cubicBezTo>
                    <a:lnTo>
                      <a:pt x="143317" y="108871"/>
                    </a:lnTo>
                    <a:cubicBezTo>
                      <a:pt x="130582" y="113062"/>
                      <a:pt x="118987" y="116300"/>
                      <a:pt x="108343" y="118396"/>
                    </a:cubicBezTo>
                    <a:cubicBezTo>
                      <a:pt x="98576" y="120672"/>
                      <a:pt x="88616" y="122006"/>
                      <a:pt x="78596" y="122396"/>
                    </a:cubicBezTo>
                    <a:cubicBezTo>
                      <a:pt x="69751" y="122711"/>
                      <a:pt x="60903" y="121882"/>
                      <a:pt x="52271" y="119920"/>
                    </a:cubicBezTo>
                    <a:cubicBezTo>
                      <a:pt x="43739" y="117958"/>
                      <a:pt x="35542" y="114748"/>
                      <a:pt x="27941" y="110395"/>
                    </a:cubicBezTo>
                    <a:cubicBezTo>
                      <a:pt x="19600" y="106004"/>
                      <a:pt x="12355" y="99793"/>
                      <a:pt x="6748" y="92202"/>
                    </a:cubicBezTo>
                    <a:cubicBezTo>
                      <a:pt x="2692" y="86496"/>
                      <a:pt x="682" y="79581"/>
                      <a:pt x="1045" y="72580"/>
                    </a:cubicBezTo>
                    <a:cubicBezTo>
                      <a:pt x="1772" y="65284"/>
                      <a:pt x="4687" y="58369"/>
                      <a:pt x="9409" y="52768"/>
                    </a:cubicBezTo>
                    <a:cubicBezTo>
                      <a:pt x="15221" y="45386"/>
                      <a:pt x="22148" y="38957"/>
                      <a:pt x="29937" y="33718"/>
                    </a:cubicBezTo>
                    <a:lnTo>
                      <a:pt x="0" y="16383"/>
                    </a:lnTo>
                    <a:lnTo>
                      <a:pt x="17677" y="6763"/>
                    </a:lnTo>
                    <a:lnTo>
                      <a:pt x="47424" y="24003"/>
                    </a:lnTo>
                    <a:cubicBezTo>
                      <a:pt x="61333" y="17050"/>
                      <a:pt x="75962" y="11659"/>
                      <a:pt x="91046" y="7906"/>
                    </a:cubicBezTo>
                    <a:cubicBezTo>
                      <a:pt x="105348" y="4229"/>
                      <a:pt x="119894" y="1591"/>
                      <a:pt x="134574" y="0"/>
                    </a:cubicBezTo>
                    <a:close/>
                    <a:moveTo>
                      <a:pt x="63485" y="82772"/>
                    </a:moveTo>
                    <a:cubicBezTo>
                      <a:pt x="70169" y="86601"/>
                      <a:pt x="77870" y="88259"/>
                      <a:pt x="85534" y="87535"/>
                    </a:cubicBezTo>
                    <a:cubicBezTo>
                      <a:pt x="95850" y="86363"/>
                      <a:pt x="106013" y="84096"/>
                      <a:pt x="115851" y="80772"/>
                    </a:cubicBezTo>
                    <a:lnTo>
                      <a:pt x="68332" y="53149"/>
                    </a:lnTo>
                    <a:cubicBezTo>
                      <a:pt x="50845" y="64675"/>
                      <a:pt x="49230" y="74486"/>
                      <a:pt x="63485" y="82772"/>
                    </a:cubicBezTo>
                    <a:close/>
                    <a:moveTo>
                      <a:pt x="230372" y="96679"/>
                    </a:moveTo>
                    <a:cubicBezTo>
                      <a:pt x="223120" y="92735"/>
                      <a:pt x="214776" y="91259"/>
                      <a:pt x="206612" y="92488"/>
                    </a:cubicBezTo>
                    <a:cubicBezTo>
                      <a:pt x="195331" y="93907"/>
                      <a:pt x="184202" y="96326"/>
                      <a:pt x="173349" y="99727"/>
                    </a:cubicBezTo>
                    <a:lnTo>
                      <a:pt x="220868" y="127159"/>
                    </a:lnTo>
                    <a:cubicBezTo>
                      <a:pt x="240826" y="114776"/>
                      <a:pt x="244057" y="104680"/>
                      <a:pt x="230372" y="96679"/>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94" name="Google Shape;1194;p27"/>
            <p:cNvGrpSpPr/>
            <p:nvPr/>
          </p:nvGrpSpPr>
          <p:grpSpPr>
            <a:xfrm>
              <a:off x="2682040" y="3351243"/>
              <a:ext cx="883852" cy="621125"/>
              <a:chOff x="4491665" y="4093368"/>
              <a:chExt cx="883852" cy="621125"/>
            </a:xfrm>
          </p:grpSpPr>
          <p:sp>
            <p:nvSpPr>
              <p:cNvPr id="1195" name="Google Shape;1195;p27"/>
              <p:cNvSpPr/>
              <p:nvPr/>
            </p:nvSpPr>
            <p:spPr>
              <a:xfrm>
                <a:off x="4491665" y="4203001"/>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6" name="Google Shape;1196;p27"/>
              <p:cNvSpPr/>
              <p:nvPr/>
            </p:nvSpPr>
            <p:spPr>
              <a:xfrm>
                <a:off x="4491855" y="4346066"/>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7" name="Google Shape;1197;p27"/>
              <p:cNvSpPr/>
              <p:nvPr/>
            </p:nvSpPr>
            <p:spPr>
              <a:xfrm>
                <a:off x="5309086" y="4349115"/>
                <a:ext cx="66431" cy="157067"/>
              </a:xfrm>
              <a:custGeom>
                <a:avLst/>
                <a:gdLst/>
                <a:ahLst/>
                <a:cxnLst/>
                <a:rect l="l" t="t" r="r" b="b"/>
                <a:pathLst>
                  <a:path w="66431" h="157067" extrusionOk="0">
                    <a:moveTo>
                      <a:pt x="66432" y="0"/>
                    </a:moveTo>
                    <a:lnTo>
                      <a:pt x="66432" y="109633"/>
                    </a:lnTo>
                    <a:lnTo>
                      <a:pt x="21859" y="157067"/>
                    </a:lnTo>
                    <a:lnTo>
                      <a:pt x="0" y="31623"/>
                    </a:lnTo>
                    <a:lnTo>
                      <a:pt x="66432"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8" name="Google Shape;1198;p27"/>
              <p:cNvSpPr/>
              <p:nvPr/>
            </p:nvSpPr>
            <p:spPr>
              <a:xfrm>
                <a:off x="4491665" y="409336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9" name="Google Shape;1199;p27"/>
              <p:cNvSpPr/>
              <p:nvPr/>
            </p:nvSpPr>
            <p:spPr>
              <a:xfrm>
                <a:off x="4617381" y="4162996"/>
                <a:ext cx="632721" cy="366093"/>
              </a:xfrm>
              <a:custGeom>
                <a:avLst/>
                <a:gdLst/>
                <a:ahLst/>
                <a:cxnLst/>
                <a:rect l="l" t="t" r="r" b="b"/>
                <a:pathLst>
                  <a:path w="632721" h="366093" extrusionOk="0">
                    <a:moveTo>
                      <a:pt x="632116" y="194024"/>
                    </a:moveTo>
                    <a:cubicBezTo>
                      <a:pt x="627555" y="237172"/>
                      <a:pt x="596952" y="279749"/>
                      <a:pt x="540025" y="312515"/>
                    </a:cubicBezTo>
                    <a:cubicBezTo>
                      <a:pt x="416475" y="383953"/>
                      <a:pt x="216136" y="383953"/>
                      <a:pt x="92586" y="312515"/>
                    </a:cubicBezTo>
                    <a:cubicBezTo>
                      <a:pt x="35564" y="279559"/>
                      <a:pt x="4962" y="237172"/>
                      <a:pt x="590" y="194024"/>
                    </a:cubicBezTo>
                    <a:cubicBezTo>
                      <a:pt x="-4732" y="143637"/>
                      <a:pt x="25965" y="92107"/>
                      <a:pt x="92586" y="53721"/>
                    </a:cubicBezTo>
                    <a:cubicBezTo>
                      <a:pt x="216136" y="-17907"/>
                      <a:pt x="416475" y="-17907"/>
                      <a:pt x="540025" y="53721"/>
                    </a:cubicBezTo>
                    <a:cubicBezTo>
                      <a:pt x="606551" y="92107"/>
                      <a:pt x="637534" y="143637"/>
                      <a:pt x="632116" y="19402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0" name="Google Shape;1200;p27"/>
              <p:cNvSpPr/>
              <p:nvPr/>
            </p:nvSpPr>
            <p:spPr>
              <a:xfrm>
                <a:off x="4617971" y="4184904"/>
                <a:ext cx="631526" cy="344185"/>
              </a:xfrm>
              <a:custGeom>
                <a:avLst/>
                <a:gdLst/>
                <a:ahLst/>
                <a:cxnLst/>
                <a:rect l="l" t="t" r="r" b="b"/>
                <a:pathLst>
                  <a:path w="631526" h="344185" extrusionOk="0">
                    <a:moveTo>
                      <a:pt x="631527" y="172117"/>
                    </a:moveTo>
                    <a:cubicBezTo>
                      <a:pt x="626965" y="215265"/>
                      <a:pt x="596363" y="257842"/>
                      <a:pt x="539435" y="290608"/>
                    </a:cubicBezTo>
                    <a:cubicBezTo>
                      <a:pt x="415886" y="362045"/>
                      <a:pt x="215546" y="362045"/>
                      <a:pt x="91997" y="290608"/>
                    </a:cubicBezTo>
                    <a:cubicBezTo>
                      <a:pt x="34974" y="257651"/>
                      <a:pt x="4372" y="215265"/>
                      <a:pt x="0" y="172117"/>
                    </a:cubicBezTo>
                    <a:cubicBezTo>
                      <a:pt x="4372" y="129064"/>
                      <a:pt x="34974" y="86392"/>
                      <a:pt x="91997" y="53721"/>
                    </a:cubicBezTo>
                    <a:cubicBezTo>
                      <a:pt x="215546" y="-17907"/>
                      <a:pt x="415886" y="-17907"/>
                      <a:pt x="539435" y="53721"/>
                    </a:cubicBezTo>
                    <a:cubicBezTo>
                      <a:pt x="596363" y="86677"/>
                      <a:pt x="627440" y="129064"/>
                      <a:pt x="631527"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1" name="Google Shape;1201;p27"/>
              <p:cNvSpPr/>
              <p:nvPr/>
            </p:nvSpPr>
            <p:spPr>
              <a:xfrm>
                <a:off x="4779725" y="4267771"/>
                <a:ext cx="295065" cy="184880"/>
              </a:xfrm>
              <a:custGeom>
                <a:avLst/>
                <a:gdLst/>
                <a:ahLst/>
                <a:cxnLst/>
                <a:rect l="l" t="t" r="r" b="b"/>
                <a:pathLst>
                  <a:path w="295065" h="184880" extrusionOk="0">
                    <a:moveTo>
                      <a:pt x="149304" y="29337"/>
                    </a:moveTo>
                    <a:cubicBezTo>
                      <a:pt x="145417" y="29375"/>
                      <a:pt x="141549" y="29689"/>
                      <a:pt x="137710" y="30289"/>
                    </a:cubicBezTo>
                    <a:cubicBezTo>
                      <a:pt x="132483" y="31052"/>
                      <a:pt x="126685" y="32099"/>
                      <a:pt x="120223" y="33433"/>
                    </a:cubicBezTo>
                    <a:cubicBezTo>
                      <a:pt x="113760" y="34766"/>
                      <a:pt x="107013" y="36576"/>
                      <a:pt x="100075" y="38671"/>
                    </a:cubicBezTo>
                    <a:cubicBezTo>
                      <a:pt x="93311" y="40691"/>
                      <a:pt x="86703" y="43206"/>
                      <a:pt x="80307" y="46196"/>
                    </a:cubicBezTo>
                    <a:lnTo>
                      <a:pt x="131057" y="75629"/>
                    </a:lnTo>
                    <a:lnTo>
                      <a:pt x="140561" y="72390"/>
                    </a:lnTo>
                    <a:cubicBezTo>
                      <a:pt x="153486" y="68104"/>
                      <a:pt x="165651" y="64389"/>
                      <a:pt x="177151" y="61436"/>
                    </a:cubicBezTo>
                    <a:cubicBezTo>
                      <a:pt x="187899" y="58503"/>
                      <a:pt x="198914" y="56683"/>
                      <a:pt x="210034" y="56007"/>
                    </a:cubicBezTo>
                    <a:cubicBezTo>
                      <a:pt x="220155" y="55321"/>
                      <a:pt x="230315" y="55988"/>
                      <a:pt x="240256" y="58007"/>
                    </a:cubicBezTo>
                    <a:cubicBezTo>
                      <a:pt x="250463" y="60217"/>
                      <a:pt x="260242" y="64037"/>
                      <a:pt x="269242" y="69342"/>
                    </a:cubicBezTo>
                    <a:cubicBezTo>
                      <a:pt x="278024" y="73733"/>
                      <a:pt x="285541" y="80286"/>
                      <a:pt x="291101" y="88392"/>
                    </a:cubicBezTo>
                    <a:cubicBezTo>
                      <a:pt x="294817" y="94317"/>
                      <a:pt x="295986" y="101498"/>
                      <a:pt x="294332" y="108299"/>
                    </a:cubicBezTo>
                    <a:cubicBezTo>
                      <a:pt x="292194" y="115786"/>
                      <a:pt x="288088" y="122568"/>
                      <a:pt x="282453" y="127921"/>
                    </a:cubicBezTo>
                    <a:cubicBezTo>
                      <a:pt x="275477" y="134950"/>
                      <a:pt x="267693" y="141122"/>
                      <a:pt x="259263" y="146304"/>
                    </a:cubicBezTo>
                    <a:lnTo>
                      <a:pt x="291576" y="165354"/>
                    </a:lnTo>
                    <a:lnTo>
                      <a:pt x="273899" y="175546"/>
                    </a:lnTo>
                    <a:lnTo>
                      <a:pt x="241301" y="156496"/>
                    </a:lnTo>
                    <a:cubicBezTo>
                      <a:pt x="225781" y="164202"/>
                      <a:pt x="209549" y="170355"/>
                      <a:pt x="192832" y="174879"/>
                    </a:cubicBezTo>
                    <a:cubicBezTo>
                      <a:pt x="175345" y="179718"/>
                      <a:pt x="157478" y="183061"/>
                      <a:pt x="139421" y="184880"/>
                    </a:cubicBezTo>
                    <a:lnTo>
                      <a:pt x="122409" y="154305"/>
                    </a:lnTo>
                    <a:cubicBezTo>
                      <a:pt x="127146" y="154181"/>
                      <a:pt x="131874" y="153800"/>
                      <a:pt x="136569" y="153162"/>
                    </a:cubicBezTo>
                    <a:cubicBezTo>
                      <a:pt x="143726" y="152352"/>
                      <a:pt x="150835" y="151143"/>
                      <a:pt x="157858" y="149543"/>
                    </a:cubicBezTo>
                    <a:cubicBezTo>
                      <a:pt x="165746" y="147828"/>
                      <a:pt x="174014" y="145732"/>
                      <a:pt x="182758" y="143161"/>
                    </a:cubicBezTo>
                    <a:cubicBezTo>
                      <a:pt x="191245" y="140580"/>
                      <a:pt x="199532" y="137398"/>
                      <a:pt x="207563" y="133636"/>
                    </a:cubicBezTo>
                    <a:lnTo>
                      <a:pt x="157003" y="104394"/>
                    </a:lnTo>
                    <a:lnTo>
                      <a:pt x="150445" y="106680"/>
                    </a:lnTo>
                    <a:lnTo>
                      <a:pt x="143507" y="108776"/>
                    </a:lnTo>
                    <a:cubicBezTo>
                      <a:pt x="130772" y="112967"/>
                      <a:pt x="119177" y="116300"/>
                      <a:pt x="108533" y="118301"/>
                    </a:cubicBezTo>
                    <a:cubicBezTo>
                      <a:pt x="98766" y="120577"/>
                      <a:pt x="88806" y="121911"/>
                      <a:pt x="78786" y="122301"/>
                    </a:cubicBezTo>
                    <a:cubicBezTo>
                      <a:pt x="69941" y="122615"/>
                      <a:pt x="61093" y="121787"/>
                      <a:pt x="52461" y="119825"/>
                    </a:cubicBezTo>
                    <a:cubicBezTo>
                      <a:pt x="43893" y="117881"/>
                      <a:pt x="35661" y="114671"/>
                      <a:pt x="28036" y="110300"/>
                    </a:cubicBezTo>
                    <a:cubicBezTo>
                      <a:pt x="19700" y="105947"/>
                      <a:pt x="12480" y="99717"/>
                      <a:pt x="6938" y="92107"/>
                    </a:cubicBezTo>
                    <a:cubicBezTo>
                      <a:pt x="2819" y="86430"/>
                      <a:pt x="803" y="79496"/>
                      <a:pt x="1235" y="72485"/>
                    </a:cubicBezTo>
                    <a:cubicBezTo>
                      <a:pt x="1979" y="65189"/>
                      <a:pt x="4893" y="58283"/>
                      <a:pt x="9599" y="52673"/>
                    </a:cubicBezTo>
                    <a:cubicBezTo>
                      <a:pt x="15435" y="45310"/>
                      <a:pt x="22357" y="38891"/>
                      <a:pt x="30127" y="33623"/>
                    </a:cubicBezTo>
                    <a:lnTo>
                      <a:pt x="0" y="16954"/>
                    </a:lnTo>
                    <a:lnTo>
                      <a:pt x="17582" y="6763"/>
                    </a:lnTo>
                    <a:lnTo>
                      <a:pt x="47234" y="23908"/>
                    </a:lnTo>
                    <a:cubicBezTo>
                      <a:pt x="61177" y="17059"/>
                      <a:pt x="75797" y="11697"/>
                      <a:pt x="90856" y="7906"/>
                    </a:cubicBezTo>
                    <a:cubicBezTo>
                      <a:pt x="105192" y="4239"/>
                      <a:pt x="119769" y="1591"/>
                      <a:pt x="134479" y="0"/>
                    </a:cubicBezTo>
                    <a:close/>
                    <a:moveTo>
                      <a:pt x="62915" y="82772"/>
                    </a:moveTo>
                    <a:cubicBezTo>
                      <a:pt x="69599" y="86601"/>
                      <a:pt x="77300" y="88259"/>
                      <a:pt x="84964" y="87535"/>
                    </a:cubicBezTo>
                    <a:cubicBezTo>
                      <a:pt x="95260" y="86382"/>
                      <a:pt x="105397" y="84077"/>
                      <a:pt x="115186" y="80677"/>
                    </a:cubicBezTo>
                    <a:lnTo>
                      <a:pt x="67667" y="53150"/>
                    </a:lnTo>
                    <a:cubicBezTo>
                      <a:pt x="50180" y="64579"/>
                      <a:pt x="48659" y="74486"/>
                      <a:pt x="62915" y="82772"/>
                    </a:cubicBezTo>
                    <a:close/>
                    <a:moveTo>
                      <a:pt x="229802" y="96679"/>
                    </a:moveTo>
                    <a:cubicBezTo>
                      <a:pt x="222503" y="92755"/>
                      <a:pt x="214149" y="91250"/>
                      <a:pt x="205947" y="92393"/>
                    </a:cubicBezTo>
                    <a:cubicBezTo>
                      <a:pt x="194704" y="93907"/>
                      <a:pt x="183613" y="96364"/>
                      <a:pt x="172779" y="99727"/>
                    </a:cubicBezTo>
                    <a:lnTo>
                      <a:pt x="220298" y="127063"/>
                    </a:lnTo>
                    <a:cubicBezTo>
                      <a:pt x="240256" y="114776"/>
                      <a:pt x="243487" y="104204"/>
                      <a:pt x="229802" y="9667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2" name="Google Shape;1202;p27"/>
              <p:cNvSpPr/>
              <p:nvPr/>
            </p:nvSpPr>
            <p:spPr>
              <a:xfrm>
                <a:off x="4901754" y="4404931"/>
                <a:ext cx="19007" cy="25527"/>
              </a:xfrm>
              <a:custGeom>
                <a:avLst/>
                <a:gdLst/>
                <a:ahLst/>
                <a:cxnLst/>
                <a:rect l="l" t="t" r="r" b="b"/>
                <a:pathLst>
                  <a:path w="19007" h="25527"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3" name="Google Shape;1203;p27"/>
              <p:cNvSpPr/>
              <p:nvPr/>
            </p:nvSpPr>
            <p:spPr>
              <a:xfrm>
                <a:off x="5028819" y="4415790"/>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4" name="Google Shape;1204;p27"/>
              <p:cNvSpPr/>
              <p:nvPr/>
            </p:nvSpPr>
            <p:spPr>
              <a:xfrm>
                <a:off x="5042980" y="4352543"/>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5" name="Google Shape;1205;p27"/>
              <p:cNvSpPr/>
              <p:nvPr/>
            </p:nvSpPr>
            <p:spPr>
              <a:xfrm>
                <a:off x="4944141" y="4358925"/>
                <a:ext cx="47328" cy="33146"/>
              </a:xfrm>
              <a:custGeom>
                <a:avLst/>
                <a:gdLst/>
                <a:ahLst/>
                <a:cxnLst/>
                <a:rect l="l" t="t" r="r" b="b"/>
                <a:pathLst>
                  <a:path w="47328" h="33146" extrusionOk="0">
                    <a:moveTo>
                      <a:pt x="0" y="10096"/>
                    </a:moveTo>
                    <a:lnTo>
                      <a:pt x="10454" y="0"/>
                    </a:lnTo>
                    <a:lnTo>
                      <a:pt x="47329" y="25622"/>
                    </a:lnTo>
                    <a:lnTo>
                      <a:pt x="45048" y="33147"/>
                    </a:lnTo>
                    <a:cubicBezTo>
                      <a:pt x="45048" y="33147"/>
                      <a:pt x="17487" y="21527"/>
                      <a:pt x="16537"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6" name="Google Shape;1206;p27"/>
              <p:cNvSpPr/>
              <p:nvPr/>
            </p:nvSpPr>
            <p:spPr>
              <a:xfrm>
                <a:off x="4847487" y="4303680"/>
                <a:ext cx="58543" cy="38957"/>
              </a:xfrm>
              <a:custGeom>
                <a:avLst/>
                <a:gdLst/>
                <a:ahLst/>
                <a:cxnLst/>
                <a:rect l="l" t="t" r="r" b="b"/>
                <a:pathLst>
                  <a:path w="58543" h="38957" extrusionOk="0">
                    <a:moveTo>
                      <a:pt x="0" y="11144"/>
                    </a:moveTo>
                    <a:lnTo>
                      <a:pt x="49040" y="38958"/>
                    </a:lnTo>
                    <a:lnTo>
                      <a:pt x="58543" y="31623"/>
                    </a:lnTo>
                    <a:cubicBezTo>
                      <a:pt x="58543" y="31623"/>
                      <a:pt x="52461" y="24575"/>
                      <a:pt x="51986" y="23908"/>
                    </a:cubicBezTo>
                    <a:cubicBezTo>
                      <a:pt x="47612" y="18888"/>
                      <a:pt x="42482" y="14573"/>
                      <a:pt x="36780" y="11144"/>
                    </a:cubicBezTo>
                    <a:cubicBezTo>
                      <a:pt x="33168" y="10383"/>
                      <a:pt x="9884" y="0"/>
                      <a:pt x="988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7" name="Google Shape;1207;p27"/>
              <p:cNvSpPr/>
              <p:nvPr/>
            </p:nvSpPr>
            <p:spPr>
              <a:xfrm>
                <a:off x="4901754" y="4272629"/>
                <a:ext cx="27275" cy="24479"/>
              </a:xfrm>
              <a:custGeom>
                <a:avLst/>
                <a:gdLst/>
                <a:ahLst/>
                <a:cxnLst/>
                <a:rect l="l" t="t" r="r" b="b"/>
                <a:pathLst>
                  <a:path w="27275" h="24479" extrusionOk="0">
                    <a:moveTo>
                      <a:pt x="27276" y="24479"/>
                    </a:moveTo>
                    <a:lnTo>
                      <a:pt x="27276" y="7334"/>
                    </a:lnTo>
                    <a:lnTo>
                      <a:pt x="4752" y="0"/>
                    </a:lnTo>
                    <a:lnTo>
                      <a:pt x="0" y="13525"/>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8" name="Google Shape;1208;p27"/>
              <p:cNvSpPr/>
              <p:nvPr/>
            </p:nvSpPr>
            <p:spPr>
              <a:xfrm>
                <a:off x="4779535" y="4267581"/>
                <a:ext cx="26040" cy="19430"/>
              </a:xfrm>
              <a:custGeom>
                <a:avLst/>
                <a:gdLst/>
                <a:ahLst/>
                <a:cxnLst/>
                <a:rect l="l" t="t" r="r" b="b"/>
                <a:pathLst>
                  <a:path w="26040" h="19430"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9" name="Google Shape;1209;p27"/>
              <p:cNvSpPr/>
              <p:nvPr/>
            </p:nvSpPr>
            <p:spPr>
              <a:xfrm>
                <a:off x="4780485" y="4325492"/>
                <a:ext cx="29936" cy="30289"/>
              </a:xfrm>
              <a:custGeom>
                <a:avLst/>
                <a:gdLst/>
                <a:ahLst/>
                <a:cxnLst/>
                <a:rect l="l" t="t" r="r" b="b"/>
                <a:pathLst>
                  <a:path w="29936"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0" name="Google Shape;1210;p27"/>
              <p:cNvSpPr/>
              <p:nvPr/>
            </p:nvSpPr>
            <p:spPr>
              <a:xfrm>
                <a:off x="4779725" y="4250816"/>
                <a:ext cx="295065" cy="184594"/>
              </a:xfrm>
              <a:custGeom>
                <a:avLst/>
                <a:gdLst/>
                <a:ahLst/>
                <a:cxnLst/>
                <a:rect l="l" t="t" r="r" b="b"/>
                <a:pathLst>
                  <a:path w="295065" h="184594" extrusionOk="0">
                    <a:moveTo>
                      <a:pt x="149304" y="29146"/>
                    </a:moveTo>
                    <a:cubicBezTo>
                      <a:pt x="145417" y="29137"/>
                      <a:pt x="141540" y="29451"/>
                      <a:pt x="137710" y="30099"/>
                    </a:cubicBezTo>
                    <a:cubicBezTo>
                      <a:pt x="132483" y="30861"/>
                      <a:pt x="126685" y="31909"/>
                      <a:pt x="120223" y="33242"/>
                    </a:cubicBezTo>
                    <a:cubicBezTo>
                      <a:pt x="113760" y="34576"/>
                      <a:pt x="107013" y="36290"/>
                      <a:pt x="100075" y="38386"/>
                    </a:cubicBezTo>
                    <a:cubicBezTo>
                      <a:pt x="93308" y="40434"/>
                      <a:pt x="86701" y="42986"/>
                      <a:pt x="80307" y="46006"/>
                    </a:cubicBezTo>
                    <a:lnTo>
                      <a:pt x="131057" y="75343"/>
                    </a:lnTo>
                    <a:lnTo>
                      <a:pt x="140561" y="72199"/>
                    </a:lnTo>
                    <a:cubicBezTo>
                      <a:pt x="153486" y="67818"/>
                      <a:pt x="165651" y="64198"/>
                      <a:pt x="177151" y="61246"/>
                    </a:cubicBezTo>
                    <a:cubicBezTo>
                      <a:pt x="187899" y="58331"/>
                      <a:pt x="198914" y="56474"/>
                      <a:pt x="210034" y="55721"/>
                    </a:cubicBezTo>
                    <a:cubicBezTo>
                      <a:pt x="220155" y="55112"/>
                      <a:pt x="230315" y="55817"/>
                      <a:pt x="240256" y="57817"/>
                    </a:cubicBezTo>
                    <a:cubicBezTo>
                      <a:pt x="250453" y="59988"/>
                      <a:pt x="260242" y="63780"/>
                      <a:pt x="269242" y="69056"/>
                    </a:cubicBezTo>
                    <a:cubicBezTo>
                      <a:pt x="278014" y="73457"/>
                      <a:pt x="285541" y="80010"/>
                      <a:pt x="291101" y="88106"/>
                    </a:cubicBezTo>
                    <a:cubicBezTo>
                      <a:pt x="294817" y="94031"/>
                      <a:pt x="295986" y="101213"/>
                      <a:pt x="294332" y="108013"/>
                    </a:cubicBezTo>
                    <a:cubicBezTo>
                      <a:pt x="292175" y="115491"/>
                      <a:pt x="288079" y="122263"/>
                      <a:pt x="282453" y="127635"/>
                    </a:cubicBezTo>
                    <a:cubicBezTo>
                      <a:pt x="275477" y="134664"/>
                      <a:pt x="267693" y="140837"/>
                      <a:pt x="259263" y="146018"/>
                    </a:cubicBezTo>
                    <a:lnTo>
                      <a:pt x="291576" y="165068"/>
                    </a:lnTo>
                    <a:lnTo>
                      <a:pt x="273899" y="175260"/>
                    </a:lnTo>
                    <a:lnTo>
                      <a:pt x="241301" y="156210"/>
                    </a:lnTo>
                    <a:cubicBezTo>
                      <a:pt x="225762" y="163868"/>
                      <a:pt x="209539" y="170031"/>
                      <a:pt x="192832" y="174593"/>
                    </a:cubicBezTo>
                    <a:cubicBezTo>
                      <a:pt x="175345" y="179432"/>
                      <a:pt x="157478" y="182775"/>
                      <a:pt x="139421" y="184595"/>
                    </a:cubicBezTo>
                    <a:lnTo>
                      <a:pt x="122409" y="154019"/>
                    </a:lnTo>
                    <a:cubicBezTo>
                      <a:pt x="127146" y="153896"/>
                      <a:pt x="131874" y="153514"/>
                      <a:pt x="136569" y="152876"/>
                    </a:cubicBezTo>
                    <a:cubicBezTo>
                      <a:pt x="142937" y="152114"/>
                      <a:pt x="150065" y="150971"/>
                      <a:pt x="157858" y="149257"/>
                    </a:cubicBezTo>
                    <a:cubicBezTo>
                      <a:pt x="165651" y="147542"/>
                      <a:pt x="174014" y="145447"/>
                      <a:pt x="182758" y="142875"/>
                    </a:cubicBezTo>
                    <a:cubicBezTo>
                      <a:pt x="191245" y="140294"/>
                      <a:pt x="199532" y="137112"/>
                      <a:pt x="207563" y="133350"/>
                    </a:cubicBezTo>
                    <a:lnTo>
                      <a:pt x="157003" y="104108"/>
                    </a:lnTo>
                    <a:lnTo>
                      <a:pt x="150445" y="106394"/>
                    </a:lnTo>
                    <a:lnTo>
                      <a:pt x="143507" y="108490"/>
                    </a:lnTo>
                    <a:cubicBezTo>
                      <a:pt x="130772" y="112681"/>
                      <a:pt x="119177" y="116014"/>
                      <a:pt x="108533" y="118015"/>
                    </a:cubicBezTo>
                    <a:cubicBezTo>
                      <a:pt x="98772" y="120310"/>
                      <a:pt x="88807" y="121615"/>
                      <a:pt x="78786" y="121920"/>
                    </a:cubicBezTo>
                    <a:cubicBezTo>
                      <a:pt x="69946" y="122263"/>
                      <a:pt x="61097" y="121463"/>
                      <a:pt x="52461" y="119539"/>
                    </a:cubicBezTo>
                    <a:cubicBezTo>
                      <a:pt x="43906" y="117558"/>
                      <a:pt x="35680" y="114348"/>
                      <a:pt x="28036" y="110014"/>
                    </a:cubicBezTo>
                    <a:cubicBezTo>
                      <a:pt x="19642" y="105928"/>
                      <a:pt x="12295" y="99965"/>
                      <a:pt x="6558" y="92583"/>
                    </a:cubicBezTo>
                    <a:cubicBezTo>
                      <a:pt x="2453" y="86897"/>
                      <a:pt x="439" y="79962"/>
                      <a:pt x="855" y="72962"/>
                    </a:cubicBezTo>
                    <a:cubicBezTo>
                      <a:pt x="1599" y="65665"/>
                      <a:pt x="4512" y="58760"/>
                      <a:pt x="9219" y="53149"/>
                    </a:cubicBezTo>
                    <a:cubicBezTo>
                      <a:pt x="15027" y="45768"/>
                      <a:pt x="21955" y="39338"/>
                      <a:pt x="29747" y="34099"/>
                    </a:cubicBezTo>
                    <a:lnTo>
                      <a:pt x="0" y="16383"/>
                    </a:lnTo>
                    <a:lnTo>
                      <a:pt x="17392" y="6858"/>
                    </a:lnTo>
                    <a:lnTo>
                      <a:pt x="47044" y="24003"/>
                    </a:lnTo>
                    <a:cubicBezTo>
                      <a:pt x="60984" y="17126"/>
                      <a:pt x="75605" y="11725"/>
                      <a:pt x="90666" y="7906"/>
                    </a:cubicBezTo>
                    <a:cubicBezTo>
                      <a:pt x="105021" y="4324"/>
                      <a:pt x="119593" y="1686"/>
                      <a:pt x="134288" y="0"/>
                    </a:cubicBezTo>
                    <a:close/>
                    <a:moveTo>
                      <a:pt x="62915" y="82487"/>
                    </a:moveTo>
                    <a:cubicBezTo>
                      <a:pt x="69567" y="86401"/>
                      <a:pt x="77295" y="88068"/>
                      <a:pt x="84964" y="87249"/>
                    </a:cubicBezTo>
                    <a:cubicBezTo>
                      <a:pt x="95251" y="86087"/>
                      <a:pt x="105383" y="83820"/>
                      <a:pt x="115186" y="80486"/>
                    </a:cubicBezTo>
                    <a:lnTo>
                      <a:pt x="67667" y="52959"/>
                    </a:lnTo>
                    <a:cubicBezTo>
                      <a:pt x="50180" y="64008"/>
                      <a:pt x="48659" y="74295"/>
                      <a:pt x="62915" y="82487"/>
                    </a:cubicBezTo>
                    <a:close/>
                    <a:moveTo>
                      <a:pt x="229802" y="96488"/>
                    </a:moveTo>
                    <a:cubicBezTo>
                      <a:pt x="222531" y="92488"/>
                      <a:pt x="214149" y="90983"/>
                      <a:pt x="205947" y="92202"/>
                    </a:cubicBezTo>
                    <a:cubicBezTo>
                      <a:pt x="194695" y="93669"/>
                      <a:pt x="183604" y="96126"/>
                      <a:pt x="172779" y="99536"/>
                    </a:cubicBezTo>
                    <a:lnTo>
                      <a:pt x="220298" y="126873"/>
                    </a:lnTo>
                    <a:cubicBezTo>
                      <a:pt x="240256" y="114586"/>
                      <a:pt x="243487" y="104394"/>
                      <a:pt x="229802" y="96488"/>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11" name="Google Shape;1211;p27"/>
            <p:cNvGrpSpPr/>
            <p:nvPr/>
          </p:nvGrpSpPr>
          <p:grpSpPr>
            <a:xfrm>
              <a:off x="2654955" y="3219989"/>
              <a:ext cx="883852" cy="621029"/>
              <a:chOff x="4464580" y="3962114"/>
              <a:chExt cx="883852" cy="621029"/>
            </a:xfrm>
          </p:grpSpPr>
          <p:sp>
            <p:nvSpPr>
              <p:cNvPr id="1212" name="Google Shape;1212;p27"/>
              <p:cNvSpPr/>
              <p:nvPr/>
            </p:nvSpPr>
            <p:spPr>
              <a:xfrm>
                <a:off x="4464580" y="4071651"/>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3" name="Google Shape;1213;p27"/>
              <p:cNvSpPr/>
              <p:nvPr/>
            </p:nvSpPr>
            <p:spPr>
              <a:xfrm>
                <a:off x="4464770" y="4214812"/>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4" name="Google Shape;1214;p27"/>
              <p:cNvSpPr/>
              <p:nvPr/>
            </p:nvSpPr>
            <p:spPr>
              <a:xfrm>
                <a:off x="5281905" y="4217860"/>
                <a:ext cx="66526" cy="157067"/>
              </a:xfrm>
              <a:custGeom>
                <a:avLst/>
                <a:gdLst/>
                <a:ahLst/>
                <a:cxnLst/>
                <a:rect l="l" t="t" r="r" b="b"/>
                <a:pathLst>
                  <a:path w="66526" h="157067" extrusionOk="0">
                    <a:moveTo>
                      <a:pt x="66527" y="0"/>
                    </a:moveTo>
                    <a:lnTo>
                      <a:pt x="66527" y="109538"/>
                    </a:lnTo>
                    <a:lnTo>
                      <a:pt x="21954"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5" name="Google Shape;1215;p27"/>
              <p:cNvSpPr/>
              <p:nvPr/>
            </p:nvSpPr>
            <p:spPr>
              <a:xfrm>
                <a:off x="4464580" y="396211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6" name="Google Shape;1216;p27"/>
              <p:cNvSpPr/>
              <p:nvPr/>
            </p:nvSpPr>
            <p:spPr>
              <a:xfrm>
                <a:off x="4590295" y="4031718"/>
                <a:ext cx="632609" cy="366117"/>
              </a:xfrm>
              <a:custGeom>
                <a:avLst/>
                <a:gdLst/>
                <a:ahLst/>
                <a:cxnLst/>
                <a:rect l="l" t="t" r="r" b="b"/>
                <a:pathLst>
                  <a:path w="632609" h="366117" extrusionOk="0">
                    <a:moveTo>
                      <a:pt x="632022" y="194048"/>
                    </a:moveTo>
                    <a:cubicBezTo>
                      <a:pt x="627555" y="237101"/>
                      <a:pt x="596953" y="279773"/>
                      <a:pt x="540025" y="312539"/>
                    </a:cubicBezTo>
                    <a:cubicBezTo>
                      <a:pt x="416476" y="383977"/>
                      <a:pt x="216136" y="383977"/>
                      <a:pt x="92586" y="312539"/>
                    </a:cubicBezTo>
                    <a:cubicBezTo>
                      <a:pt x="35564" y="279583"/>
                      <a:pt x="4962" y="237101"/>
                      <a:pt x="590" y="194048"/>
                    </a:cubicBezTo>
                    <a:cubicBezTo>
                      <a:pt x="-4732" y="143661"/>
                      <a:pt x="25965" y="92131"/>
                      <a:pt x="92586" y="53650"/>
                    </a:cubicBezTo>
                    <a:cubicBezTo>
                      <a:pt x="216136" y="-17883"/>
                      <a:pt x="416476" y="-17883"/>
                      <a:pt x="540025" y="53650"/>
                    </a:cubicBezTo>
                    <a:cubicBezTo>
                      <a:pt x="606551" y="92607"/>
                      <a:pt x="637344" y="143661"/>
                      <a:pt x="632022"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7" name="Google Shape;1217;p27"/>
              <p:cNvSpPr/>
              <p:nvPr/>
            </p:nvSpPr>
            <p:spPr>
              <a:xfrm>
                <a:off x="4590885" y="4053625"/>
                <a:ext cx="631431" cy="344209"/>
              </a:xfrm>
              <a:custGeom>
                <a:avLst/>
                <a:gdLst/>
                <a:ahLst/>
                <a:cxnLst/>
                <a:rect l="l" t="t" r="r" b="b"/>
                <a:pathLst>
                  <a:path w="631431" h="344209" extrusionOk="0">
                    <a:moveTo>
                      <a:pt x="631432" y="172140"/>
                    </a:moveTo>
                    <a:cubicBezTo>
                      <a:pt x="626965" y="215194"/>
                      <a:pt x="596363" y="257865"/>
                      <a:pt x="539435" y="290631"/>
                    </a:cubicBezTo>
                    <a:cubicBezTo>
                      <a:pt x="415886" y="362069"/>
                      <a:pt x="215546" y="362069"/>
                      <a:pt x="91997" y="290631"/>
                    </a:cubicBezTo>
                    <a:cubicBezTo>
                      <a:pt x="34974" y="257675"/>
                      <a:pt x="4372" y="215194"/>
                      <a:pt x="0" y="172140"/>
                    </a:cubicBezTo>
                    <a:cubicBezTo>
                      <a:pt x="4372" y="129088"/>
                      <a:pt x="34974" y="86415"/>
                      <a:pt x="91997" y="53649"/>
                    </a:cubicBezTo>
                    <a:cubicBezTo>
                      <a:pt x="215546" y="-17883"/>
                      <a:pt x="415886" y="-17883"/>
                      <a:pt x="539435" y="53649"/>
                    </a:cubicBezTo>
                    <a:cubicBezTo>
                      <a:pt x="596363" y="86701"/>
                      <a:pt x="626965" y="129088"/>
                      <a:pt x="631432" y="172140"/>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8" name="Google Shape;1218;p27"/>
              <p:cNvSpPr/>
              <p:nvPr/>
            </p:nvSpPr>
            <p:spPr>
              <a:xfrm>
                <a:off x="4752449" y="4136612"/>
                <a:ext cx="294752" cy="184784"/>
              </a:xfrm>
              <a:custGeom>
                <a:avLst/>
                <a:gdLst/>
                <a:ahLst/>
                <a:cxnLst/>
                <a:rect l="l" t="t" r="r" b="b"/>
                <a:pathLst>
                  <a:path w="294752" h="184784" extrusionOk="0">
                    <a:moveTo>
                      <a:pt x="149495" y="29242"/>
                    </a:moveTo>
                    <a:cubicBezTo>
                      <a:pt x="145609" y="29232"/>
                      <a:pt x="141731" y="29546"/>
                      <a:pt x="137900" y="30194"/>
                    </a:cubicBezTo>
                    <a:cubicBezTo>
                      <a:pt x="132673" y="30956"/>
                      <a:pt x="126876" y="32004"/>
                      <a:pt x="120413" y="33338"/>
                    </a:cubicBezTo>
                    <a:cubicBezTo>
                      <a:pt x="113950" y="34671"/>
                      <a:pt x="107203" y="36481"/>
                      <a:pt x="100265" y="38481"/>
                    </a:cubicBezTo>
                    <a:cubicBezTo>
                      <a:pt x="93482" y="40576"/>
                      <a:pt x="86847" y="43119"/>
                      <a:pt x="80402" y="46101"/>
                    </a:cubicBezTo>
                    <a:lnTo>
                      <a:pt x="131247" y="75533"/>
                    </a:lnTo>
                    <a:lnTo>
                      <a:pt x="140751" y="72295"/>
                    </a:lnTo>
                    <a:cubicBezTo>
                      <a:pt x="153676" y="68008"/>
                      <a:pt x="165841" y="64294"/>
                      <a:pt x="177341" y="61341"/>
                    </a:cubicBezTo>
                    <a:cubicBezTo>
                      <a:pt x="188099" y="58426"/>
                      <a:pt x="199104" y="56569"/>
                      <a:pt x="210224" y="55816"/>
                    </a:cubicBezTo>
                    <a:cubicBezTo>
                      <a:pt x="220345" y="55207"/>
                      <a:pt x="230505" y="55912"/>
                      <a:pt x="240446" y="57912"/>
                    </a:cubicBezTo>
                    <a:cubicBezTo>
                      <a:pt x="250501" y="60122"/>
                      <a:pt x="260128" y="63951"/>
                      <a:pt x="268957" y="69247"/>
                    </a:cubicBezTo>
                    <a:cubicBezTo>
                      <a:pt x="277758" y="73609"/>
                      <a:pt x="285285" y="80172"/>
                      <a:pt x="290816" y="88297"/>
                    </a:cubicBezTo>
                    <a:cubicBezTo>
                      <a:pt x="294494" y="94240"/>
                      <a:pt x="295653" y="101403"/>
                      <a:pt x="294047" y="108204"/>
                    </a:cubicBezTo>
                    <a:cubicBezTo>
                      <a:pt x="291852" y="115662"/>
                      <a:pt x="287756" y="122425"/>
                      <a:pt x="282167" y="127825"/>
                    </a:cubicBezTo>
                    <a:cubicBezTo>
                      <a:pt x="275163" y="134855"/>
                      <a:pt x="267342" y="141027"/>
                      <a:pt x="258883" y="146209"/>
                    </a:cubicBezTo>
                    <a:lnTo>
                      <a:pt x="291196" y="165259"/>
                    </a:lnTo>
                    <a:lnTo>
                      <a:pt x="273614" y="175450"/>
                    </a:lnTo>
                    <a:lnTo>
                      <a:pt x="241016" y="156400"/>
                    </a:lnTo>
                    <a:cubicBezTo>
                      <a:pt x="225487" y="164068"/>
                      <a:pt x="209254" y="170231"/>
                      <a:pt x="192547" y="174784"/>
                    </a:cubicBezTo>
                    <a:cubicBezTo>
                      <a:pt x="175060" y="179622"/>
                      <a:pt x="157188" y="182966"/>
                      <a:pt x="139135" y="184785"/>
                    </a:cubicBezTo>
                    <a:lnTo>
                      <a:pt x="122314" y="154210"/>
                    </a:lnTo>
                    <a:cubicBezTo>
                      <a:pt x="127083" y="154086"/>
                      <a:pt x="131841" y="153705"/>
                      <a:pt x="136569" y="153067"/>
                    </a:cubicBezTo>
                    <a:cubicBezTo>
                      <a:pt x="142937" y="152305"/>
                      <a:pt x="150065" y="151162"/>
                      <a:pt x="157858" y="149447"/>
                    </a:cubicBezTo>
                    <a:cubicBezTo>
                      <a:pt x="165651" y="147733"/>
                      <a:pt x="174014" y="145637"/>
                      <a:pt x="182663" y="143065"/>
                    </a:cubicBezTo>
                    <a:cubicBezTo>
                      <a:pt x="191178" y="140494"/>
                      <a:pt x="199504" y="137312"/>
                      <a:pt x="207563" y="133540"/>
                    </a:cubicBezTo>
                    <a:lnTo>
                      <a:pt x="157003" y="104299"/>
                    </a:lnTo>
                    <a:lnTo>
                      <a:pt x="150350" y="106585"/>
                    </a:lnTo>
                    <a:lnTo>
                      <a:pt x="143507" y="108680"/>
                    </a:lnTo>
                    <a:cubicBezTo>
                      <a:pt x="130772" y="112871"/>
                      <a:pt x="119083" y="116205"/>
                      <a:pt x="108533" y="118205"/>
                    </a:cubicBezTo>
                    <a:cubicBezTo>
                      <a:pt x="98735" y="120482"/>
                      <a:pt x="88743" y="121825"/>
                      <a:pt x="78691" y="122206"/>
                    </a:cubicBezTo>
                    <a:cubicBezTo>
                      <a:pt x="69880" y="122472"/>
                      <a:pt x="61068" y="121644"/>
                      <a:pt x="52461" y="119729"/>
                    </a:cubicBezTo>
                    <a:cubicBezTo>
                      <a:pt x="43906" y="117748"/>
                      <a:pt x="35680" y="114538"/>
                      <a:pt x="28036" y="110204"/>
                    </a:cubicBezTo>
                    <a:cubicBezTo>
                      <a:pt x="19681" y="106004"/>
                      <a:pt x="12399" y="99946"/>
                      <a:pt x="6748" y="92488"/>
                    </a:cubicBezTo>
                    <a:cubicBezTo>
                      <a:pt x="2599" y="86820"/>
                      <a:pt x="581" y="79877"/>
                      <a:pt x="1045" y="72866"/>
                    </a:cubicBezTo>
                    <a:cubicBezTo>
                      <a:pt x="1795" y="65589"/>
                      <a:pt x="4672" y="58703"/>
                      <a:pt x="9314" y="53054"/>
                    </a:cubicBezTo>
                    <a:cubicBezTo>
                      <a:pt x="15159" y="45672"/>
                      <a:pt x="22117" y="39243"/>
                      <a:pt x="29937" y="34004"/>
                    </a:cubicBezTo>
                    <a:lnTo>
                      <a:pt x="0" y="16669"/>
                    </a:lnTo>
                    <a:lnTo>
                      <a:pt x="17772" y="6763"/>
                    </a:lnTo>
                    <a:lnTo>
                      <a:pt x="47424" y="23908"/>
                    </a:lnTo>
                    <a:cubicBezTo>
                      <a:pt x="61342" y="17002"/>
                      <a:pt x="75969" y="11639"/>
                      <a:pt x="91046" y="7906"/>
                    </a:cubicBezTo>
                    <a:cubicBezTo>
                      <a:pt x="105382" y="4238"/>
                      <a:pt x="119959" y="1591"/>
                      <a:pt x="134669" y="0"/>
                    </a:cubicBezTo>
                    <a:close/>
                    <a:moveTo>
                      <a:pt x="63105" y="82963"/>
                    </a:moveTo>
                    <a:cubicBezTo>
                      <a:pt x="69780" y="86811"/>
                      <a:pt x="77497" y="88449"/>
                      <a:pt x="85154" y="87630"/>
                    </a:cubicBezTo>
                    <a:cubicBezTo>
                      <a:pt x="95447" y="86506"/>
                      <a:pt x="105583" y="84239"/>
                      <a:pt x="115376" y="80867"/>
                    </a:cubicBezTo>
                    <a:lnTo>
                      <a:pt x="67857" y="53340"/>
                    </a:lnTo>
                    <a:cubicBezTo>
                      <a:pt x="50370" y="64484"/>
                      <a:pt x="48849" y="74390"/>
                      <a:pt x="63105" y="82963"/>
                    </a:cubicBezTo>
                    <a:close/>
                    <a:moveTo>
                      <a:pt x="229992" y="96869"/>
                    </a:moveTo>
                    <a:cubicBezTo>
                      <a:pt x="222721" y="92869"/>
                      <a:pt x="214339" y="91364"/>
                      <a:pt x="206137" y="92583"/>
                    </a:cubicBezTo>
                    <a:cubicBezTo>
                      <a:pt x="194894" y="94088"/>
                      <a:pt x="183803" y="96545"/>
                      <a:pt x="172969" y="99917"/>
                    </a:cubicBezTo>
                    <a:lnTo>
                      <a:pt x="220488" y="127254"/>
                    </a:lnTo>
                    <a:cubicBezTo>
                      <a:pt x="240446" y="114681"/>
                      <a:pt x="243677" y="104489"/>
                      <a:pt x="229992" y="9658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9" name="Google Shape;1219;p27"/>
              <p:cNvSpPr/>
              <p:nvPr/>
            </p:nvSpPr>
            <p:spPr>
              <a:xfrm>
                <a:off x="4874763" y="4273581"/>
                <a:ext cx="19007" cy="25621"/>
              </a:xfrm>
              <a:custGeom>
                <a:avLst/>
                <a:gdLst/>
                <a:ahLst/>
                <a:cxnLst/>
                <a:rect l="l" t="t" r="r" b="b"/>
                <a:pathLst>
                  <a:path w="19007" h="25621" extrusionOk="0">
                    <a:moveTo>
                      <a:pt x="0" y="17240"/>
                    </a:moveTo>
                    <a:cubicBezTo>
                      <a:pt x="0" y="16002"/>
                      <a:pt x="0" y="0"/>
                      <a:pt x="0" y="0"/>
                    </a:cubicBezTo>
                    <a:lnTo>
                      <a:pt x="19008" y="12668"/>
                    </a:lnTo>
                    <a:lnTo>
                      <a:pt x="10644" y="25622"/>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0" name="Google Shape;1220;p27"/>
              <p:cNvSpPr/>
              <p:nvPr/>
            </p:nvSpPr>
            <p:spPr>
              <a:xfrm>
                <a:off x="5001734" y="4284535"/>
                <a:ext cx="42006" cy="19716"/>
              </a:xfrm>
              <a:custGeom>
                <a:avLst/>
                <a:gdLst/>
                <a:ahLst/>
                <a:cxnLst/>
                <a:rect l="l" t="t" r="r" b="b"/>
                <a:pathLst>
                  <a:path w="42006" h="19716" extrusionOk="0">
                    <a:moveTo>
                      <a:pt x="42007" y="17145"/>
                    </a:moveTo>
                    <a:lnTo>
                      <a:pt x="42007" y="0"/>
                    </a:lnTo>
                    <a:lnTo>
                      <a:pt x="0" y="3143"/>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1" name="Google Shape;1221;p27"/>
              <p:cNvSpPr/>
              <p:nvPr/>
            </p:nvSpPr>
            <p:spPr>
              <a:xfrm>
                <a:off x="5015894" y="4221289"/>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2" name="Google Shape;1222;p27"/>
              <p:cNvSpPr/>
              <p:nvPr/>
            </p:nvSpPr>
            <p:spPr>
              <a:xfrm>
                <a:off x="4917055" y="4227671"/>
                <a:ext cx="47328" cy="33146"/>
              </a:xfrm>
              <a:custGeom>
                <a:avLst/>
                <a:gdLst/>
                <a:ahLst/>
                <a:cxnLst/>
                <a:rect l="l" t="t" r="r" b="b"/>
                <a:pathLst>
                  <a:path w="47328" h="33146" extrusionOk="0">
                    <a:moveTo>
                      <a:pt x="0" y="10096"/>
                    </a:moveTo>
                    <a:lnTo>
                      <a:pt x="10454" y="0"/>
                    </a:lnTo>
                    <a:lnTo>
                      <a:pt x="47329" y="25622"/>
                    </a:lnTo>
                    <a:lnTo>
                      <a:pt x="45048" y="33147"/>
                    </a:lnTo>
                    <a:cubicBezTo>
                      <a:pt x="45048" y="33147"/>
                      <a:pt x="17487" y="21431"/>
                      <a:pt x="16537" y="20764"/>
                    </a:cubicBezTo>
                    <a:cubicBezTo>
                      <a:pt x="15586" y="20098"/>
                      <a:pt x="0" y="10096"/>
                      <a:pt x="0" y="1009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3" name="Google Shape;1223;p27"/>
              <p:cNvSpPr/>
              <p:nvPr/>
            </p:nvSpPr>
            <p:spPr>
              <a:xfrm>
                <a:off x="4820401" y="4172521"/>
                <a:ext cx="58543" cy="38957"/>
              </a:xfrm>
              <a:custGeom>
                <a:avLst/>
                <a:gdLst/>
                <a:ahLst/>
                <a:cxnLst/>
                <a:rect l="l" t="t" r="r" b="b"/>
                <a:pathLst>
                  <a:path w="58543" h="38957" extrusionOk="0">
                    <a:moveTo>
                      <a:pt x="0" y="11049"/>
                    </a:moveTo>
                    <a:lnTo>
                      <a:pt x="49040" y="38957"/>
                    </a:lnTo>
                    <a:lnTo>
                      <a:pt x="58543" y="31623"/>
                    </a:lnTo>
                    <a:cubicBezTo>
                      <a:pt x="58543" y="31623"/>
                      <a:pt x="52366" y="24575"/>
                      <a:pt x="51986" y="23908"/>
                    </a:cubicBezTo>
                    <a:cubicBezTo>
                      <a:pt x="47568" y="18869"/>
                      <a:pt x="42409" y="14526"/>
                      <a:pt x="36685" y="11049"/>
                    </a:cubicBezTo>
                    <a:cubicBezTo>
                      <a:pt x="33073" y="10382"/>
                      <a:pt x="9789" y="0"/>
                      <a:pt x="978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4" name="Google Shape;1224;p27"/>
              <p:cNvSpPr/>
              <p:nvPr/>
            </p:nvSpPr>
            <p:spPr>
              <a:xfrm>
                <a:off x="4874573" y="4141374"/>
                <a:ext cx="27370" cy="24479"/>
              </a:xfrm>
              <a:custGeom>
                <a:avLst/>
                <a:gdLst/>
                <a:ahLst/>
                <a:cxnLst/>
                <a:rect l="l" t="t" r="r" b="b"/>
                <a:pathLst>
                  <a:path w="27370" h="24479" extrusionOk="0">
                    <a:moveTo>
                      <a:pt x="27371" y="24479"/>
                    </a:moveTo>
                    <a:lnTo>
                      <a:pt x="27371" y="7334"/>
                    </a:lnTo>
                    <a:lnTo>
                      <a:pt x="4847" y="0"/>
                    </a:lnTo>
                    <a:lnTo>
                      <a:pt x="0" y="13430"/>
                    </a:lnTo>
                    <a:lnTo>
                      <a:pt x="1235" y="19621"/>
                    </a:lnTo>
                    <a:lnTo>
                      <a:pt x="27371"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5" name="Google Shape;1225;p27"/>
              <p:cNvSpPr/>
              <p:nvPr/>
            </p:nvSpPr>
            <p:spPr>
              <a:xfrm>
                <a:off x="4752449" y="4136326"/>
                <a:ext cx="26040" cy="19430"/>
              </a:xfrm>
              <a:custGeom>
                <a:avLst/>
                <a:gdLst/>
                <a:ahLst/>
                <a:cxnLst/>
                <a:rect l="l" t="t" r="r" b="b"/>
                <a:pathLst>
                  <a:path w="26040" h="19430" extrusionOk="0">
                    <a:moveTo>
                      <a:pt x="0" y="17145"/>
                    </a:moveTo>
                    <a:lnTo>
                      <a:pt x="0" y="0"/>
                    </a:lnTo>
                    <a:lnTo>
                      <a:pt x="26040" y="2762"/>
                    </a:lnTo>
                    <a:lnTo>
                      <a:pt x="17582"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6" name="Google Shape;1226;p27"/>
              <p:cNvSpPr/>
              <p:nvPr/>
            </p:nvSpPr>
            <p:spPr>
              <a:xfrm>
                <a:off x="4753400" y="4193857"/>
                <a:ext cx="29936" cy="30480"/>
              </a:xfrm>
              <a:custGeom>
                <a:avLst/>
                <a:gdLst/>
                <a:ahLst/>
                <a:cxnLst/>
                <a:rect l="l" t="t" r="r" b="b"/>
                <a:pathLst>
                  <a:path w="29936" h="30480" extrusionOk="0">
                    <a:moveTo>
                      <a:pt x="0" y="17907"/>
                    </a:moveTo>
                    <a:lnTo>
                      <a:pt x="0" y="0"/>
                    </a:lnTo>
                    <a:lnTo>
                      <a:pt x="29937" y="0"/>
                    </a:lnTo>
                    <a:lnTo>
                      <a:pt x="22619" y="16193"/>
                    </a:lnTo>
                    <a:lnTo>
                      <a:pt x="9599" y="3048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7" name="Google Shape;1227;p27"/>
              <p:cNvSpPr/>
              <p:nvPr/>
            </p:nvSpPr>
            <p:spPr>
              <a:xfrm>
                <a:off x="4752639" y="4119372"/>
                <a:ext cx="294568" cy="184689"/>
              </a:xfrm>
              <a:custGeom>
                <a:avLst/>
                <a:gdLst/>
                <a:ahLst/>
                <a:cxnLst/>
                <a:rect l="l" t="t" r="r" b="b"/>
                <a:pathLst>
                  <a:path w="294568" h="184689" extrusionOk="0">
                    <a:moveTo>
                      <a:pt x="149304" y="29337"/>
                    </a:moveTo>
                    <a:cubicBezTo>
                      <a:pt x="145419" y="29327"/>
                      <a:pt x="141541" y="29642"/>
                      <a:pt x="137710" y="30289"/>
                    </a:cubicBezTo>
                    <a:cubicBezTo>
                      <a:pt x="132483" y="31051"/>
                      <a:pt x="126685" y="32004"/>
                      <a:pt x="120223" y="33433"/>
                    </a:cubicBezTo>
                    <a:cubicBezTo>
                      <a:pt x="113760" y="34862"/>
                      <a:pt x="107013" y="36481"/>
                      <a:pt x="100075" y="38576"/>
                    </a:cubicBezTo>
                    <a:cubicBezTo>
                      <a:pt x="93278" y="40624"/>
                      <a:pt x="86638" y="43177"/>
                      <a:pt x="80212" y="46196"/>
                    </a:cubicBezTo>
                    <a:lnTo>
                      <a:pt x="131057" y="75533"/>
                    </a:lnTo>
                    <a:lnTo>
                      <a:pt x="140561" y="72295"/>
                    </a:lnTo>
                    <a:cubicBezTo>
                      <a:pt x="153486" y="68008"/>
                      <a:pt x="165651" y="64389"/>
                      <a:pt x="177151" y="61341"/>
                    </a:cubicBezTo>
                    <a:cubicBezTo>
                      <a:pt x="187918" y="58503"/>
                      <a:pt x="198924" y="56683"/>
                      <a:pt x="210034" y="55912"/>
                    </a:cubicBezTo>
                    <a:cubicBezTo>
                      <a:pt x="220155" y="55302"/>
                      <a:pt x="230315" y="56007"/>
                      <a:pt x="240256" y="58007"/>
                    </a:cubicBezTo>
                    <a:cubicBezTo>
                      <a:pt x="250301" y="60179"/>
                      <a:pt x="259929" y="63979"/>
                      <a:pt x="268767" y="69247"/>
                    </a:cubicBezTo>
                    <a:cubicBezTo>
                      <a:pt x="277539" y="73647"/>
                      <a:pt x="285066" y="80200"/>
                      <a:pt x="290626" y="88297"/>
                    </a:cubicBezTo>
                    <a:cubicBezTo>
                      <a:pt x="294313" y="94231"/>
                      <a:pt x="295473" y="101403"/>
                      <a:pt x="293857" y="108204"/>
                    </a:cubicBezTo>
                    <a:cubicBezTo>
                      <a:pt x="291662" y="115662"/>
                      <a:pt x="287566" y="122425"/>
                      <a:pt x="281977" y="127825"/>
                    </a:cubicBezTo>
                    <a:cubicBezTo>
                      <a:pt x="274964" y="134826"/>
                      <a:pt x="267151" y="140960"/>
                      <a:pt x="258693" y="146113"/>
                    </a:cubicBezTo>
                    <a:lnTo>
                      <a:pt x="291006" y="165163"/>
                    </a:lnTo>
                    <a:lnTo>
                      <a:pt x="273424" y="175355"/>
                    </a:lnTo>
                    <a:lnTo>
                      <a:pt x="240826" y="156305"/>
                    </a:lnTo>
                    <a:cubicBezTo>
                      <a:pt x="225287" y="163944"/>
                      <a:pt x="209064" y="170069"/>
                      <a:pt x="192357" y="174593"/>
                    </a:cubicBezTo>
                    <a:cubicBezTo>
                      <a:pt x="174879" y="179508"/>
                      <a:pt x="157007" y="182880"/>
                      <a:pt x="138945" y="184690"/>
                    </a:cubicBezTo>
                    <a:lnTo>
                      <a:pt x="122124" y="154210"/>
                    </a:lnTo>
                    <a:cubicBezTo>
                      <a:pt x="126892" y="154133"/>
                      <a:pt x="131651" y="153781"/>
                      <a:pt x="136379" y="153162"/>
                    </a:cubicBezTo>
                    <a:cubicBezTo>
                      <a:pt x="142747" y="152400"/>
                      <a:pt x="149875" y="151162"/>
                      <a:pt x="157668" y="149447"/>
                    </a:cubicBezTo>
                    <a:cubicBezTo>
                      <a:pt x="165461" y="147733"/>
                      <a:pt x="173824" y="145637"/>
                      <a:pt x="182473" y="143161"/>
                    </a:cubicBezTo>
                    <a:cubicBezTo>
                      <a:pt x="190988" y="140589"/>
                      <a:pt x="199313" y="137408"/>
                      <a:pt x="207373" y="133636"/>
                    </a:cubicBezTo>
                    <a:lnTo>
                      <a:pt x="156812" y="104394"/>
                    </a:lnTo>
                    <a:lnTo>
                      <a:pt x="150160" y="106775"/>
                    </a:lnTo>
                    <a:lnTo>
                      <a:pt x="143317" y="108871"/>
                    </a:lnTo>
                    <a:cubicBezTo>
                      <a:pt x="130582" y="113062"/>
                      <a:pt x="118892" y="116300"/>
                      <a:pt x="108343" y="118396"/>
                    </a:cubicBezTo>
                    <a:cubicBezTo>
                      <a:pt x="98545" y="120672"/>
                      <a:pt x="88552" y="122015"/>
                      <a:pt x="78501" y="122396"/>
                    </a:cubicBezTo>
                    <a:cubicBezTo>
                      <a:pt x="69686" y="122758"/>
                      <a:pt x="60862" y="121929"/>
                      <a:pt x="52271" y="119920"/>
                    </a:cubicBezTo>
                    <a:cubicBezTo>
                      <a:pt x="43701" y="117986"/>
                      <a:pt x="35469" y="114767"/>
                      <a:pt x="27846" y="110395"/>
                    </a:cubicBezTo>
                    <a:cubicBezTo>
                      <a:pt x="19529" y="106013"/>
                      <a:pt x="12316" y="99793"/>
                      <a:pt x="6748" y="92202"/>
                    </a:cubicBezTo>
                    <a:cubicBezTo>
                      <a:pt x="2599" y="86535"/>
                      <a:pt x="581" y="79591"/>
                      <a:pt x="1045" y="72580"/>
                    </a:cubicBezTo>
                    <a:cubicBezTo>
                      <a:pt x="1772" y="65303"/>
                      <a:pt x="4652" y="58398"/>
                      <a:pt x="9314" y="52768"/>
                    </a:cubicBezTo>
                    <a:cubicBezTo>
                      <a:pt x="15159" y="45386"/>
                      <a:pt x="22117" y="38957"/>
                      <a:pt x="29937" y="33718"/>
                    </a:cubicBezTo>
                    <a:lnTo>
                      <a:pt x="0" y="16383"/>
                    </a:lnTo>
                    <a:lnTo>
                      <a:pt x="17582" y="6763"/>
                    </a:lnTo>
                    <a:lnTo>
                      <a:pt x="47044" y="24003"/>
                    </a:lnTo>
                    <a:cubicBezTo>
                      <a:pt x="60959" y="17069"/>
                      <a:pt x="75586" y="11668"/>
                      <a:pt x="90666" y="7906"/>
                    </a:cubicBezTo>
                    <a:cubicBezTo>
                      <a:pt x="105011" y="4286"/>
                      <a:pt x="119585" y="1638"/>
                      <a:pt x="134288" y="0"/>
                    </a:cubicBezTo>
                    <a:close/>
                    <a:moveTo>
                      <a:pt x="62915" y="82677"/>
                    </a:moveTo>
                    <a:cubicBezTo>
                      <a:pt x="69578" y="86553"/>
                      <a:pt x="77297" y="88220"/>
                      <a:pt x="84964" y="87439"/>
                    </a:cubicBezTo>
                    <a:cubicBezTo>
                      <a:pt x="95249" y="86268"/>
                      <a:pt x="105380" y="84001"/>
                      <a:pt x="115186" y="80677"/>
                    </a:cubicBezTo>
                    <a:lnTo>
                      <a:pt x="67667" y="53149"/>
                    </a:lnTo>
                    <a:cubicBezTo>
                      <a:pt x="50180" y="64579"/>
                      <a:pt x="48659" y="74390"/>
                      <a:pt x="62915" y="82677"/>
                    </a:cubicBezTo>
                    <a:close/>
                    <a:moveTo>
                      <a:pt x="229802" y="96679"/>
                    </a:moveTo>
                    <a:cubicBezTo>
                      <a:pt x="222531" y="92678"/>
                      <a:pt x="214149" y="91173"/>
                      <a:pt x="205947" y="92392"/>
                    </a:cubicBezTo>
                    <a:cubicBezTo>
                      <a:pt x="194695" y="93850"/>
                      <a:pt x="183594" y="96307"/>
                      <a:pt x="172779" y="99727"/>
                    </a:cubicBezTo>
                    <a:lnTo>
                      <a:pt x="220298" y="127063"/>
                    </a:lnTo>
                    <a:cubicBezTo>
                      <a:pt x="240379" y="114681"/>
                      <a:pt x="243554" y="104556"/>
                      <a:pt x="229802" y="96679"/>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28" name="Google Shape;1228;p27"/>
            <p:cNvGrpSpPr/>
            <p:nvPr/>
          </p:nvGrpSpPr>
          <p:grpSpPr>
            <a:xfrm>
              <a:off x="2692590" y="3093401"/>
              <a:ext cx="883852" cy="621030"/>
              <a:chOff x="4502215" y="3835526"/>
              <a:chExt cx="883852" cy="621030"/>
            </a:xfrm>
          </p:grpSpPr>
          <p:sp>
            <p:nvSpPr>
              <p:cNvPr id="1229" name="Google Shape;1229;p27"/>
              <p:cNvSpPr/>
              <p:nvPr/>
            </p:nvSpPr>
            <p:spPr>
              <a:xfrm>
                <a:off x="4502215" y="394506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0" name="Google Shape;1230;p27"/>
              <p:cNvSpPr/>
              <p:nvPr/>
            </p:nvSpPr>
            <p:spPr>
              <a:xfrm>
                <a:off x="4502310" y="4088225"/>
                <a:ext cx="87339" cy="116490"/>
              </a:xfrm>
              <a:custGeom>
                <a:avLst/>
                <a:gdLst/>
                <a:ahLst/>
                <a:cxnLst/>
                <a:rect l="l" t="t" r="r" b="b"/>
                <a:pathLst>
                  <a:path w="87339" h="116490" extrusionOk="0">
                    <a:moveTo>
                      <a:pt x="0" y="116491"/>
                    </a:moveTo>
                    <a:lnTo>
                      <a:pt x="0" y="0"/>
                    </a:lnTo>
                    <a:lnTo>
                      <a:pt x="87340" y="77915"/>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1" name="Google Shape;1231;p27"/>
              <p:cNvSpPr/>
              <p:nvPr/>
            </p:nvSpPr>
            <p:spPr>
              <a:xfrm>
                <a:off x="5319540" y="4091273"/>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2" name="Google Shape;1232;p27"/>
              <p:cNvSpPr/>
              <p:nvPr/>
            </p:nvSpPr>
            <p:spPr>
              <a:xfrm>
                <a:off x="4502215" y="383552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3" name="Google Shape;1233;p27"/>
              <p:cNvSpPr/>
              <p:nvPr/>
            </p:nvSpPr>
            <p:spPr>
              <a:xfrm>
                <a:off x="4627912" y="3905130"/>
                <a:ext cx="632610" cy="366117"/>
              </a:xfrm>
              <a:custGeom>
                <a:avLst/>
                <a:gdLst/>
                <a:ahLst/>
                <a:cxnLst/>
                <a:rect l="l" t="t" r="r" b="b"/>
                <a:pathLst>
                  <a:path w="632610" h="366117" extrusionOk="0">
                    <a:moveTo>
                      <a:pt x="632040" y="194048"/>
                    </a:moveTo>
                    <a:cubicBezTo>
                      <a:pt x="627573" y="237101"/>
                      <a:pt x="596971" y="279773"/>
                      <a:pt x="539948" y="312539"/>
                    </a:cubicBezTo>
                    <a:cubicBezTo>
                      <a:pt x="416399" y="383977"/>
                      <a:pt x="216059" y="383977"/>
                      <a:pt x="92510" y="312539"/>
                    </a:cubicBezTo>
                    <a:cubicBezTo>
                      <a:pt x="35487" y="279487"/>
                      <a:pt x="4980" y="237101"/>
                      <a:pt x="608" y="194048"/>
                    </a:cubicBezTo>
                    <a:cubicBezTo>
                      <a:pt x="-4809" y="143661"/>
                      <a:pt x="25983" y="92131"/>
                      <a:pt x="92510" y="53650"/>
                    </a:cubicBezTo>
                    <a:cubicBezTo>
                      <a:pt x="216059" y="-17883"/>
                      <a:pt x="416399" y="-17883"/>
                      <a:pt x="539948" y="53650"/>
                    </a:cubicBezTo>
                    <a:cubicBezTo>
                      <a:pt x="606570" y="92131"/>
                      <a:pt x="637267" y="143661"/>
                      <a:pt x="632040"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4" name="Google Shape;1234;p27"/>
              <p:cNvSpPr/>
              <p:nvPr/>
            </p:nvSpPr>
            <p:spPr>
              <a:xfrm>
                <a:off x="4628520" y="3927038"/>
                <a:ext cx="631431" cy="344209"/>
              </a:xfrm>
              <a:custGeom>
                <a:avLst/>
                <a:gdLst/>
                <a:ahLst/>
                <a:cxnLst/>
                <a:rect l="l" t="t" r="r" b="b"/>
                <a:pathLst>
                  <a:path w="631431" h="344209" extrusionOk="0">
                    <a:moveTo>
                      <a:pt x="631432" y="172140"/>
                    </a:moveTo>
                    <a:cubicBezTo>
                      <a:pt x="626965" y="215194"/>
                      <a:pt x="596363" y="257865"/>
                      <a:pt x="539340" y="290631"/>
                    </a:cubicBezTo>
                    <a:cubicBezTo>
                      <a:pt x="415791" y="362069"/>
                      <a:pt x="215451" y="362069"/>
                      <a:pt x="91902" y="290631"/>
                    </a:cubicBezTo>
                    <a:cubicBezTo>
                      <a:pt x="34879" y="257580"/>
                      <a:pt x="4372" y="215194"/>
                      <a:pt x="0" y="172140"/>
                    </a:cubicBezTo>
                    <a:cubicBezTo>
                      <a:pt x="4372" y="129087"/>
                      <a:pt x="34974" y="86415"/>
                      <a:pt x="91902" y="53650"/>
                    </a:cubicBezTo>
                    <a:cubicBezTo>
                      <a:pt x="215451" y="-17883"/>
                      <a:pt x="415791" y="-17883"/>
                      <a:pt x="539340" y="53650"/>
                    </a:cubicBezTo>
                    <a:cubicBezTo>
                      <a:pt x="596363" y="86606"/>
                      <a:pt x="626965" y="129087"/>
                      <a:pt x="631432" y="172140"/>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5" name="Google Shape;1235;p27"/>
              <p:cNvSpPr/>
              <p:nvPr/>
            </p:nvSpPr>
            <p:spPr>
              <a:xfrm>
                <a:off x="4789989" y="4009739"/>
                <a:ext cx="294525" cy="184880"/>
              </a:xfrm>
              <a:custGeom>
                <a:avLst/>
                <a:gdLst/>
                <a:ahLst/>
                <a:cxnLst/>
                <a:rect l="l" t="t" r="r" b="b"/>
                <a:pathLst>
                  <a:path w="294525" h="184880" extrusionOk="0">
                    <a:moveTo>
                      <a:pt x="149495" y="29528"/>
                    </a:moveTo>
                    <a:cubicBezTo>
                      <a:pt x="145608" y="29518"/>
                      <a:pt x="141730" y="29832"/>
                      <a:pt x="137900" y="30480"/>
                    </a:cubicBezTo>
                    <a:cubicBezTo>
                      <a:pt x="132768" y="31147"/>
                      <a:pt x="126876" y="32195"/>
                      <a:pt x="120413" y="33623"/>
                    </a:cubicBezTo>
                    <a:cubicBezTo>
                      <a:pt x="113950" y="35052"/>
                      <a:pt x="107298" y="36671"/>
                      <a:pt x="100360" y="38767"/>
                    </a:cubicBezTo>
                    <a:cubicBezTo>
                      <a:pt x="93573" y="40815"/>
                      <a:pt x="86937" y="43329"/>
                      <a:pt x="80497" y="46291"/>
                    </a:cubicBezTo>
                    <a:lnTo>
                      <a:pt x="131342" y="75724"/>
                    </a:lnTo>
                    <a:lnTo>
                      <a:pt x="140371" y="72485"/>
                    </a:lnTo>
                    <a:cubicBezTo>
                      <a:pt x="153296" y="68199"/>
                      <a:pt x="165556" y="64579"/>
                      <a:pt x="176960" y="61531"/>
                    </a:cubicBezTo>
                    <a:cubicBezTo>
                      <a:pt x="187728" y="58693"/>
                      <a:pt x="198734" y="56874"/>
                      <a:pt x="209844" y="56102"/>
                    </a:cubicBezTo>
                    <a:cubicBezTo>
                      <a:pt x="219994" y="55493"/>
                      <a:pt x="230191" y="56197"/>
                      <a:pt x="240161" y="58198"/>
                    </a:cubicBezTo>
                    <a:cubicBezTo>
                      <a:pt x="250206" y="60370"/>
                      <a:pt x="259833" y="64170"/>
                      <a:pt x="268672" y="69437"/>
                    </a:cubicBezTo>
                    <a:cubicBezTo>
                      <a:pt x="277444" y="73838"/>
                      <a:pt x="284971" y="80391"/>
                      <a:pt x="290531" y="88487"/>
                    </a:cubicBezTo>
                    <a:cubicBezTo>
                      <a:pt x="294294" y="94355"/>
                      <a:pt x="295463" y="101527"/>
                      <a:pt x="293762" y="108299"/>
                    </a:cubicBezTo>
                    <a:cubicBezTo>
                      <a:pt x="291633" y="115814"/>
                      <a:pt x="287528" y="122625"/>
                      <a:pt x="281882" y="128016"/>
                    </a:cubicBezTo>
                    <a:cubicBezTo>
                      <a:pt x="274906" y="135017"/>
                      <a:pt x="267123" y="141161"/>
                      <a:pt x="258693" y="146304"/>
                    </a:cubicBezTo>
                    <a:lnTo>
                      <a:pt x="291006" y="165354"/>
                    </a:lnTo>
                    <a:lnTo>
                      <a:pt x="273329" y="175546"/>
                    </a:lnTo>
                    <a:lnTo>
                      <a:pt x="240731" y="156496"/>
                    </a:lnTo>
                    <a:cubicBezTo>
                      <a:pt x="225211" y="164163"/>
                      <a:pt x="208979" y="170288"/>
                      <a:pt x="192262" y="174784"/>
                    </a:cubicBezTo>
                    <a:cubicBezTo>
                      <a:pt x="174775" y="179661"/>
                      <a:pt x="156907" y="183032"/>
                      <a:pt x="138850" y="184880"/>
                    </a:cubicBezTo>
                    <a:lnTo>
                      <a:pt x="121839" y="154210"/>
                    </a:lnTo>
                    <a:cubicBezTo>
                      <a:pt x="124975" y="154210"/>
                      <a:pt x="129727" y="154210"/>
                      <a:pt x="136094" y="153162"/>
                    </a:cubicBezTo>
                    <a:cubicBezTo>
                      <a:pt x="142462" y="152114"/>
                      <a:pt x="149495" y="151162"/>
                      <a:pt x="157383" y="149447"/>
                    </a:cubicBezTo>
                    <a:cubicBezTo>
                      <a:pt x="165271" y="147733"/>
                      <a:pt x="173444" y="145637"/>
                      <a:pt x="182188" y="143161"/>
                    </a:cubicBezTo>
                    <a:cubicBezTo>
                      <a:pt x="190684" y="140608"/>
                      <a:pt x="198971" y="137427"/>
                      <a:pt x="206992" y="133636"/>
                    </a:cubicBezTo>
                    <a:lnTo>
                      <a:pt x="156907" y="105061"/>
                    </a:lnTo>
                    <a:cubicBezTo>
                      <a:pt x="154722" y="105918"/>
                      <a:pt x="152536" y="106680"/>
                      <a:pt x="150255" y="107347"/>
                    </a:cubicBezTo>
                    <a:lnTo>
                      <a:pt x="143317" y="109538"/>
                    </a:lnTo>
                    <a:cubicBezTo>
                      <a:pt x="130582" y="113729"/>
                      <a:pt x="118987" y="116967"/>
                      <a:pt x="108343" y="119063"/>
                    </a:cubicBezTo>
                    <a:cubicBezTo>
                      <a:pt x="98577" y="121339"/>
                      <a:pt x="88616" y="122682"/>
                      <a:pt x="78596" y="123063"/>
                    </a:cubicBezTo>
                    <a:cubicBezTo>
                      <a:pt x="69750" y="123425"/>
                      <a:pt x="60896" y="122587"/>
                      <a:pt x="52271" y="120587"/>
                    </a:cubicBezTo>
                    <a:cubicBezTo>
                      <a:pt x="43732" y="118643"/>
                      <a:pt x="35532" y="115433"/>
                      <a:pt x="27941" y="111062"/>
                    </a:cubicBezTo>
                    <a:cubicBezTo>
                      <a:pt x="19600" y="106671"/>
                      <a:pt x="12355" y="100460"/>
                      <a:pt x="6748" y="92869"/>
                    </a:cubicBezTo>
                    <a:cubicBezTo>
                      <a:pt x="2692" y="87163"/>
                      <a:pt x="682" y="80248"/>
                      <a:pt x="1045" y="73247"/>
                    </a:cubicBezTo>
                    <a:cubicBezTo>
                      <a:pt x="1772" y="65951"/>
                      <a:pt x="4687" y="59036"/>
                      <a:pt x="9409" y="53435"/>
                    </a:cubicBezTo>
                    <a:cubicBezTo>
                      <a:pt x="15216" y="46053"/>
                      <a:pt x="22143" y="39624"/>
                      <a:pt x="29937" y="34385"/>
                    </a:cubicBezTo>
                    <a:lnTo>
                      <a:pt x="0" y="17050"/>
                    </a:lnTo>
                    <a:lnTo>
                      <a:pt x="17677" y="6858"/>
                    </a:lnTo>
                    <a:lnTo>
                      <a:pt x="47329" y="24003"/>
                    </a:lnTo>
                    <a:cubicBezTo>
                      <a:pt x="61238" y="17050"/>
                      <a:pt x="75867" y="11659"/>
                      <a:pt x="90951" y="7906"/>
                    </a:cubicBezTo>
                    <a:cubicBezTo>
                      <a:pt x="105292" y="4267"/>
                      <a:pt x="119868" y="1629"/>
                      <a:pt x="134574" y="0"/>
                    </a:cubicBezTo>
                    <a:close/>
                    <a:moveTo>
                      <a:pt x="63200" y="82868"/>
                    </a:moveTo>
                    <a:cubicBezTo>
                      <a:pt x="69834" y="86735"/>
                      <a:pt x="77518" y="88402"/>
                      <a:pt x="85154" y="87630"/>
                    </a:cubicBezTo>
                    <a:cubicBezTo>
                      <a:pt x="95470" y="86458"/>
                      <a:pt x="105633" y="84191"/>
                      <a:pt x="115471" y="80867"/>
                    </a:cubicBezTo>
                    <a:lnTo>
                      <a:pt x="67952" y="53340"/>
                    </a:lnTo>
                    <a:cubicBezTo>
                      <a:pt x="50465" y="64770"/>
                      <a:pt x="48849" y="74581"/>
                      <a:pt x="63200" y="82868"/>
                    </a:cubicBezTo>
                    <a:close/>
                    <a:moveTo>
                      <a:pt x="229992" y="96774"/>
                    </a:moveTo>
                    <a:cubicBezTo>
                      <a:pt x="222740" y="92831"/>
                      <a:pt x="214396" y="91354"/>
                      <a:pt x="206232" y="92583"/>
                    </a:cubicBezTo>
                    <a:cubicBezTo>
                      <a:pt x="194951" y="94050"/>
                      <a:pt x="183822" y="96507"/>
                      <a:pt x="172969" y="99917"/>
                    </a:cubicBezTo>
                    <a:lnTo>
                      <a:pt x="220488" y="127254"/>
                    </a:lnTo>
                    <a:cubicBezTo>
                      <a:pt x="240446" y="114586"/>
                      <a:pt x="243677" y="105061"/>
                      <a:pt x="229992" y="9677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6" name="Google Shape;1236;p27"/>
              <p:cNvSpPr/>
              <p:nvPr/>
            </p:nvSpPr>
            <p:spPr>
              <a:xfrm>
                <a:off x="4912208" y="4146994"/>
                <a:ext cx="19007" cy="25526"/>
              </a:xfrm>
              <a:custGeom>
                <a:avLst/>
                <a:gdLst/>
                <a:ahLst/>
                <a:cxnLst/>
                <a:rect l="l" t="t" r="r" b="b"/>
                <a:pathLst>
                  <a:path w="19007" h="25526"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7" name="Google Shape;1237;p27"/>
              <p:cNvSpPr/>
              <p:nvPr/>
            </p:nvSpPr>
            <p:spPr>
              <a:xfrm>
                <a:off x="5039369" y="4157852"/>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8" name="Google Shape;1238;p27"/>
              <p:cNvSpPr/>
              <p:nvPr/>
            </p:nvSpPr>
            <p:spPr>
              <a:xfrm>
                <a:off x="5053434" y="4094702"/>
                <a:ext cx="31457" cy="17335"/>
              </a:xfrm>
              <a:custGeom>
                <a:avLst/>
                <a:gdLst/>
                <a:ahLst/>
                <a:cxnLst/>
                <a:rect l="l" t="t" r="r" b="b"/>
                <a:pathLst>
                  <a:path w="31457" h="17335" extrusionOk="0">
                    <a:moveTo>
                      <a:pt x="31458" y="17335"/>
                    </a:moveTo>
                    <a:lnTo>
                      <a:pt x="31458" y="0"/>
                    </a:lnTo>
                    <a:lnTo>
                      <a:pt x="0" y="11334"/>
                    </a:lnTo>
                    <a:lnTo>
                      <a:pt x="31458" y="1733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9" name="Google Shape;1239;p27"/>
              <p:cNvSpPr/>
              <p:nvPr/>
            </p:nvSpPr>
            <p:spPr>
              <a:xfrm>
                <a:off x="4954595" y="4101083"/>
                <a:ext cx="47423" cy="33051"/>
              </a:xfrm>
              <a:custGeom>
                <a:avLst/>
                <a:gdLst/>
                <a:ahLst/>
                <a:cxnLst/>
                <a:rect l="l" t="t" r="r" b="b"/>
                <a:pathLst>
                  <a:path w="47423" h="33051" extrusionOk="0">
                    <a:moveTo>
                      <a:pt x="0" y="10001"/>
                    </a:moveTo>
                    <a:lnTo>
                      <a:pt x="10454" y="0"/>
                    </a:lnTo>
                    <a:lnTo>
                      <a:pt x="47424" y="25527"/>
                    </a:lnTo>
                    <a:lnTo>
                      <a:pt x="45143" y="33052"/>
                    </a:lnTo>
                    <a:cubicBezTo>
                      <a:pt x="45143" y="33052"/>
                      <a:pt x="17582" y="21431"/>
                      <a:pt x="16632"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0" name="Google Shape;1240;p27"/>
              <p:cNvSpPr/>
              <p:nvPr/>
            </p:nvSpPr>
            <p:spPr>
              <a:xfrm>
                <a:off x="4858036" y="4045839"/>
                <a:ext cx="59018" cy="38957"/>
              </a:xfrm>
              <a:custGeom>
                <a:avLst/>
                <a:gdLst/>
                <a:ahLst/>
                <a:cxnLst/>
                <a:rect l="l" t="t" r="r" b="b"/>
                <a:pathLst>
                  <a:path w="59018" h="38957" extrusionOk="0">
                    <a:moveTo>
                      <a:pt x="0" y="11144"/>
                    </a:moveTo>
                    <a:lnTo>
                      <a:pt x="48945" y="38957"/>
                    </a:lnTo>
                    <a:lnTo>
                      <a:pt x="59019" y="31718"/>
                    </a:lnTo>
                    <a:cubicBezTo>
                      <a:pt x="59019" y="31718"/>
                      <a:pt x="52841" y="24574"/>
                      <a:pt x="52366" y="23908"/>
                    </a:cubicBezTo>
                    <a:cubicBezTo>
                      <a:pt x="47964" y="18878"/>
                      <a:pt x="42800" y="14573"/>
                      <a:pt x="37065" y="11144"/>
                    </a:cubicBezTo>
                    <a:cubicBezTo>
                      <a:pt x="33453" y="10477"/>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1" name="Google Shape;1241;p27"/>
              <p:cNvSpPr/>
              <p:nvPr/>
            </p:nvSpPr>
            <p:spPr>
              <a:xfrm>
                <a:off x="4912208" y="4014787"/>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2" name="Google Shape;1242;p27"/>
              <p:cNvSpPr/>
              <p:nvPr/>
            </p:nvSpPr>
            <p:spPr>
              <a:xfrm>
                <a:off x="4789989" y="4009643"/>
                <a:ext cx="26135" cy="19526"/>
              </a:xfrm>
              <a:custGeom>
                <a:avLst/>
                <a:gdLst/>
                <a:ahLst/>
                <a:cxnLst/>
                <a:rect l="l" t="t" r="r" b="b"/>
                <a:pathLst>
                  <a:path w="26135" h="19526" extrusionOk="0">
                    <a:moveTo>
                      <a:pt x="0" y="17240"/>
                    </a:moveTo>
                    <a:lnTo>
                      <a:pt x="0" y="0"/>
                    </a:lnTo>
                    <a:lnTo>
                      <a:pt x="26135" y="2858"/>
                    </a:lnTo>
                    <a:lnTo>
                      <a:pt x="17677" y="19526"/>
                    </a:lnTo>
                    <a:lnTo>
                      <a:pt x="0" y="1724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3" name="Google Shape;1243;p27"/>
              <p:cNvSpPr/>
              <p:nvPr/>
            </p:nvSpPr>
            <p:spPr>
              <a:xfrm>
                <a:off x="4790940" y="4067175"/>
                <a:ext cx="29936" cy="30289"/>
              </a:xfrm>
              <a:custGeom>
                <a:avLst/>
                <a:gdLst/>
                <a:ahLst/>
                <a:cxnLst/>
                <a:rect l="l" t="t" r="r" b="b"/>
                <a:pathLst>
                  <a:path w="29936" h="30289" extrusionOk="0">
                    <a:moveTo>
                      <a:pt x="0" y="18002"/>
                    </a:moveTo>
                    <a:lnTo>
                      <a:pt x="0" y="0"/>
                    </a:lnTo>
                    <a:lnTo>
                      <a:pt x="29937" y="0"/>
                    </a:lnTo>
                    <a:lnTo>
                      <a:pt x="22619" y="16002"/>
                    </a:lnTo>
                    <a:lnTo>
                      <a:pt x="9694"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4" name="Google Shape;1244;p27"/>
              <p:cNvSpPr/>
              <p:nvPr/>
            </p:nvSpPr>
            <p:spPr>
              <a:xfrm>
                <a:off x="4789989" y="3992594"/>
                <a:ext cx="294519" cy="184499"/>
              </a:xfrm>
              <a:custGeom>
                <a:avLst/>
                <a:gdLst/>
                <a:ahLst/>
                <a:cxnLst/>
                <a:rect l="l" t="t" r="r" b="b"/>
                <a:pathLst>
                  <a:path w="294519" h="184499" extrusionOk="0">
                    <a:moveTo>
                      <a:pt x="149495" y="29527"/>
                    </a:moveTo>
                    <a:cubicBezTo>
                      <a:pt x="145608" y="29470"/>
                      <a:pt x="141730" y="29756"/>
                      <a:pt x="137900" y="30384"/>
                    </a:cubicBezTo>
                    <a:cubicBezTo>
                      <a:pt x="132768" y="31147"/>
                      <a:pt x="126876" y="32194"/>
                      <a:pt x="120413" y="33528"/>
                    </a:cubicBezTo>
                    <a:cubicBezTo>
                      <a:pt x="113950" y="34861"/>
                      <a:pt x="107298" y="36671"/>
                      <a:pt x="100360" y="38767"/>
                    </a:cubicBezTo>
                    <a:cubicBezTo>
                      <a:pt x="93559" y="40767"/>
                      <a:pt x="86920" y="43281"/>
                      <a:pt x="80497" y="46291"/>
                    </a:cubicBezTo>
                    <a:lnTo>
                      <a:pt x="131342" y="75724"/>
                    </a:lnTo>
                    <a:lnTo>
                      <a:pt x="140371" y="72485"/>
                    </a:lnTo>
                    <a:cubicBezTo>
                      <a:pt x="153296" y="68199"/>
                      <a:pt x="165556" y="64484"/>
                      <a:pt x="176960" y="61531"/>
                    </a:cubicBezTo>
                    <a:cubicBezTo>
                      <a:pt x="187709" y="58607"/>
                      <a:pt x="198724" y="56788"/>
                      <a:pt x="209844" y="56102"/>
                    </a:cubicBezTo>
                    <a:cubicBezTo>
                      <a:pt x="219994" y="55407"/>
                      <a:pt x="230191" y="56083"/>
                      <a:pt x="240161" y="58102"/>
                    </a:cubicBezTo>
                    <a:cubicBezTo>
                      <a:pt x="250206" y="60350"/>
                      <a:pt x="259824" y="64179"/>
                      <a:pt x="268672" y="69437"/>
                    </a:cubicBezTo>
                    <a:cubicBezTo>
                      <a:pt x="277454" y="73828"/>
                      <a:pt x="284971" y="80381"/>
                      <a:pt x="290531" y="88487"/>
                    </a:cubicBezTo>
                    <a:cubicBezTo>
                      <a:pt x="294285" y="94392"/>
                      <a:pt x="295454" y="101594"/>
                      <a:pt x="293762" y="108394"/>
                    </a:cubicBezTo>
                    <a:cubicBezTo>
                      <a:pt x="291624" y="115881"/>
                      <a:pt x="287518" y="122663"/>
                      <a:pt x="281882" y="128016"/>
                    </a:cubicBezTo>
                    <a:cubicBezTo>
                      <a:pt x="274906" y="135045"/>
                      <a:pt x="267123" y="141218"/>
                      <a:pt x="258693" y="146399"/>
                    </a:cubicBezTo>
                    <a:lnTo>
                      <a:pt x="291006" y="165449"/>
                    </a:lnTo>
                    <a:lnTo>
                      <a:pt x="273329" y="175641"/>
                    </a:lnTo>
                    <a:lnTo>
                      <a:pt x="240731" y="156591"/>
                    </a:lnTo>
                    <a:cubicBezTo>
                      <a:pt x="225230" y="164335"/>
                      <a:pt x="208988" y="170488"/>
                      <a:pt x="192262" y="174974"/>
                    </a:cubicBezTo>
                    <a:cubicBezTo>
                      <a:pt x="174756" y="179661"/>
                      <a:pt x="156888" y="182842"/>
                      <a:pt x="138850" y="184499"/>
                    </a:cubicBezTo>
                    <a:lnTo>
                      <a:pt x="121839" y="153924"/>
                    </a:lnTo>
                    <a:cubicBezTo>
                      <a:pt x="126609" y="153800"/>
                      <a:pt x="131371" y="153419"/>
                      <a:pt x="136094" y="152781"/>
                    </a:cubicBezTo>
                    <a:cubicBezTo>
                      <a:pt x="143251" y="151962"/>
                      <a:pt x="150359" y="150752"/>
                      <a:pt x="157383" y="149161"/>
                    </a:cubicBezTo>
                    <a:cubicBezTo>
                      <a:pt x="165176" y="147447"/>
                      <a:pt x="173444" y="145351"/>
                      <a:pt x="182188" y="142780"/>
                    </a:cubicBezTo>
                    <a:cubicBezTo>
                      <a:pt x="190684" y="140227"/>
                      <a:pt x="198971" y="137046"/>
                      <a:pt x="206992" y="133255"/>
                    </a:cubicBezTo>
                    <a:lnTo>
                      <a:pt x="156527" y="104013"/>
                    </a:lnTo>
                    <a:lnTo>
                      <a:pt x="149875" y="106299"/>
                    </a:lnTo>
                    <a:lnTo>
                      <a:pt x="142937" y="108394"/>
                    </a:lnTo>
                    <a:cubicBezTo>
                      <a:pt x="130202" y="112585"/>
                      <a:pt x="118607" y="115919"/>
                      <a:pt x="107963" y="117919"/>
                    </a:cubicBezTo>
                    <a:cubicBezTo>
                      <a:pt x="98197" y="120196"/>
                      <a:pt x="88236" y="121539"/>
                      <a:pt x="78216" y="121920"/>
                    </a:cubicBezTo>
                    <a:cubicBezTo>
                      <a:pt x="69371" y="122234"/>
                      <a:pt x="60523" y="121396"/>
                      <a:pt x="51891" y="119443"/>
                    </a:cubicBezTo>
                    <a:cubicBezTo>
                      <a:pt x="43365" y="117462"/>
                      <a:pt x="35170" y="114252"/>
                      <a:pt x="27561" y="109918"/>
                    </a:cubicBezTo>
                    <a:cubicBezTo>
                      <a:pt x="19239" y="105499"/>
                      <a:pt x="12000" y="99288"/>
                      <a:pt x="6368" y="91726"/>
                    </a:cubicBezTo>
                    <a:cubicBezTo>
                      <a:pt x="2298" y="85992"/>
                      <a:pt x="288" y="79038"/>
                      <a:pt x="665" y="72009"/>
                    </a:cubicBezTo>
                    <a:cubicBezTo>
                      <a:pt x="1409" y="64741"/>
                      <a:pt x="4324" y="57874"/>
                      <a:pt x="9029" y="52292"/>
                    </a:cubicBezTo>
                    <a:cubicBezTo>
                      <a:pt x="14865" y="44929"/>
                      <a:pt x="21787" y="38510"/>
                      <a:pt x="29557" y="33242"/>
                    </a:cubicBezTo>
                    <a:lnTo>
                      <a:pt x="0" y="17431"/>
                    </a:lnTo>
                    <a:lnTo>
                      <a:pt x="17677" y="7239"/>
                    </a:lnTo>
                    <a:lnTo>
                      <a:pt x="47329" y="24384"/>
                    </a:lnTo>
                    <a:cubicBezTo>
                      <a:pt x="61240" y="17345"/>
                      <a:pt x="75864" y="11820"/>
                      <a:pt x="90951" y="7906"/>
                    </a:cubicBezTo>
                    <a:cubicBezTo>
                      <a:pt x="105283" y="4220"/>
                      <a:pt x="119862" y="1581"/>
                      <a:pt x="134574" y="0"/>
                    </a:cubicBezTo>
                    <a:close/>
                    <a:moveTo>
                      <a:pt x="63200" y="82867"/>
                    </a:moveTo>
                    <a:cubicBezTo>
                      <a:pt x="69850" y="86696"/>
                      <a:pt x="77520" y="88354"/>
                      <a:pt x="85154" y="87630"/>
                    </a:cubicBezTo>
                    <a:cubicBezTo>
                      <a:pt x="95480" y="86468"/>
                      <a:pt x="105647" y="84163"/>
                      <a:pt x="115471" y="80772"/>
                    </a:cubicBezTo>
                    <a:lnTo>
                      <a:pt x="67952" y="53245"/>
                    </a:lnTo>
                    <a:cubicBezTo>
                      <a:pt x="50465" y="65056"/>
                      <a:pt x="48849" y="74581"/>
                      <a:pt x="63200" y="82867"/>
                    </a:cubicBezTo>
                    <a:close/>
                    <a:moveTo>
                      <a:pt x="229992" y="96774"/>
                    </a:moveTo>
                    <a:cubicBezTo>
                      <a:pt x="222731" y="92840"/>
                      <a:pt x="214405" y="91335"/>
                      <a:pt x="206232" y="92488"/>
                    </a:cubicBezTo>
                    <a:cubicBezTo>
                      <a:pt x="194961" y="94002"/>
                      <a:pt x="183832" y="96460"/>
                      <a:pt x="172969" y="99822"/>
                    </a:cubicBezTo>
                    <a:lnTo>
                      <a:pt x="220488" y="127254"/>
                    </a:lnTo>
                    <a:cubicBezTo>
                      <a:pt x="240512" y="114871"/>
                      <a:pt x="243677" y="104708"/>
                      <a:pt x="229992" y="96774"/>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45" name="Google Shape;1245;p27"/>
            <p:cNvGrpSpPr/>
            <p:nvPr/>
          </p:nvGrpSpPr>
          <p:grpSpPr>
            <a:xfrm>
              <a:off x="2665504" y="2962052"/>
              <a:ext cx="883852" cy="621125"/>
              <a:chOff x="4475129" y="3704177"/>
              <a:chExt cx="883852" cy="621125"/>
            </a:xfrm>
          </p:grpSpPr>
          <p:sp>
            <p:nvSpPr>
              <p:cNvPr id="1246" name="Google Shape;1246;p27"/>
              <p:cNvSpPr/>
              <p:nvPr/>
            </p:nvSpPr>
            <p:spPr>
              <a:xfrm>
                <a:off x="4475129" y="381381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7" name="Google Shape;1247;p27"/>
              <p:cNvSpPr/>
              <p:nvPr/>
            </p:nvSpPr>
            <p:spPr>
              <a:xfrm>
                <a:off x="4475224" y="3956875"/>
                <a:ext cx="87339" cy="116490"/>
              </a:xfrm>
              <a:custGeom>
                <a:avLst/>
                <a:gdLst/>
                <a:ahLst/>
                <a:cxnLst/>
                <a:rect l="l" t="t" r="r" b="b"/>
                <a:pathLst>
                  <a:path w="87339" h="116490" extrusionOk="0">
                    <a:moveTo>
                      <a:pt x="0" y="116491"/>
                    </a:moveTo>
                    <a:lnTo>
                      <a:pt x="0" y="0"/>
                    </a:lnTo>
                    <a:lnTo>
                      <a:pt x="87340" y="78009"/>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8" name="Google Shape;1248;p27"/>
              <p:cNvSpPr/>
              <p:nvPr/>
            </p:nvSpPr>
            <p:spPr>
              <a:xfrm>
                <a:off x="5292454" y="3959923"/>
                <a:ext cx="66431" cy="157162"/>
              </a:xfrm>
              <a:custGeom>
                <a:avLst/>
                <a:gdLst/>
                <a:ahLst/>
                <a:cxnLst/>
                <a:rect l="l" t="t" r="r" b="b"/>
                <a:pathLst>
                  <a:path w="66431" h="157162" extrusionOk="0">
                    <a:moveTo>
                      <a:pt x="66432" y="0"/>
                    </a:moveTo>
                    <a:lnTo>
                      <a:pt x="66432" y="109633"/>
                    </a:lnTo>
                    <a:lnTo>
                      <a:pt x="21859" y="157163"/>
                    </a:lnTo>
                    <a:lnTo>
                      <a:pt x="0" y="31623"/>
                    </a:lnTo>
                    <a:lnTo>
                      <a:pt x="66432"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9" name="Google Shape;1249;p27"/>
              <p:cNvSpPr/>
              <p:nvPr/>
            </p:nvSpPr>
            <p:spPr>
              <a:xfrm>
                <a:off x="4475129" y="3704177"/>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0" name="Google Shape;1250;p27"/>
              <p:cNvSpPr/>
              <p:nvPr/>
            </p:nvSpPr>
            <p:spPr>
              <a:xfrm>
                <a:off x="4600749" y="3773876"/>
                <a:ext cx="632686" cy="366022"/>
              </a:xfrm>
              <a:custGeom>
                <a:avLst/>
                <a:gdLst/>
                <a:ahLst/>
                <a:cxnLst/>
                <a:rect l="l" t="t" r="r" b="b"/>
                <a:pathLst>
                  <a:path w="632686" h="366022" extrusionOk="0">
                    <a:moveTo>
                      <a:pt x="632116" y="194048"/>
                    </a:moveTo>
                    <a:cubicBezTo>
                      <a:pt x="627555" y="237101"/>
                      <a:pt x="596952" y="279773"/>
                      <a:pt x="540025" y="312444"/>
                    </a:cubicBezTo>
                    <a:cubicBezTo>
                      <a:pt x="416475" y="383882"/>
                      <a:pt x="216136" y="383882"/>
                      <a:pt x="92586" y="312444"/>
                    </a:cubicBezTo>
                    <a:cubicBezTo>
                      <a:pt x="35564" y="279487"/>
                      <a:pt x="4962" y="237101"/>
                      <a:pt x="590" y="194048"/>
                    </a:cubicBezTo>
                    <a:cubicBezTo>
                      <a:pt x="-4732" y="143566"/>
                      <a:pt x="25965" y="92131"/>
                      <a:pt x="92586" y="53650"/>
                    </a:cubicBezTo>
                    <a:cubicBezTo>
                      <a:pt x="216136" y="-17883"/>
                      <a:pt x="416475" y="-17883"/>
                      <a:pt x="540025" y="53650"/>
                    </a:cubicBezTo>
                    <a:cubicBezTo>
                      <a:pt x="606646" y="92131"/>
                      <a:pt x="637343" y="143566"/>
                      <a:pt x="632116"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1" name="Google Shape;1251;p27"/>
              <p:cNvSpPr/>
              <p:nvPr/>
            </p:nvSpPr>
            <p:spPr>
              <a:xfrm>
                <a:off x="4601339" y="3795784"/>
                <a:ext cx="631526" cy="344114"/>
              </a:xfrm>
              <a:custGeom>
                <a:avLst/>
                <a:gdLst/>
                <a:ahLst/>
                <a:cxnLst/>
                <a:rect l="l" t="t" r="r" b="b"/>
                <a:pathLst>
                  <a:path w="631526" h="344114" extrusionOk="0">
                    <a:moveTo>
                      <a:pt x="631527" y="172140"/>
                    </a:moveTo>
                    <a:cubicBezTo>
                      <a:pt x="626965" y="215194"/>
                      <a:pt x="596363" y="257865"/>
                      <a:pt x="539435" y="290536"/>
                    </a:cubicBezTo>
                    <a:cubicBezTo>
                      <a:pt x="415886" y="361974"/>
                      <a:pt x="215546" y="361974"/>
                      <a:pt x="91997" y="290536"/>
                    </a:cubicBezTo>
                    <a:cubicBezTo>
                      <a:pt x="34974" y="257580"/>
                      <a:pt x="4372" y="215194"/>
                      <a:pt x="0" y="172140"/>
                    </a:cubicBezTo>
                    <a:cubicBezTo>
                      <a:pt x="4372" y="128992"/>
                      <a:pt x="35069" y="86415"/>
                      <a:pt x="91997" y="53650"/>
                    </a:cubicBezTo>
                    <a:cubicBezTo>
                      <a:pt x="215546" y="-17883"/>
                      <a:pt x="415886" y="-17883"/>
                      <a:pt x="539435" y="53650"/>
                    </a:cubicBezTo>
                    <a:cubicBezTo>
                      <a:pt x="596553" y="86606"/>
                      <a:pt x="626965" y="128992"/>
                      <a:pt x="631527" y="172140"/>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2" name="Google Shape;1252;p27"/>
              <p:cNvSpPr/>
              <p:nvPr/>
            </p:nvSpPr>
            <p:spPr>
              <a:xfrm>
                <a:off x="4762903" y="3878294"/>
                <a:ext cx="294875" cy="184975"/>
              </a:xfrm>
              <a:custGeom>
                <a:avLst/>
                <a:gdLst/>
                <a:ahLst/>
                <a:cxnLst/>
                <a:rect l="l" t="t" r="r" b="b"/>
                <a:pathLst>
                  <a:path w="294875" h="184975" extrusionOk="0">
                    <a:moveTo>
                      <a:pt x="149875" y="29718"/>
                    </a:moveTo>
                    <a:cubicBezTo>
                      <a:pt x="145992" y="29661"/>
                      <a:pt x="142113" y="29946"/>
                      <a:pt x="138280" y="30575"/>
                    </a:cubicBezTo>
                    <a:cubicBezTo>
                      <a:pt x="133053" y="31337"/>
                      <a:pt x="127256" y="32385"/>
                      <a:pt x="120793" y="33718"/>
                    </a:cubicBezTo>
                    <a:cubicBezTo>
                      <a:pt x="114331" y="35052"/>
                      <a:pt x="107583" y="36862"/>
                      <a:pt x="100645" y="38957"/>
                    </a:cubicBezTo>
                    <a:cubicBezTo>
                      <a:pt x="93881" y="40976"/>
                      <a:pt x="87273" y="43491"/>
                      <a:pt x="80877" y="46482"/>
                    </a:cubicBezTo>
                    <a:lnTo>
                      <a:pt x="130867" y="75914"/>
                    </a:lnTo>
                    <a:lnTo>
                      <a:pt x="140371" y="72676"/>
                    </a:lnTo>
                    <a:cubicBezTo>
                      <a:pt x="153296" y="68389"/>
                      <a:pt x="165461" y="64770"/>
                      <a:pt x="176960" y="61722"/>
                    </a:cubicBezTo>
                    <a:cubicBezTo>
                      <a:pt x="187719" y="58836"/>
                      <a:pt x="198734" y="57017"/>
                      <a:pt x="209844" y="56292"/>
                    </a:cubicBezTo>
                    <a:cubicBezTo>
                      <a:pt x="219965" y="55607"/>
                      <a:pt x="230125" y="56274"/>
                      <a:pt x="240066" y="58293"/>
                    </a:cubicBezTo>
                    <a:cubicBezTo>
                      <a:pt x="250273" y="60503"/>
                      <a:pt x="260052" y="64322"/>
                      <a:pt x="269052" y="69628"/>
                    </a:cubicBezTo>
                    <a:cubicBezTo>
                      <a:pt x="277834" y="74019"/>
                      <a:pt x="285351" y="80572"/>
                      <a:pt x="290911" y="88678"/>
                    </a:cubicBezTo>
                    <a:cubicBezTo>
                      <a:pt x="294627" y="94602"/>
                      <a:pt x="295796" y="101784"/>
                      <a:pt x="294142" y="108585"/>
                    </a:cubicBezTo>
                    <a:cubicBezTo>
                      <a:pt x="292032" y="116081"/>
                      <a:pt x="287927" y="122863"/>
                      <a:pt x="282262" y="128206"/>
                    </a:cubicBezTo>
                    <a:cubicBezTo>
                      <a:pt x="275287" y="135236"/>
                      <a:pt x="267503" y="141408"/>
                      <a:pt x="259073" y="146590"/>
                    </a:cubicBezTo>
                    <a:lnTo>
                      <a:pt x="291386" y="165640"/>
                    </a:lnTo>
                    <a:lnTo>
                      <a:pt x="273424" y="175641"/>
                    </a:lnTo>
                    <a:lnTo>
                      <a:pt x="240826" y="156591"/>
                    </a:lnTo>
                    <a:cubicBezTo>
                      <a:pt x="225325" y="164335"/>
                      <a:pt x="209083" y="170488"/>
                      <a:pt x="192357" y="174974"/>
                    </a:cubicBezTo>
                    <a:cubicBezTo>
                      <a:pt x="174870" y="179813"/>
                      <a:pt x="157003" y="183156"/>
                      <a:pt x="138945" y="184975"/>
                    </a:cubicBezTo>
                    <a:lnTo>
                      <a:pt x="121934" y="154400"/>
                    </a:lnTo>
                    <a:cubicBezTo>
                      <a:pt x="125070" y="154400"/>
                      <a:pt x="129727" y="154400"/>
                      <a:pt x="136094" y="153352"/>
                    </a:cubicBezTo>
                    <a:cubicBezTo>
                      <a:pt x="142462" y="152305"/>
                      <a:pt x="149590" y="151352"/>
                      <a:pt x="157478" y="149638"/>
                    </a:cubicBezTo>
                    <a:cubicBezTo>
                      <a:pt x="165366" y="147923"/>
                      <a:pt x="173539" y="145828"/>
                      <a:pt x="182283" y="143256"/>
                    </a:cubicBezTo>
                    <a:cubicBezTo>
                      <a:pt x="190769" y="140684"/>
                      <a:pt x="199057" y="137503"/>
                      <a:pt x="207087" y="133731"/>
                    </a:cubicBezTo>
                    <a:lnTo>
                      <a:pt x="156527" y="104489"/>
                    </a:lnTo>
                    <a:lnTo>
                      <a:pt x="149970" y="106775"/>
                    </a:lnTo>
                    <a:lnTo>
                      <a:pt x="143032" y="108966"/>
                    </a:lnTo>
                    <a:cubicBezTo>
                      <a:pt x="130297" y="113062"/>
                      <a:pt x="118702" y="116396"/>
                      <a:pt x="108058" y="118491"/>
                    </a:cubicBezTo>
                    <a:cubicBezTo>
                      <a:pt x="98291" y="120767"/>
                      <a:pt x="88331" y="122101"/>
                      <a:pt x="78311" y="122491"/>
                    </a:cubicBezTo>
                    <a:cubicBezTo>
                      <a:pt x="69466" y="122806"/>
                      <a:pt x="60618" y="121968"/>
                      <a:pt x="51986" y="120015"/>
                    </a:cubicBezTo>
                    <a:cubicBezTo>
                      <a:pt x="43454" y="118053"/>
                      <a:pt x="35257" y="114843"/>
                      <a:pt x="27656" y="110490"/>
                    </a:cubicBezTo>
                    <a:cubicBezTo>
                      <a:pt x="19316" y="106099"/>
                      <a:pt x="12072" y="99879"/>
                      <a:pt x="6463" y="92297"/>
                    </a:cubicBezTo>
                    <a:cubicBezTo>
                      <a:pt x="2407" y="86592"/>
                      <a:pt x="397" y="79677"/>
                      <a:pt x="760" y="72676"/>
                    </a:cubicBezTo>
                    <a:cubicBezTo>
                      <a:pt x="1486" y="65379"/>
                      <a:pt x="4402" y="58464"/>
                      <a:pt x="9124" y="52864"/>
                    </a:cubicBezTo>
                    <a:cubicBezTo>
                      <a:pt x="14936" y="45482"/>
                      <a:pt x="21863" y="39052"/>
                      <a:pt x="29652" y="33814"/>
                    </a:cubicBezTo>
                    <a:lnTo>
                      <a:pt x="0" y="17431"/>
                    </a:lnTo>
                    <a:lnTo>
                      <a:pt x="17582" y="7239"/>
                    </a:lnTo>
                    <a:lnTo>
                      <a:pt x="47234" y="24479"/>
                    </a:lnTo>
                    <a:cubicBezTo>
                      <a:pt x="61137" y="17393"/>
                      <a:pt x="75762" y="11839"/>
                      <a:pt x="90856" y="7906"/>
                    </a:cubicBezTo>
                    <a:cubicBezTo>
                      <a:pt x="105192" y="4238"/>
                      <a:pt x="119769" y="1591"/>
                      <a:pt x="134479" y="0"/>
                    </a:cubicBezTo>
                    <a:close/>
                    <a:moveTo>
                      <a:pt x="63485" y="83058"/>
                    </a:moveTo>
                    <a:cubicBezTo>
                      <a:pt x="70169" y="86887"/>
                      <a:pt x="77870" y="88544"/>
                      <a:pt x="85534" y="87821"/>
                    </a:cubicBezTo>
                    <a:cubicBezTo>
                      <a:pt x="95830" y="86668"/>
                      <a:pt x="105967" y="84363"/>
                      <a:pt x="115756" y="80963"/>
                    </a:cubicBezTo>
                    <a:lnTo>
                      <a:pt x="68237" y="53435"/>
                    </a:lnTo>
                    <a:cubicBezTo>
                      <a:pt x="50370" y="65056"/>
                      <a:pt x="48849" y="74581"/>
                      <a:pt x="63105" y="83058"/>
                    </a:cubicBezTo>
                    <a:close/>
                    <a:moveTo>
                      <a:pt x="230372" y="96964"/>
                    </a:moveTo>
                    <a:cubicBezTo>
                      <a:pt x="223092" y="93002"/>
                      <a:pt x="214710" y="91526"/>
                      <a:pt x="206517" y="92773"/>
                    </a:cubicBezTo>
                    <a:cubicBezTo>
                      <a:pt x="195274" y="94202"/>
                      <a:pt x="184174" y="96631"/>
                      <a:pt x="173349" y="100013"/>
                    </a:cubicBezTo>
                    <a:lnTo>
                      <a:pt x="220868" y="127444"/>
                    </a:lnTo>
                    <a:cubicBezTo>
                      <a:pt x="240636" y="115062"/>
                      <a:pt x="243677" y="104899"/>
                      <a:pt x="229992" y="969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3" name="Google Shape;1253;p27"/>
              <p:cNvSpPr/>
              <p:nvPr/>
            </p:nvSpPr>
            <p:spPr>
              <a:xfrm>
                <a:off x="4885122" y="4015740"/>
                <a:ext cx="19007" cy="25526"/>
              </a:xfrm>
              <a:custGeom>
                <a:avLst/>
                <a:gdLst/>
                <a:ahLst/>
                <a:cxnLst/>
                <a:rect l="l" t="t" r="r" b="b"/>
                <a:pathLst>
                  <a:path w="19007" h="25526"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4" name="Google Shape;1254;p27"/>
              <p:cNvSpPr/>
              <p:nvPr/>
            </p:nvSpPr>
            <p:spPr>
              <a:xfrm>
                <a:off x="5012188" y="4026598"/>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5" name="Google Shape;1255;p27"/>
              <p:cNvSpPr/>
              <p:nvPr/>
            </p:nvSpPr>
            <p:spPr>
              <a:xfrm>
                <a:off x="5026348" y="3963352"/>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6" name="Google Shape;1256;p27"/>
              <p:cNvSpPr/>
              <p:nvPr/>
            </p:nvSpPr>
            <p:spPr>
              <a:xfrm>
                <a:off x="4927509" y="3969734"/>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527"/>
                      <a:pt x="16537" y="20860"/>
                    </a:cubicBezTo>
                    <a:cubicBezTo>
                      <a:pt x="15586" y="20193"/>
                      <a:pt x="0" y="10096"/>
                      <a:pt x="0" y="1009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7" name="Google Shape;1257;p27"/>
              <p:cNvSpPr/>
              <p:nvPr/>
            </p:nvSpPr>
            <p:spPr>
              <a:xfrm>
                <a:off x="4830855" y="3914584"/>
                <a:ext cx="58543" cy="38957"/>
              </a:xfrm>
              <a:custGeom>
                <a:avLst/>
                <a:gdLst/>
                <a:ahLst/>
                <a:cxnLst/>
                <a:rect l="l" t="t" r="r" b="b"/>
                <a:pathLst>
                  <a:path w="58543" h="38957" extrusionOk="0">
                    <a:moveTo>
                      <a:pt x="0" y="11144"/>
                    </a:moveTo>
                    <a:lnTo>
                      <a:pt x="49040" y="38957"/>
                    </a:lnTo>
                    <a:lnTo>
                      <a:pt x="58543" y="31718"/>
                    </a:lnTo>
                    <a:cubicBezTo>
                      <a:pt x="58543" y="31718"/>
                      <a:pt x="52461" y="24574"/>
                      <a:pt x="51986" y="23908"/>
                    </a:cubicBezTo>
                    <a:cubicBezTo>
                      <a:pt x="47584" y="18878"/>
                      <a:pt x="42420" y="14573"/>
                      <a:pt x="36685" y="11144"/>
                    </a:cubicBezTo>
                    <a:cubicBezTo>
                      <a:pt x="33073" y="10477"/>
                      <a:pt x="9789" y="0"/>
                      <a:pt x="978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8" name="Google Shape;1258;p27"/>
              <p:cNvSpPr/>
              <p:nvPr/>
            </p:nvSpPr>
            <p:spPr>
              <a:xfrm>
                <a:off x="4885122" y="3883437"/>
                <a:ext cx="27275" cy="24574"/>
              </a:xfrm>
              <a:custGeom>
                <a:avLst/>
                <a:gdLst/>
                <a:ahLst/>
                <a:cxnLst/>
                <a:rect l="l" t="t" r="r" b="b"/>
                <a:pathLst>
                  <a:path w="27275" h="24574" extrusionOk="0">
                    <a:moveTo>
                      <a:pt x="27276" y="24575"/>
                    </a:moveTo>
                    <a:lnTo>
                      <a:pt x="27276" y="7334"/>
                    </a:lnTo>
                    <a:lnTo>
                      <a:pt x="4752" y="0"/>
                    </a:lnTo>
                    <a:lnTo>
                      <a:pt x="0" y="13526"/>
                    </a:lnTo>
                    <a:lnTo>
                      <a:pt x="1140" y="19621"/>
                    </a:lnTo>
                    <a:lnTo>
                      <a:pt x="27276" y="2457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9" name="Google Shape;1259;p27"/>
              <p:cNvSpPr/>
              <p:nvPr/>
            </p:nvSpPr>
            <p:spPr>
              <a:xfrm>
                <a:off x="4762903" y="3878389"/>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0" name="Google Shape;1260;p27"/>
              <p:cNvSpPr/>
              <p:nvPr/>
            </p:nvSpPr>
            <p:spPr>
              <a:xfrm>
                <a:off x="4763854" y="3936015"/>
                <a:ext cx="29936" cy="30289"/>
              </a:xfrm>
              <a:custGeom>
                <a:avLst/>
                <a:gdLst/>
                <a:ahLst/>
                <a:cxnLst/>
                <a:rect l="l" t="t" r="r" b="b"/>
                <a:pathLst>
                  <a:path w="29936" h="30289" extrusionOk="0">
                    <a:moveTo>
                      <a:pt x="0" y="17812"/>
                    </a:moveTo>
                    <a:lnTo>
                      <a:pt x="0" y="0"/>
                    </a:lnTo>
                    <a:lnTo>
                      <a:pt x="29937" y="0"/>
                    </a:lnTo>
                    <a:lnTo>
                      <a:pt x="22619" y="15907"/>
                    </a:lnTo>
                    <a:lnTo>
                      <a:pt x="9599"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1" name="Google Shape;1261;p27"/>
              <p:cNvSpPr/>
              <p:nvPr/>
            </p:nvSpPr>
            <p:spPr>
              <a:xfrm>
                <a:off x="4762618" y="3860577"/>
                <a:ext cx="295161" cy="185547"/>
              </a:xfrm>
              <a:custGeom>
                <a:avLst/>
                <a:gdLst/>
                <a:ahLst/>
                <a:cxnLst/>
                <a:rect l="l" t="t" r="r" b="b"/>
                <a:pathLst>
                  <a:path w="295161" h="185547" extrusionOk="0">
                    <a:moveTo>
                      <a:pt x="150160" y="30194"/>
                    </a:moveTo>
                    <a:cubicBezTo>
                      <a:pt x="146275" y="30185"/>
                      <a:pt x="142396" y="30499"/>
                      <a:pt x="138565" y="31147"/>
                    </a:cubicBezTo>
                    <a:cubicBezTo>
                      <a:pt x="133338" y="31909"/>
                      <a:pt x="127541" y="32956"/>
                      <a:pt x="121078" y="34290"/>
                    </a:cubicBezTo>
                    <a:cubicBezTo>
                      <a:pt x="114616" y="35623"/>
                      <a:pt x="107868" y="37433"/>
                      <a:pt x="100930" y="39529"/>
                    </a:cubicBezTo>
                    <a:cubicBezTo>
                      <a:pt x="94166" y="41548"/>
                      <a:pt x="87558" y="44063"/>
                      <a:pt x="81162" y="47054"/>
                    </a:cubicBezTo>
                    <a:lnTo>
                      <a:pt x="131152" y="76486"/>
                    </a:lnTo>
                    <a:lnTo>
                      <a:pt x="140656" y="73247"/>
                    </a:lnTo>
                    <a:cubicBezTo>
                      <a:pt x="153581" y="68961"/>
                      <a:pt x="165746" y="65246"/>
                      <a:pt x="177246" y="62294"/>
                    </a:cubicBezTo>
                    <a:cubicBezTo>
                      <a:pt x="187994" y="59360"/>
                      <a:pt x="199009" y="57541"/>
                      <a:pt x="210129" y="56864"/>
                    </a:cubicBezTo>
                    <a:cubicBezTo>
                      <a:pt x="220250" y="56179"/>
                      <a:pt x="230410" y="56845"/>
                      <a:pt x="240351" y="58864"/>
                    </a:cubicBezTo>
                    <a:cubicBezTo>
                      <a:pt x="250567" y="61017"/>
                      <a:pt x="260366" y="64846"/>
                      <a:pt x="269337" y="70199"/>
                    </a:cubicBezTo>
                    <a:cubicBezTo>
                      <a:pt x="278119" y="74590"/>
                      <a:pt x="285636" y="81144"/>
                      <a:pt x="291196" y="89249"/>
                    </a:cubicBezTo>
                    <a:cubicBezTo>
                      <a:pt x="294912" y="95174"/>
                      <a:pt x="296081" y="102356"/>
                      <a:pt x="294427" y="109156"/>
                    </a:cubicBezTo>
                    <a:cubicBezTo>
                      <a:pt x="292289" y="116643"/>
                      <a:pt x="288183" y="123425"/>
                      <a:pt x="282548" y="128778"/>
                    </a:cubicBezTo>
                    <a:cubicBezTo>
                      <a:pt x="275572" y="135807"/>
                      <a:pt x="267788" y="141980"/>
                      <a:pt x="259358" y="147161"/>
                    </a:cubicBezTo>
                    <a:lnTo>
                      <a:pt x="291671" y="166211"/>
                    </a:lnTo>
                    <a:lnTo>
                      <a:pt x="273709" y="176213"/>
                    </a:lnTo>
                    <a:lnTo>
                      <a:pt x="241111" y="157163"/>
                    </a:lnTo>
                    <a:cubicBezTo>
                      <a:pt x="225591" y="164868"/>
                      <a:pt x="209359" y="171022"/>
                      <a:pt x="192642" y="175546"/>
                    </a:cubicBezTo>
                    <a:cubicBezTo>
                      <a:pt x="175155" y="180384"/>
                      <a:pt x="157288" y="183728"/>
                      <a:pt x="139230" y="185547"/>
                    </a:cubicBezTo>
                    <a:lnTo>
                      <a:pt x="122219" y="154972"/>
                    </a:lnTo>
                    <a:cubicBezTo>
                      <a:pt x="126956" y="154848"/>
                      <a:pt x="131684" y="154467"/>
                      <a:pt x="136379" y="153829"/>
                    </a:cubicBezTo>
                    <a:cubicBezTo>
                      <a:pt x="143567" y="153010"/>
                      <a:pt x="150702" y="151800"/>
                      <a:pt x="157763" y="150209"/>
                    </a:cubicBezTo>
                    <a:cubicBezTo>
                      <a:pt x="165556" y="148495"/>
                      <a:pt x="173824" y="146399"/>
                      <a:pt x="182568" y="143828"/>
                    </a:cubicBezTo>
                    <a:cubicBezTo>
                      <a:pt x="191055" y="141256"/>
                      <a:pt x="199342" y="138074"/>
                      <a:pt x="207373" y="134303"/>
                    </a:cubicBezTo>
                    <a:lnTo>
                      <a:pt x="156812" y="105061"/>
                    </a:lnTo>
                    <a:lnTo>
                      <a:pt x="150255" y="107347"/>
                    </a:lnTo>
                    <a:lnTo>
                      <a:pt x="143317" y="109442"/>
                    </a:lnTo>
                    <a:cubicBezTo>
                      <a:pt x="130582" y="113633"/>
                      <a:pt x="118987" y="116967"/>
                      <a:pt x="108343" y="118967"/>
                    </a:cubicBezTo>
                    <a:cubicBezTo>
                      <a:pt x="98576" y="121244"/>
                      <a:pt x="88616" y="122577"/>
                      <a:pt x="78596" y="122968"/>
                    </a:cubicBezTo>
                    <a:cubicBezTo>
                      <a:pt x="69751" y="123282"/>
                      <a:pt x="60903" y="122444"/>
                      <a:pt x="52271" y="120491"/>
                    </a:cubicBezTo>
                    <a:cubicBezTo>
                      <a:pt x="43728" y="118567"/>
                      <a:pt x="35526" y="115348"/>
                      <a:pt x="27941" y="110966"/>
                    </a:cubicBezTo>
                    <a:cubicBezTo>
                      <a:pt x="19562" y="106632"/>
                      <a:pt x="12305" y="100403"/>
                      <a:pt x="6748" y="92773"/>
                    </a:cubicBezTo>
                    <a:cubicBezTo>
                      <a:pt x="2672" y="87078"/>
                      <a:pt x="660" y="80153"/>
                      <a:pt x="1045" y="73152"/>
                    </a:cubicBezTo>
                    <a:cubicBezTo>
                      <a:pt x="1789" y="65856"/>
                      <a:pt x="4703" y="58950"/>
                      <a:pt x="9409" y="53340"/>
                    </a:cubicBezTo>
                    <a:cubicBezTo>
                      <a:pt x="15218" y="45958"/>
                      <a:pt x="22145" y="39529"/>
                      <a:pt x="29937" y="34290"/>
                    </a:cubicBezTo>
                    <a:lnTo>
                      <a:pt x="0" y="16954"/>
                    </a:lnTo>
                    <a:lnTo>
                      <a:pt x="17582" y="6763"/>
                    </a:lnTo>
                    <a:lnTo>
                      <a:pt x="47234" y="23908"/>
                    </a:lnTo>
                    <a:cubicBezTo>
                      <a:pt x="61159" y="17021"/>
                      <a:pt x="75784" y="11649"/>
                      <a:pt x="90856" y="7906"/>
                    </a:cubicBezTo>
                    <a:cubicBezTo>
                      <a:pt x="105192" y="4239"/>
                      <a:pt x="119769" y="1591"/>
                      <a:pt x="134479" y="0"/>
                    </a:cubicBezTo>
                    <a:close/>
                    <a:moveTo>
                      <a:pt x="63770" y="83629"/>
                    </a:moveTo>
                    <a:cubicBezTo>
                      <a:pt x="70454" y="87459"/>
                      <a:pt x="78155" y="89116"/>
                      <a:pt x="85819" y="88392"/>
                    </a:cubicBezTo>
                    <a:cubicBezTo>
                      <a:pt x="96108" y="87192"/>
                      <a:pt x="106239" y="84887"/>
                      <a:pt x="116041" y="81534"/>
                    </a:cubicBezTo>
                    <a:lnTo>
                      <a:pt x="68522" y="54007"/>
                    </a:lnTo>
                    <a:cubicBezTo>
                      <a:pt x="50655" y="65437"/>
                      <a:pt x="49135" y="75343"/>
                      <a:pt x="63390" y="83629"/>
                    </a:cubicBezTo>
                    <a:close/>
                    <a:moveTo>
                      <a:pt x="230657" y="97536"/>
                    </a:moveTo>
                    <a:cubicBezTo>
                      <a:pt x="223387" y="93536"/>
                      <a:pt x="215004" y="92030"/>
                      <a:pt x="206802" y="93250"/>
                    </a:cubicBezTo>
                    <a:cubicBezTo>
                      <a:pt x="195559" y="94764"/>
                      <a:pt x="184469" y="97222"/>
                      <a:pt x="173634" y="100584"/>
                    </a:cubicBezTo>
                    <a:lnTo>
                      <a:pt x="221153" y="127921"/>
                    </a:lnTo>
                    <a:cubicBezTo>
                      <a:pt x="240731" y="115634"/>
                      <a:pt x="243962" y="105442"/>
                      <a:pt x="230277" y="97536"/>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62" name="Google Shape;1262;p27"/>
            <p:cNvGrpSpPr/>
            <p:nvPr/>
          </p:nvGrpSpPr>
          <p:grpSpPr>
            <a:xfrm>
              <a:off x="2665504" y="2818605"/>
              <a:ext cx="883852" cy="621125"/>
              <a:chOff x="4475129" y="3560730"/>
              <a:chExt cx="883852" cy="621125"/>
            </a:xfrm>
          </p:grpSpPr>
          <p:sp>
            <p:nvSpPr>
              <p:cNvPr id="1263" name="Google Shape;1263;p27"/>
              <p:cNvSpPr/>
              <p:nvPr/>
            </p:nvSpPr>
            <p:spPr>
              <a:xfrm>
                <a:off x="4475129" y="367036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4" name="Google Shape;1264;p27"/>
              <p:cNvSpPr/>
              <p:nvPr/>
            </p:nvSpPr>
            <p:spPr>
              <a:xfrm>
                <a:off x="4475224" y="3813428"/>
                <a:ext cx="87339" cy="116586"/>
              </a:xfrm>
              <a:custGeom>
                <a:avLst/>
                <a:gdLst/>
                <a:ahLst/>
                <a:cxnLst/>
                <a:rect l="l" t="t" r="r" b="b"/>
                <a:pathLst>
                  <a:path w="87339" h="116586" extrusionOk="0">
                    <a:moveTo>
                      <a:pt x="0" y="116586"/>
                    </a:moveTo>
                    <a:lnTo>
                      <a:pt x="0" y="0"/>
                    </a:lnTo>
                    <a:lnTo>
                      <a:pt x="87340" y="78010"/>
                    </a:lnTo>
                    <a:lnTo>
                      <a:pt x="0" y="116586"/>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5" name="Google Shape;1265;p27"/>
              <p:cNvSpPr/>
              <p:nvPr/>
            </p:nvSpPr>
            <p:spPr>
              <a:xfrm>
                <a:off x="5292454" y="3816476"/>
                <a:ext cx="66431" cy="157067"/>
              </a:xfrm>
              <a:custGeom>
                <a:avLst/>
                <a:gdLst/>
                <a:ahLst/>
                <a:cxnLst/>
                <a:rect l="l" t="t" r="r" b="b"/>
                <a:pathLst>
                  <a:path w="66431" h="157067" extrusionOk="0">
                    <a:moveTo>
                      <a:pt x="66432" y="0"/>
                    </a:moveTo>
                    <a:lnTo>
                      <a:pt x="66432" y="109633"/>
                    </a:lnTo>
                    <a:lnTo>
                      <a:pt x="21859" y="157067"/>
                    </a:lnTo>
                    <a:lnTo>
                      <a:pt x="0" y="31623"/>
                    </a:lnTo>
                    <a:lnTo>
                      <a:pt x="66432"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6" name="Google Shape;1266;p27"/>
              <p:cNvSpPr/>
              <p:nvPr/>
            </p:nvSpPr>
            <p:spPr>
              <a:xfrm>
                <a:off x="4475129" y="356073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7" name="Google Shape;1267;p27"/>
              <p:cNvSpPr/>
              <p:nvPr/>
            </p:nvSpPr>
            <p:spPr>
              <a:xfrm>
                <a:off x="4600749" y="3630358"/>
                <a:ext cx="632686" cy="366093"/>
              </a:xfrm>
              <a:custGeom>
                <a:avLst/>
                <a:gdLst/>
                <a:ahLst/>
                <a:cxnLst/>
                <a:rect l="l" t="t" r="r" b="b"/>
                <a:pathLst>
                  <a:path w="632686" h="366093" extrusionOk="0">
                    <a:moveTo>
                      <a:pt x="632116" y="194119"/>
                    </a:moveTo>
                    <a:cubicBezTo>
                      <a:pt x="627555" y="237173"/>
                      <a:pt x="596952" y="279844"/>
                      <a:pt x="540025" y="312515"/>
                    </a:cubicBezTo>
                    <a:cubicBezTo>
                      <a:pt x="416475" y="383953"/>
                      <a:pt x="216136" y="383953"/>
                      <a:pt x="92586" y="312515"/>
                    </a:cubicBezTo>
                    <a:cubicBezTo>
                      <a:pt x="35564" y="279559"/>
                      <a:pt x="4962" y="237173"/>
                      <a:pt x="590" y="194119"/>
                    </a:cubicBezTo>
                    <a:cubicBezTo>
                      <a:pt x="-4732" y="143637"/>
                      <a:pt x="25965" y="92202"/>
                      <a:pt x="92586" y="53721"/>
                    </a:cubicBezTo>
                    <a:cubicBezTo>
                      <a:pt x="216136" y="-17907"/>
                      <a:pt x="416475" y="-17907"/>
                      <a:pt x="540025" y="53721"/>
                    </a:cubicBezTo>
                    <a:cubicBezTo>
                      <a:pt x="606646" y="92202"/>
                      <a:pt x="637343" y="143637"/>
                      <a:pt x="632116" y="19411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8" name="Google Shape;1268;p27"/>
              <p:cNvSpPr/>
              <p:nvPr/>
            </p:nvSpPr>
            <p:spPr>
              <a:xfrm>
                <a:off x="4601339" y="3652337"/>
                <a:ext cx="631526" cy="344114"/>
              </a:xfrm>
              <a:custGeom>
                <a:avLst/>
                <a:gdLst/>
                <a:ahLst/>
                <a:cxnLst/>
                <a:rect l="l" t="t" r="r" b="b"/>
                <a:pathLst>
                  <a:path w="631526" h="344114" extrusionOk="0">
                    <a:moveTo>
                      <a:pt x="631527" y="172140"/>
                    </a:moveTo>
                    <a:cubicBezTo>
                      <a:pt x="626965" y="215194"/>
                      <a:pt x="596363" y="257865"/>
                      <a:pt x="539435" y="290536"/>
                    </a:cubicBezTo>
                    <a:cubicBezTo>
                      <a:pt x="415886" y="361974"/>
                      <a:pt x="215546" y="361974"/>
                      <a:pt x="91997" y="290536"/>
                    </a:cubicBezTo>
                    <a:cubicBezTo>
                      <a:pt x="34974" y="257580"/>
                      <a:pt x="4372" y="215194"/>
                      <a:pt x="0" y="172140"/>
                    </a:cubicBezTo>
                    <a:cubicBezTo>
                      <a:pt x="4372" y="128992"/>
                      <a:pt x="35069" y="86415"/>
                      <a:pt x="91997" y="53649"/>
                    </a:cubicBezTo>
                    <a:cubicBezTo>
                      <a:pt x="215546" y="-17883"/>
                      <a:pt x="415886" y="-17883"/>
                      <a:pt x="539435" y="53649"/>
                    </a:cubicBezTo>
                    <a:cubicBezTo>
                      <a:pt x="596553" y="86606"/>
                      <a:pt x="626965" y="129088"/>
                      <a:pt x="631527" y="172140"/>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9" name="Google Shape;1269;p27"/>
              <p:cNvSpPr/>
              <p:nvPr/>
            </p:nvSpPr>
            <p:spPr>
              <a:xfrm>
                <a:off x="4762618" y="3735419"/>
                <a:ext cx="295161" cy="184403"/>
              </a:xfrm>
              <a:custGeom>
                <a:avLst/>
                <a:gdLst/>
                <a:ahLst/>
                <a:cxnLst/>
                <a:rect l="l" t="t" r="r" b="b"/>
                <a:pathLst>
                  <a:path w="295161" h="184403" extrusionOk="0">
                    <a:moveTo>
                      <a:pt x="150160" y="29146"/>
                    </a:moveTo>
                    <a:cubicBezTo>
                      <a:pt x="146278" y="29089"/>
                      <a:pt x="142398" y="29375"/>
                      <a:pt x="138565" y="30004"/>
                    </a:cubicBezTo>
                    <a:cubicBezTo>
                      <a:pt x="133338" y="30766"/>
                      <a:pt x="127541" y="31813"/>
                      <a:pt x="121078" y="33147"/>
                    </a:cubicBezTo>
                    <a:cubicBezTo>
                      <a:pt x="114616" y="34480"/>
                      <a:pt x="107868" y="36290"/>
                      <a:pt x="100930" y="38386"/>
                    </a:cubicBezTo>
                    <a:cubicBezTo>
                      <a:pt x="94166" y="40405"/>
                      <a:pt x="87558" y="42919"/>
                      <a:pt x="81162" y="45910"/>
                    </a:cubicBezTo>
                    <a:lnTo>
                      <a:pt x="131152" y="75342"/>
                    </a:lnTo>
                    <a:lnTo>
                      <a:pt x="140656" y="72104"/>
                    </a:lnTo>
                    <a:cubicBezTo>
                      <a:pt x="153581" y="67818"/>
                      <a:pt x="165746" y="64198"/>
                      <a:pt x="177246" y="61150"/>
                    </a:cubicBezTo>
                    <a:cubicBezTo>
                      <a:pt x="187994" y="58217"/>
                      <a:pt x="199009" y="56397"/>
                      <a:pt x="210129" y="55721"/>
                    </a:cubicBezTo>
                    <a:cubicBezTo>
                      <a:pt x="220250" y="55035"/>
                      <a:pt x="230410" y="55702"/>
                      <a:pt x="240351" y="57721"/>
                    </a:cubicBezTo>
                    <a:cubicBezTo>
                      <a:pt x="250558" y="59931"/>
                      <a:pt x="260337" y="63751"/>
                      <a:pt x="269337" y="69056"/>
                    </a:cubicBezTo>
                    <a:cubicBezTo>
                      <a:pt x="278119" y="73447"/>
                      <a:pt x="285636" y="80000"/>
                      <a:pt x="291196" y="88106"/>
                    </a:cubicBezTo>
                    <a:cubicBezTo>
                      <a:pt x="294912" y="94031"/>
                      <a:pt x="296081" y="101212"/>
                      <a:pt x="294427" y="108013"/>
                    </a:cubicBezTo>
                    <a:cubicBezTo>
                      <a:pt x="292289" y="115500"/>
                      <a:pt x="288183" y="122282"/>
                      <a:pt x="282548" y="127635"/>
                    </a:cubicBezTo>
                    <a:cubicBezTo>
                      <a:pt x="275572" y="134664"/>
                      <a:pt x="267788" y="140836"/>
                      <a:pt x="259358" y="146018"/>
                    </a:cubicBezTo>
                    <a:lnTo>
                      <a:pt x="291671" y="165068"/>
                    </a:lnTo>
                    <a:lnTo>
                      <a:pt x="273709" y="175069"/>
                    </a:lnTo>
                    <a:lnTo>
                      <a:pt x="241111" y="156019"/>
                    </a:lnTo>
                    <a:cubicBezTo>
                      <a:pt x="225610" y="163763"/>
                      <a:pt x="209368" y="169916"/>
                      <a:pt x="192642" y="174403"/>
                    </a:cubicBezTo>
                    <a:cubicBezTo>
                      <a:pt x="175155" y="179241"/>
                      <a:pt x="157288" y="182585"/>
                      <a:pt x="139230" y="184404"/>
                    </a:cubicBezTo>
                    <a:lnTo>
                      <a:pt x="122219" y="153829"/>
                    </a:lnTo>
                    <a:cubicBezTo>
                      <a:pt x="126956" y="153705"/>
                      <a:pt x="131684" y="153324"/>
                      <a:pt x="136379" y="152686"/>
                    </a:cubicBezTo>
                    <a:cubicBezTo>
                      <a:pt x="143567" y="151867"/>
                      <a:pt x="150702" y="150657"/>
                      <a:pt x="157763" y="149066"/>
                    </a:cubicBezTo>
                    <a:cubicBezTo>
                      <a:pt x="165556" y="147352"/>
                      <a:pt x="173824" y="145256"/>
                      <a:pt x="182568" y="142684"/>
                    </a:cubicBezTo>
                    <a:cubicBezTo>
                      <a:pt x="191055" y="140113"/>
                      <a:pt x="199342" y="136931"/>
                      <a:pt x="207373" y="133159"/>
                    </a:cubicBezTo>
                    <a:lnTo>
                      <a:pt x="156812" y="103917"/>
                    </a:lnTo>
                    <a:lnTo>
                      <a:pt x="150255" y="106204"/>
                    </a:lnTo>
                    <a:lnTo>
                      <a:pt x="143317" y="108299"/>
                    </a:lnTo>
                    <a:cubicBezTo>
                      <a:pt x="130582" y="112490"/>
                      <a:pt x="118987" y="115824"/>
                      <a:pt x="108343" y="117824"/>
                    </a:cubicBezTo>
                    <a:cubicBezTo>
                      <a:pt x="98576" y="120101"/>
                      <a:pt x="88616" y="121434"/>
                      <a:pt x="78596" y="121825"/>
                    </a:cubicBezTo>
                    <a:cubicBezTo>
                      <a:pt x="69751" y="122139"/>
                      <a:pt x="60903" y="121310"/>
                      <a:pt x="52271" y="119348"/>
                    </a:cubicBezTo>
                    <a:cubicBezTo>
                      <a:pt x="43739" y="117386"/>
                      <a:pt x="35542" y="114176"/>
                      <a:pt x="27941" y="109823"/>
                    </a:cubicBezTo>
                    <a:cubicBezTo>
                      <a:pt x="19602" y="105432"/>
                      <a:pt x="12357" y="99212"/>
                      <a:pt x="6748" y="91630"/>
                    </a:cubicBezTo>
                    <a:cubicBezTo>
                      <a:pt x="2678" y="85896"/>
                      <a:pt x="668" y="78943"/>
                      <a:pt x="1045" y="71914"/>
                    </a:cubicBezTo>
                    <a:cubicBezTo>
                      <a:pt x="1790" y="64646"/>
                      <a:pt x="4704" y="57778"/>
                      <a:pt x="9409" y="52197"/>
                    </a:cubicBezTo>
                    <a:cubicBezTo>
                      <a:pt x="15221" y="44815"/>
                      <a:pt x="22148" y="38386"/>
                      <a:pt x="29937" y="33147"/>
                    </a:cubicBezTo>
                    <a:lnTo>
                      <a:pt x="0" y="15811"/>
                    </a:lnTo>
                    <a:lnTo>
                      <a:pt x="17582" y="5620"/>
                    </a:lnTo>
                    <a:lnTo>
                      <a:pt x="47234" y="22765"/>
                    </a:lnTo>
                    <a:cubicBezTo>
                      <a:pt x="61313" y="16288"/>
                      <a:pt x="76028" y="11306"/>
                      <a:pt x="91141" y="7906"/>
                    </a:cubicBezTo>
                    <a:cubicBezTo>
                      <a:pt x="105477" y="4238"/>
                      <a:pt x="120054" y="1591"/>
                      <a:pt x="134764" y="0"/>
                    </a:cubicBezTo>
                    <a:close/>
                    <a:moveTo>
                      <a:pt x="63770" y="82486"/>
                    </a:moveTo>
                    <a:cubicBezTo>
                      <a:pt x="70454" y="86315"/>
                      <a:pt x="78155" y="87973"/>
                      <a:pt x="85819" y="87249"/>
                    </a:cubicBezTo>
                    <a:cubicBezTo>
                      <a:pt x="96116" y="86096"/>
                      <a:pt x="106252" y="83791"/>
                      <a:pt x="116041" y="80391"/>
                    </a:cubicBezTo>
                    <a:lnTo>
                      <a:pt x="68522" y="52864"/>
                    </a:lnTo>
                    <a:cubicBezTo>
                      <a:pt x="50655" y="64389"/>
                      <a:pt x="49135" y="74581"/>
                      <a:pt x="63390" y="82486"/>
                    </a:cubicBezTo>
                    <a:close/>
                    <a:moveTo>
                      <a:pt x="230657" y="96393"/>
                    </a:moveTo>
                    <a:cubicBezTo>
                      <a:pt x="223377" y="92430"/>
                      <a:pt x="214995" y="90954"/>
                      <a:pt x="206802" y="92202"/>
                    </a:cubicBezTo>
                    <a:cubicBezTo>
                      <a:pt x="195559" y="93631"/>
                      <a:pt x="184459" y="96060"/>
                      <a:pt x="173634" y="99441"/>
                    </a:cubicBezTo>
                    <a:lnTo>
                      <a:pt x="221153" y="126873"/>
                    </a:lnTo>
                    <a:cubicBezTo>
                      <a:pt x="240921" y="114490"/>
                      <a:pt x="243962" y="104327"/>
                      <a:pt x="230277" y="9639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0" name="Google Shape;1270;p27"/>
              <p:cNvSpPr/>
              <p:nvPr/>
            </p:nvSpPr>
            <p:spPr>
              <a:xfrm>
                <a:off x="4885122" y="3872293"/>
                <a:ext cx="19007" cy="25526"/>
              </a:xfrm>
              <a:custGeom>
                <a:avLst/>
                <a:gdLst/>
                <a:ahLst/>
                <a:cxnLst/>
                <a:rect l="l" t="t" r="r" b="b"/>
                <a:pathLst>
                  <a:path w="19007" h="25526"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1" name="Google Shape;1271;p27"/>
              <p:cNvSpPr/>
              <p:nvPr/>
            </p:nvSpPr>
            <p:spPr>
              <a:xfrm>
                <a:off x="5012188" y="3883151"/>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2" name="Google Shape;1272;p27"/>
              <p:cNvSpPr/>
              <p:nvPr/>
            </p:nvSpPr>
            <p:spPr>
              <a:xfrm>
                <a:off x="5026348" y="3819906"/>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3" name="Google Shape;1273;p27"/>
              <p:cNvSpPr/>
              <p:nvPr/>
            </p:nvSpPr>
            <p:spPr>
              <a:xfrm>
                <a:off x="4927509" y="3826287"/>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527"/>
                      <a:pt x="16537" y="20860"/>
                    </a:cubicBezTo>
                    <a:cubicBezTo>
                      <a:pt x="15586" y="20193"/>
                      <a:pt x="0" y="10096"/>
                      <a:pt x="0" y="1009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4" name="Google Shape;1274;p27"/>
              <p:cNvSpPr/>
              <p:nvPr/>
            </p:nvSpPr>
            <p:spPr>
              <a:xfrm>
                <a:off x="4830855" y="3771042"/>
                <a:ext cx="58543" cy="38957"/>
              </a:xfrm>
              <a:custGeom>
                <a:avLst/>
                <a:gdLst/>
                <a:ahLst/>
                <a:cxnLst/>
                <a:rect l="l" t="t" r="r" b="b"/>
                <a:pathLst>
                  <a:path w="58543" h="38957" extrusionOk="0">
                    <a:moveTo>
                      <a:pt x="0" y="11239"/>
                    </a:moveTo>
                    <a:lnTo>
                      <a:pt x="49040" y="38957"/>
                    </a:lnTo>
                    <a:lnTo>
                      <a:pt x="58543" y="31718"/>
                    </a:lnTo>
                    <a:cubicBezTo>
                      <a:pt x="58543" y="31718"/>
                      <a:pt x="52461" y="24574"/>
                      <a:pt x="51986" y="23908"/>
                    </a:cubicBezTo>
                    <a:cubicBezTo>
                      <a:pt x="47584" y="18878"/>
                      <a:pt x="42420" y="14573"/>
                      <a:pt x="36685" y="11144"/>
                    </a:cubicBezTo>
                    <a:cubicBezTo>
                      <a:pt x="33073" y="10478"/>
                      <a:pt x="9789" y="0"/>
                      <a:pt x="978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5" name="Google Shape;1275;p27"/>
              <p:cNvSpPr/>
              <p:nvPr/>
            </p:nvSpPr>
            <p:spPr>
              <a:xfrm>
                <a:off x="4885122" y="3739991"/>
                <a:ext cx="27275" cy="24574"/>
              </a:xfrm>
              <a:custGeom>
                <a:avLst/>
                <a:gdLst/>
                <a:ahLst/>
                <a:cxnLst/>
                <a:rect l="l" t="t" r="r" b="b"/>
                <a:pathLst>
                  <a:path w="27275" h="24574" extrusionOk="0">
                    <a:moveTo>
                      <a:pt x="27276" y="24575"/>
                    </a:moveTo>
                    <a:lnTo>
                      <a:pt x="27276" y="7334"/>
                    </a:lnTo>
                    <a:lnTo>
                      <a:pt x="4752" y="0"/>
                    </a:lnTo>
                    <a:lnTo>
                      <a:pt x="0" y="13526"/>
                    </a:lnTo>
                    <a:lnTo>
                      <a:pt x="1140" y="19621"/>
                    </a:lnTo>
                    <a:lnTo>
                      <a:pt x="27276" y="2457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6" name="Google Shape;1276;p27"/>
              <p:cNvSpPr/>
              <p:nvPr/>
            </p:nvSpPr>
            <p:spPr>
              <a:xfrm>
                <a:off x="4762903" y="3734942"/>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7" name="Google Shape;1277;p27"/>
              <p:cNvSpPr/>
              <p:nvPr/>
            </p:nvSpPr>
            <p:spPr>
              <a:xfrm>
                <a:off x="4763854" y="3792188"/>
                <a:ext cx="29936" cy="30194"/>
              </a:xfrm>
              <a:custGeom>
                <a:avLst/>
                <a:gdLst/>
                <a:ahLst/>
                <a:cxnLst/>
                <a:rect l="l" t="t" r="r" b="b"/>
                <a:pathLst>
                  <a:path w="29936" h="30194" extrusionOk="0">
                    <a:moveTo>
                      <a:pt x="0" y="17812"/>
                    </a:moveTo>
                    <a:lnTo>
                      <a:pt x="0" y="0"/>
                    </a:lnTo>
                    <a:lnTo>
                      <a:pt x="29937" y="0"/>
                    </a:lnTo>
                    <a:lnTo>
                      <a:pt x="22619" y="15907"/>
                    </a:lnTo>
                    <a:lnTo>
                      <a:pt x="9599" y="3019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8" name="Google Shape;1278;p27"/>
              <p:cNvSpPr/>
              <p:nvPr/>
            </p:nvSpPr>
            <p:spPr>
              <a:xfrm>
                <a:off x="4762903" y="3717226"/>
                <a:ext cx="294875" cy="185451"/>
              </a:xfrm>
              <a:custGeom>
                <a:avLst/>
                <a:gdLst/>
                <a:ahLst/>
                <a:cxnLst/>
                <a:rect l="l" t="t" r="r" b="b"/>
                <a:pathLst>
                  <a:path w="294875" h="185451" extrusionOk="0">
                    <a:moveTo>
                      <a:pt x="149875" y="30099"/>
                    </a:moveTo>
                    <a:cubicBezTo>
                      <a:pt x="145990" y="30089"/>
                      <a:pt x="142111" y="30404"/>
                      <a:pt x="138280" y="31051"/>
                    </a:cubicBezTo>
                    <a:cubicBezTo>
                      <a:pt x="133053" y="31813"/>
                      <a:pt x="127256" y="32861"/>
                      <a:pt x="120793" y="34195"/>
                    </a:cubicBezTo>
                    <a:cubicBezTo>
                      <a:pt x="114331" y="35528"/>
                      <a:pt x="107583" y="37338"/>
                      <a:pt x="100645" y="39433"/>
                    </a:cubicBezTo>
                    <a:cubicBezTo>
                      <a:pt x="93881" y="41453"/>
                      <a:pt x="87273" y="43967"/>
                      <a:pt x="80877" y="46958"/>
                    </a:cubicBezTo>
                    <a:lnTo>
                      <a:pt x="130867" y="76390"/>
                    </a:lnTo>
                    <a:lnTo>
                      <a:pt x="140371" y="73152"/>
                    </a:lnTo>
                    <a:cubicBezTo>
                      <a:pt x="153296" y="68866"/>
                      <a:pt x="165461" y="65151"/>
                      <a:pt x="176960" y="62198"/>
                    </a:cubicBezTo>
                    <a:cubicBezTo>
                      <a:pt x="187709" y="59264"/>
                      <a:pt x="198724" y="57445"/>
                      <a:pt x="209844" y="56769"/>
                    </a:cubicBezTo>
                    <a:cubicBezTo>
                      <a:pt x="219965" y="56083"/>
                      <a:pt x="230125" y="56750"/>
                      <a:pt x="240066" y="58769"/>
                    </a:cubicBezTo>
                    <a:cubicBezTo>
                      <a:pt x="250282" y="60922"/>
                      <a:pt x="260081" y="64751"/>
                      <a:pt x="269052" y="70104"/>
                    </a:cubicBezTo>
                    <a:cubicBezTo>
                      <a:pt x="277834" y="74495"/>
                      <a:pt x="285351" y="81048"/>
                      <a:pt x="290911" y="89154"/>
                    </a:cubicBezTo>
                    <a:cubicBezTo>
                      <a:pt x="294627" y="95079"/>
                      <a:pt x="295796" y="102260"/>
                      <a:pt x="294142" y="109061"/>
                    </a:cubicBezTo>
                    <a:cubicBezTo>
                      <a:pt x="291985" y="116538"/>
                      <a:pt x="287889" y="123311"/>
                      <a:pt x="282262" y="128683"/>
                    </a:cubicBezTo>
                    <a:cubicBezTo>
                      <a:pt x="275287" y="135712"/>
                      <a:pt x="267503" y="141884"/>
                      <a:pt x="259073" y="147066"/>
                    </a:cubicBezTo>
                    <a:lnTo>
                      <a:pt x="291386" y="166116"/>
                    </a:lnTo>
                    <a:lnTo>
                      <a:pt x="273424" y="176117"/>
                    </a:lnTo>
                    <a:lnTo>
                      <a:pt x="240826" y="157067"/>
                    </a:lnTo>
                    <a:cubicBezTo>
                      <a:pt x="225306" y="164773"/>
                      <a:pt x="209074" y="170926"/>
                      <a:pt x="192357" y="175450"/>
                    </a:cubicBezTo>
                    <a:cubicBezTo>
                      <a:pt x="174870" y="180289"/>
                      <a:pt x="157003" y="183632"/>
                      <a:pt x="138945" y="185452"/>
                    </a:cubicBezTo>
                    <a:lnTo>
                      <a:pt x="121934" y="154876"/>
                    </a:lnTo>
                    <a:cubicBezTo>
                      <a:pt x="126671" y="154752"/>
                      <a:pt x="131398" y="154372"/>
                      <a:pt x="136094" y="153733"/>
                    </a:cubicBezTo>
                    <a:cubicBezTo>
                      <a:pt x="143282" y="152914"/>
                      <a:pt x="150416" y="151705"/>
                      <a:pt x="157478" y="150114"/>
                    </a:cubicBezTo>
                    <a:cubicBezTo>
                      <a:pt x="165271" y="148399"/>
                      <a:pt x="173539" y="146304"/>
                      <a:pt x="182283" y="143732"/>
                    </a:cubicBezTo>
                    <a:cubicBezTo>
                      <a:pt x="190769" y="141160"/>
                      <a:pt x="199057" y="137979"/>
                      <a:pt x="207087" y="134207"/>
                    </a:cubicBezTo>
                    <a:lnTo>
                      <a:pt x="156527" y="104965"/>
                    </a:lnTo>
                    <a:lnTo>
                      <a:pt x="149970" y="107251"/>
                    </a:lnTo>
                    <a:lnTo>
                      <a:pt x="143032" y="109347"/>
                    </a:lnTo>
                    <a:cubicBezTo>
                      <a:pt x="130297" y="113538"/>
                      <a:pt x="118702" y="116872"/>
                      <a:pt x="108058" y="118872"/>
                    </a:cubicBezTo>
                    <a:cubicBezTo>
                      <a:pt x="98291" y="121148"/>
                      <a:pt x="88331" y="122482"/>
                      <a:pt x="78311" y="122872"/>
                    </a:cubicBezTo>
                    <a:cubicBezTo>
                      <a:pt x="69466" y="123187"/>
                      <a:pt x="60618" y="122349"/>
                      <a:pt x="51986" y="120396"/>
                    </a:cubicBezTo>
                    <a:cubicBezTo>
                      <a:pt x="43443" y="118472"/>
                      <a:pt x="35241" y="115252"/>
                      <a:pt x="27656" y="110871"/>
                    </a:cubicBezTo>
                    <a:cubicBezTo>
                      <a:pt x="19390" y="106528"/>
                      <a:pt x="12235" y="100336"/>
                      <a:pt x="6748" y="92773"/>
                    </a:cubicBezTo>
                    <a:cubicBezTo>
                      <a:pt x="2671" y="87078"/>
                      <a:pt x="660" y="80153"/>
                      <a:pt x="1045" y="73152"/>
                    </a:cubicBezTo>
                    <a:cubicBezTo>
                      <a:pt x="1789" y="65856"/>
                      <a:pt x="4702" y="58950"/>
                      <a:pt x="9409" y="53340"/>
                    </a:cubicBezTo>
                    <a:cubicBezTo>
                      <a:pt x="15217" y="45958"/>
                      <a:pt x="22145" y="39529"/>
                      <a:pt x="29937" y="34290"/>
                    </a:cubicBezTo>
                    <a:lnTo>
                      <a:pt x="0" y="16954"/>
                    </a:lnTo>
                    <a:lnTo>
                      <a:pt x="17582" y="6763"/>
                    </a:lnTo>
                    <a:lnTo>
                      <a:pt x="47234" y="23908"/>
                    </a:lnTo>
                    <a:cubicBezTo>
                      <a:pt x="61159" y="17021"/>
                      <a:pt x="75784" y="11649"/>
                      <a:pt x="90856" y="7906"/>
                    </a:cubicBezTo>
                    <a:cubicBezTo>
                      <a:pt x="105192" y="4238"/>
                      <a:pt x="119769" y="1591"/>
                      <a:pt x="134479" y="0"/>
                    </a:cubicBezTo>
                    <a:close/>
                    <a:moveTo>
                      <a:pt x="63105" y="83248"/>
                    </a:moveTo>
                    <a:cubicBezTo>
                      <a:pt x="69789" y="87078"/>
                      <a:pt x="77490" y="88735"/>
                      <a:pt x="85154" y="88011"/>
                    </a:cubicBezTo>
                    <a:cubicBezTo>
                      <a:pt x="95443" y="86811"/>
                      <a:pt x="105574" y="84506"/>
                      <a:pt x="115376" y="81153"/>
                    </a:cubicBezTo>
                    <a:lnTo>
                      <a:pt x="67857" y="53626"/>
                    </a:lnTo>
                    <a:cubicBezTo>
                      <a:pt x="50370" y="65341"/>
                      <a:pt x="48849" y="75247"/>
                      <a:pt x="63105" y="83248"/>
                    </a:cubicBezTo>
                    <a:close/>
                    <a:moveTo>
                      <a:pt x="229992" y="97155"/>
                    </a:moveTo>
                    <a:cubicBezTo>
                      <a:pt x="222721" y="93154"/>
                      <a:pt x="214339" y="91649"/>
                      <a:pt x="206137" y="92869"/>
                    </a:cubicBezTo>
                    <a:cubicBezTo>
                      <a:pt x="194894" y="94383"/>
                      <a:pt x="183803" y="96841"/>
                      <a:pt x="172969" y="100203"/>
                    </a:cubicBezTo>
                    <a:lnTo>
                      <a:pt x="220488" y="127540"/>
                    </a:lnTo>
                    <a:cubicBezTo>
                      <a:pt x="240446" y="115538"/>
                      <a:pt x="243677" y="105346"/>
                      <a:pt x="229992" y="97441"/>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79" name="Google Shape;1279;p27"/>
            <p:cNvGrpSpPr/>
            <p:nvPr/>
          </p:nvGrpSpPr>
          <p:grpSpPr>
            <a:xfrm>
              <a:off x="2694110" y="2656109"/>
              <a:ext cx="883852" cy="621029"/>
              <a:chOff x="4503735" y="3398234"/>
              <a:chExt cx="883852" cy="621029"/>
            </a:xfrm>
          </p:grpSpPr>
          <p:sp>
            <p:nvSpPr>
              <p:cNvPr id="1280" name="Google Shape;1280;p27"/>
              <p:cNvSpPr/>
              <p:nvPr/>
            </p:nvSpPr>
            <p:spPr>
              <a:xfrm>
                <a:off x="4503735" y="3507771"/>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1" name="Google Shape;1281;p27"/>
              <p:cNvSpPr/>
              <p:nvPr/>
            </p:nvSpPr>
            <p:spPr>
              <a:xfrm>
                <a:off x="4503925" y="3650932"/>
                <a:ext cx="87244" cy="116490"/>
              </a:xfrm>
              <a:custGeom>
                <a:avLst/>
                <a:gdLst/>
                <a:ahLst/>
                <a:cxnLst/>
                <a:rect l="l" t="t" r="r" b="b"/>
                <a:pathLst>
                  <a:path w="87244" h="116490" extrusionOk="0">
                    <a:moveTo>
                      <a:pt x="0" y="116491"/>
                    </a:moveTo>
                    <a:lnTo>
                      <a:pt x="0" y="0"/>
                    </a:lnTo>
                    <a:lnTo>
                      <a:pt x="87245" y="77915"/>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2" name="Google Shape;1282;p27"/>
              <p:cNvSpPr/>
              <p:nvPr/>
            </p:nvSpPr>
            <p:spPr>
              <a:xfrm>
                <a:off x="5321061" y="3653980"/>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3" name="Google Shape;1283;p27"/>
              <p:cNvSpPr/>
              <p:nvPr/>
            </p:nvSpPr>
            <p:spPr>
              <a:xfrm>
                <a:off x="4503735" y="339823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4" name="Google Shape;1284;p27"/>
              <p:cNvSpPr/>
              <p:nvPr/>
            </p:nvSpPr>
            <p:spPr>
              <a:xfrm>
                <a:off x="4629431" y="3467838"/>
                <a:ext cx="632610" cy="366093"/>
              </a:xfrm>
              <a:custGeom>
                <a:avLst/>
                <a:gdLst/>
                <a:ahLst/>
                <a:cxnLst/>
                <a:rect l="l" t="t" r="r" b="b"/>
                <a:pathLst>
                  <a:path w="632610" h="366093" extrusionOk="0">
                    <a:moveTo>
                      <a:pt x="632041" y="194048"/>
                    </a:moveTo>
                    <a:cubicBezTo>
                      <a:pt x="627574" y="237101"/>
                      <a:pt x="596877" y="279773"/>
                      <a:pt x="539949" y="312444"/>
                    </a:cubicBezTo>
                    <a:cubicBezTo>
                      <a:pt x="416400" y="383977"/>
                      <a:pt x="216060" y="383977"/>
                      <a:pt x="92511" y="312444"/>
                    </a:cubicBezTo>
                    <a:cubicBezTo>
                      <a:pt x="35488" y="279487"/>
                      <a:pt x="4981" y="237101"/>
                      <a:pt x="610" y="194048"/>
                    </a:cubicBezTo>
                    <a:cubicBezTo>
                      <a:pt x="-4808" y="143566"/>
                      <a:pt x="25890" y="92131"/>
                      <a:pt x="92511" y="53650"/>
                    </a:cubicBezTo>
                    <a:cubicBezTo>
                      <a:pt x="216060" y="-17883"/>
                      <a:pt x="416400" y="-17883"/>
                      <a:pt x="539949" y="53650"/>
                    </a:cubicBezTo>
                    <a:cubicBezTo>
                      <a:pt x="606476" y="92131"/>
                      <a:pt x="637268" y="143566"/>
                      <a:pt x="632041"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5" name="Google Shape;1285;p27"/>
              <p:cNvSpPr/>
              <p:nvPr/>
            </p:nvSpPr>
            <p:spPr>
              <a:xfrm>
                <a:off x="4630040" y="3489745"/>
                <a:ext cx="631431" cy="344185"/>
              </a:xfrm>
              <a:custGeom>
                <a:avLst/>
                <a:gdLst/>
                <a:ahLst/>
                <a:cxnLst/>
                <a:rect l="l" t="t" r="r" b="b"/>
                <a:pathLst>
                  <a:path w="631431" h="344185" extrusionOk="0">
                    <a:moveTo>
                      <a:pt x="631432" y="172141"/>
                    </a:moveTo>
                    <a:cubicBezTo>
                      <a:pt x="626965" y="215194"/>
                      <a:pt x="596268" y="257866"/>
                      <a:pt x="539340" y="290536"/>
                    </a:cubicBezTo>
                    <a:cubicBezTo>
                      <a:pt x="415791" y="362069"/>
                      <a:pt x="215451" y="362069"/>
                      <a:pt x="91902" y="290536"/>
                    </a:cubicBezTo>
                    <a:cubicBezTo>
                      <a:pt x="34879" y="257580"/>
                      <a:pt x="4372" y="215194"/>
                      <a:pt x="0" y="172141"/>
                    </a:cubicBezTo>
                    <a:cubicBezTo>
                      <a:pt x="4372" y="129087"/>
                      <a:pt x="34974" y="86416"/>
                      <a:pt x="91902" y="53650"/>
                    </a:cubicBezTo>
                    <a:cubicBezTo>
                      <a:pt x="215451" y="-17883"/>
                      <a:pt x="415791" y="-17883"/>
                      <a:pt x="539340" y="53650"/>
                    </a:cubicBezTo>
                    <a:cubicBezTo>
                      <a:pt x="596363" y="86606"/>
                      <a:pt x="626965" y="129087"/>
                      <a:pt x="631432" y="1721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6" name="Google Shape;1286;p27"/>
              <p:cNvSpPr/>
              <p:nvPr/>
            </p:nvSpPr>
            <p:spPr>
              <a:xfrm>
                <a:off x="4791985" y="3572160"/>
                <a:ext cx="294810" cy="185070"/>
              </a:xfrm>
              <a:custGeom>
                <a:avLst/>
                <a:gdLst/>
                <a:ahLst/>
                <a:cxnLst/>
                <a:rect l="l" t="t" r="r" b="b"/>
                <a:pathLst>
                  <a:path w="294810" h="185070" extrusionOk="0">
                    <a:moveTo>
                      <a:pt x="149304" y="29813"/>
                    </a:moveTo>
                    <a:cubicBezTo>
                      <a:pt x="145417" y="29804"/>
                      <a:pt x="141540" y="30118"/>
                      <a:pt x="137710" y="30766"/>
                    </a:cubicBezTo>
                    <a:cubicBezTo>
                      <a:pt x="132578" y="31432"/>
                      <a:pt x="126685" y="32480"/>
                      <a:pt x="120223" y="33909"/>
                    </a:cubicBezTo>
                    <a:cubicBezTo>
                      <a:pt x="113760" y="35338"/>
                      <a:pt x="107108" y="36957"/>
                      <a:pt x="100170" y="39053"/>
                    </a:cubicBezTo>
                    <a:cubicBezTo>
                      <a:pt x="93383" y="41100"/>
                      <a:pt x="86747" y="43615"/>
                      <a:pt x="80307" y="46577"/>
                    </a:cubicBezTo>
                    <a:lnTo>
                      <a:pt x="131152" y="76010"/>
                    </a:lnTo>
                    <a:lnTo>
                      <a:pt x="140656" y="72771"/>
                    </a:lnTo>
                    <a:cubicBezTo>
                      <a:pt x="153581" y="68485"/>
                      <a:pt x="165841" y="64865"/>
                      <a:pt x="177246" y="61817"/>
                    </a:cubicBezTo>
                    <a:cubicBezTo>
                      <a:pt x="188013" y="58979"/>
                      <a:pt x="199019" y="57160"/>
                      <a:pt x="210129" y="56388"/>
                    </a:cubicBezTo>
                    <a:cubicBezTo>
                      <a:pt x="220279" y="55750"/>
                      <a:pt x="230467" y="56417"/>
                      <a:pt x="240446" y="58388"/>
                    </a:cubicBezTo>
                    <a:cubicBezTo>
                      <a:pt x="250491" y="60636"/>
                      <a:pt x="260109" y="64465"/>
                      <a:pt x="268957" y="69723"/>
                    </a:cubicBezTo>
                    <a:cubicBezTo>
                      <a:pt x="277729" y="74124"/>
                      <a:pt x="285256" y="80677"/>
                      <a:pt x="290816" y="88773"/>
                    </a:cubicBezTo>
                    <a:cubicBezTo>
                      <a:pt x="294579" y="94640"/>
                      <a:pt x="295748" y="101813"/>
                      <a:pt x="294047" y="108585"/>
                    </a:cubicBezTo>
                    <a:cubicBezTo>
                      <a:pt x="291937" y="116081"/>
                      <a:pt x="287832" y="122863"/>
                      <a:pt x="282167" y="128206"/>
                    </a:cubicBezTo>
                    <a:cubicBezTo>
                      <a:pt x="275220" y="135264"/>
                      <a:pt x="267437" y="141437"/>
                      <a:pt x="258978" y="146590"/>
                    </a:cubicBezTo>
                    <a:lnTo>
                      <a:pt x="291291" y="165640"/>
                    </a:lnTo>
                    <a:lnTo>
                      <a:pt x="272854" y="175736"/>
                    </a:lnTo>
                    <a:lnTo>
                      <a:pt x="240256" y="156686"/>
                    </a:lnTo>
                    <a:cubicBezTo>
                      <a:pt x="224755" y="164430"/>
                      <a:pt x="208513" y="170593"/>
                      <a:pt x="191786" y="175070"/>
                    </a:cubicBezTo>
                    <a:cubicBezTo>
                      <a:pt x="174299" y="179908"/>
                      <a:pt x="156432" y="183261"/>
                      <a:pt x="138375" y="185071"/>
                    </a:cubicBezTo>
                    <a:lnTo>
                      <a:pt x="121363" y="154496"/>
                    </a:lnTo>
                    <a:cubicBezTo>
                      <a:pt x="124500" y="154496"/>
                      <a:pt x="129251" y="154496"/>
                      <a:pt x="135619" y="153448"/>
                    </a:cubicBezTo>
                    <a:cubicBezTo>
                      <a:pt x="141987" y="152400"/>
                      <a:pt x="149019" y="151447"/>
                      <a:pt x="156908" y="149733"/>
                    </a:cubicBezTo>
                    <a:cubicBezTo>
                      <a:pt x="164796" y="148019"/>
                      <a:pt x="172969" y="145923"/>
                      <a:pt x="181712" y="143351"/>
                    </a:cubicBezTo>
                    <a:cubicBezTo>
                      <a:pt x="190218" y="140837"/>
                      <a:pt x="198515" y="137655"/>
                      <a:pt x="206517" y="133826"/>
                    </a:cubicBezTo>
                    <a:lnTo>
                      <a:pt x="155957" y="104585"/>
                    </a:lnTo>
                    <a:cubicBezTo>
                      <a:pt x="153809" y="105461"/>
                      <a:pt x="151623" y="106223"/>
                      <a:pt x="149400" y="106871"/>
                    </a:cubicBezTo>
                    <a:lnTo>
                      <a:pt x="142462" y="109061"/>
                    </a:lnTo>
                    <a:cubicBezTo>
                      <a:pt x="129727" y="113252"/>
                      <a:pt x="118132" y="116491"/>
                      <a:pt x="107488" y="118586"/>
                    </a:cubicBezTo>
                    <a:cubicBezTo>
                      <a:pt x="97722" y="120863"/>
                      <a:pt x="87761" y="122206"/>
                      <a:pt x="77741" y="122587"/>
                    </a:cubicBezTo>
                    <a:cubicBezTo>
                      <a:pt x="68896" y="122901"/>
                      <a:pt x="60048" y="122072"/>
                      <a:pt x="51415" y="120110"/>
                    </a:cubicBezTo>
                    <a:cubicBezTo>
                      <a:pt x="42890" y="118129"/>
                      <a:pt x="34694" y="114919"/>
                      <a:pt x="27086" y="110585"/>
                    </a:cubicBezTo>
                    <a:cubicBezTo>
                      <a:pt x="19103" y="106232"/>
                      <a:pt x="12162" y="100184"/>
                      <a:pt x="6748" y="92869"/>
                    </a:cubicBezTo>
                    <a:cubicBezTo>
                      <a:pt x="2692" y="87163"/>
                      <a:pt x="682" y="80248"/>
                      <a:pt x="1045" y="73247"/>
                    </a:cubicBezTo>
                    <a:cubicBezTo>
                      <a:pt x="1772" y="65951"/>
                      <a:pt x="4687" y="59036"/>
                      <a:pt x="9409" y="53435"/>
                    </a:cubicBezTo>
                    <a:cubicBezTo>
                      <a:pt x="15216" y="46053"/>
                      <a:pt x="22143" y="39624"/>
                      <a:pt x="29937" y="34385"/>
                    </a:cubicBezTo>
                    <a:lnTo>
                      <a:pt x="0" y="17050"/>
                    </a:lnTo>
                    <a:lnTo>
                      <a:pt x="17677" y="6763"/>
                    </a:lnTo>
                    <a:lnTo>
                      <a:pt x="47329" y="24003"/>
                    </a:lnTo>
                    <a:cubicBezTo>
                      <a:pt x="61238" y="17050"/>
                      <a:pt x="75867" y="11659"/>
                      <a:pt x="90951" y="7906"/>
                    </a:cubicBezTo>
                    <a:cubicBezTo>
                      <a:pt x="105292" y="4267"/>
                      <a:pt x="119868" y="1629"/>
                      <a:pt x="134574" y="0"/>
                    </a:cubicBezTo>
                    <a:close/>
                    <a:moveTo>
                      <a:pt x="63010" y="83153"/>
                    </a:moveTo>
                    <a:cubicBezTo>
                      <a:pt x="69644" y="87020"/>
                      <a:pt x="77328" y="88687"/>
                      <a:pt x="84964" y="87916"/>
                    </a:cubicBezTo>
                    <a:cubicBezTo>
                      <a:pt x="95280" y="86744"/>
                      <a:pt x="105443" y="84477"/>
                      <a:pt x="115281" y="81153"/>
                    </a:cubicBezTo>
                    <a:lnTo>
                      <a:pt x="67762" y="53626"/>
                    </a:lnTo>
                    <a:cubicBezTo>
                      <a:pt x="49990" y="65056"/>
                      <a:pt x="48374" y="74867"/>
                      <a:pt x="62725" y="83153"/>
                    </a:cubicBezTo>
                    <a:close/>
                    <a:moveTo>
                      <a:pt x="229802" y="97060"/>
                    </a:moveTo>
                    <a:cubicBezTo>
                      <a:pt x="222550" y="93116"/>
                      <a:pt x="214206" y="91640"/>
                      <a:pt x="206042" y="92869"/>
                    </a:cubicBezTo>
                    <a:cubicBezTo>
                      <a:pt x="194752" y="94279"/>
                      <a:pt x="183613" y="96736"/>
                      <a:pt x="172779" y="100203"/>
                    </a:cubicBezTo>
                    <a:lnTo>
                      <a:pt x="220298" y="127540"/>
                    </a:lnTo>
                    <a:cubicBezTo>
                      <a:pt x="239971" y="115157"/>
                      <a:pt x="243202" y="105061"/>
                      <a:pt x="229516" y="9706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7" name="Google Shape;1287;p27"/>
              <p:cNvSpPr/>
              <p:nvPr/>
            </p:nvSpPr>
            <p:spPr>
              <a:xfrm>
                <a:off x="4913728" y="3709701"/>
                <a:ext cx="19007" cy="25526"/>
              </a:xfrm>
              <a:custGeom>
                <a:avLst/>
                <a:gdLst/>
                <a:ahLst/>
                <a:cxnLst/>
                <a:rect l="l" t="t" r="r" b="b"/>
                <a:pathLst>
                  <a:path w="19007" h="25526" extrusionOk="0">
                    <a:moveTo>
                      <a:pt x="0" y="17145"/>
                    </a:moveTo>
                    <a:cubicBezTo>
                      <a:pt x="475"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8" name="Google Shape;1288;p27"/>
              <p:cNvSpPr/>
              <p:nvPr/>
            </p:nvSpPr>
            <p:spPr>
              <a:xfrm>
                <a:off x="5040889" y="3720560"/>
                <a:ext cx="42006" cy="19716"/>
              </a:xfrm>
              <a:custGeom>
                <a:avLst/>
                <a:gdLst/>
                <a:ahLst/>
                <a:cxnLst/>
                <a:rect l="l" t="t" r="r" b="b"/>
                <a:pathLst>
                  <a:path w="42006" h="19716" extrusionOk="0">
                    <a:moveTo>
                      <a:pt x="42007" y="17145"/>
                    </a:moveTo>
                    <a:lnTo>
                      <a:pt x="42007" y="0"/>
                    </a:lnTo>
                    <a:lnTo>
                      <a:pt x="0" y="3239"/>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9" name="Google Shape;1289;p27"/>
              <p:cNvSpPr/>
              <p:nvPr/>
            </p:nvSpPr>
            <p:spPr>
              <a:xfrm>
                <a:off x="5054955" y="3657409"/>
                <a:ext cx="31457" cy="17335"/>
              </a:xfrm>
              <a:custGeom>
                <a:avLst/>
                <a:gdLst/>
                <a:ahLst/>
                <a:cxnLst/>
                <a:rect l="l" t="t" r="r" b="b"/>
                <a:pathLst>
                  <a:path w="31457" h="17335" extrusionOk="0">
                    <a:moveTo>
                      <a:pt x="31458" y="17335"/>
                    </a:moveTo>
                    <a:lnTo>
                      <a:pt x="31458" y="0"/>
                    </a:lnTo>
                    <a:lnTo>
                      <a:pt x="0" y="11335"/>
                    </a:lnTo>
                    <a:lnTo>
                      <a:pt x="31458" y="1733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0" name="Google Shape;1290;p27"/>
              <p:cNvSpPr/>
              <p:nvPr/>
            </p:nvSpPr>
            <p:spPr>
              <a:xfrm>
                <a:off x="4956115" y="3663791"/>
                <a:ext cx="47423" cy="33051"/>
              </a:xfrm>
              <a:custGeom>
                <a:avLst/>
                <a:gdLst/>
                <a:ahLst/>
                <a:cxnLst/>
                <a:rect l="l" t="t" r="r" b="b"/>
                <a:pathLst>
                  <a:path w="47423" h="33051" extrusionOk="0">
                    <a:moveTo>
                      <a:pt x="0" y="10001"/>
                    </a:moveTo>
                    <a:lnTo>
                      <a:pt x="10454" y="0"/>
                    </a:lnTo>
                    <a:lnTo>
                      <a:pt x="47424" y="25527"/>
                    </a:lnTo>
                    <a:lnTo>
                      <a:pt x="45143" y="33052"/>
                    </a:lnTo>
                    <a:cubicBezTo>
                      <a:pt x="45143" y="33052"/>
                      <a:pt x="17582" y="21431"/>
                      <a:pt x="16632"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1" name="Google Shape;1291;p27"/>
              <p:cNvSpPr/>
              <p:nvPr/>
            </p:nvSpPr>
            <p:spPr>
              <a:xfrm>
                <a:off x="4859557" y="3608355"/>
                <a:ext cx="58448" cy="38957"/>
              </a:xfrm>
              <a:custGeom>
                <a:avLst/>
                <a:gdLst/>
                <a:ahLst/>
                <a:cxnLst/>
                <a:rect l="l" t="t" r="r" b="b"/>
                <a:pathLst>
                  <a:path w="58448" h="38957" extrusionOk="0">
                    <a:moveTo>
                      <a:pt x="0" y="11144"/>
                    </a:moveTo>
                    <a:lnTo>
                      <a:pt x="48945" y="38958"/>
                    </a:lnTo>
                    <a:lnTo>
                      <a:pt x="58448" y="31718"/>
                    </a:lnTo>
                    <a:cubicBezTo>
                      <a:pt x="58448" y="31718"/>
                      <a:pt x="52366" y="24575"/>
                      <a:pt x="51891" y="23908"/>
                    </a:cubicBezTo>
                    <a:cubicBezTo>
                      <a:pt x="47632" y="18917"/>
                      <a:pt x="42632" y="14612"/>
                      <a:pt x="37065" y="11144"/>
                    </a:cubicBezTo>
                    <a:cubicBezTo>
                      <a:pt x="33453" y="10478"/>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2" name="Google Shape;1292;p27"/>
              <p:cNvSpPr/>
              <p:nvPr/>
            </p:nvSpPr>
            <p:spPr>
              <a:xfrm>
                <a:off x="4913728" y="3577494"/>
                <a:ext cx="27275" cy="24479"/>
              </a:xfrm>
              <a:custGeom>
                <a:avLst/>
                <a:gdLst/>
                <a:ahLst/>
                <a:cxnLst/>
                <a:rect l="l" t="t" r="r" b="b"/>
                <a:pathLst>
                  <a:path w="27275" h="24479" extrusionOk="0">
                    <a:moveTo>
                      <a:pt x="27276" y="24479"/>
                    </a:moveTo>
                    <a:lnTo>
                      <a:pt x="27276" y="7334"/>
                    </a:lnTo>
                    <a:lnTo>
                      <a:pt x="4847"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3" name="Google Shape;1293;p27"/>
              <p:cNvSpPr/>
              <p:nvPr/>
            </p:nvSpPr>
            <p:spPr>
              <a:xfrm>
                <a:off x="4791510" y="3572351"/>
                <a:ext cx="26135" cy="19526"/>
              </a:xfrm>
              <a:custGeom>
                <a:avLst/>
                <a:gdLst/>
                <a:ahLst/>
                <a:cxnLst/>
                <a:rect l="l" t="t" r="r" b="b"/>
                <a:pathLst>
                  <a:path w="26135" h="19526" extrusionOk="0">
                    <a:moveTo>
                      <a:pt x="0" y="17240"/>
                    </a:moveTo>
                    <a:lnTo>
                      <a:pt x="0" y="0"/>
                    </a:lnTo>
                    <a:lnTo>
                      <a:pt x="26135" y="2858"/>
                    </a:lnTo>
                    <a:lnTo>
                      <a:pt x="17677" y="19526"/>
                    </a:lnTo>
                    <a:lnTo>
                      <a:pt x="0" y="1724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4" name="Google Shape;1294;p27"/>
              <p:cNvSpPr/>
              <p:nvPr/>
            </p:nvSpPr>
            <p:spPr>
              <a:xfrm>
                <a:off x="4792460" y="3629977"/>
                <a:ext cx="29936" cy="30289"/>
              </a:xfrm>
              <a:custGeom>
                <a:avLst/>
                <a:gdLst/>
                <a:ahLst/>
                <a:cxnLst/>
                <a:rect l="l" t="t" r="r" b="b"/>
                <a:pathLst>
                  <a:path w="29936" h="30289" extrusionOk="0">
                    <a:moveTo>
                      <a:pt x="0" y="18097"/>
                    </a:moveTo>
                    <a:lnTo>
                      <a:pt x="0" y="0"/>
                    </a:lnTo>
                    <a:lnTo>
                      <a:pt x="29937" y="0"/>
                    </a:lnTo>
                    <a:lnTo>
                      <a:pt x="22619" y="16002"/>
                    </a:lnTo>
                    <a:lnTo>
                      <a:pt x="9694"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5" name="Google Shape;1295;p27"/>
              <p:cNvSpPr/>
              <p:nvPr/>
            </p:nvSpPr>
            <p:spPr>
              <a:xfrm>
                <a:off x="4791985" y="3555587"/>
                <a:ext cx="294804" cy="184499"/>
              </a:xfrm>
              <a:custGeom>
                <a:avLst/>
                <a:gdLst/>
                <a:ahLst/>
                <a:cxnLst/>
                <a:rect l="l" t="t" r="r" b="b"/>
                <a:pathLst>
                  <a:path w="294804" h="184499" extrusionOk="0">
                    <a:moveTo>
                      <a:pt x="149304" y="29146"/>
                    </a:moveTo>
                    <a:cubicBezTo>
                      <a:pt x="145417" y="29185"/>
                      <a:pt x="141549" y="29508"/>
                      <a:pt x="137710" y="30099"/>
                    </a:cubicBezTo>
                    <a:cubicBezTo>
                      <a:pt x="132578" y="30861"/>
                      <a:pt x="126685" y="31909"/>
                      <a:pt x="120223" y="33242"/>
                    </a:cubicBezTo>
                    <a:cubicBezTo>
                      <a:pt x="113760" y="34576"/>
                      <a:pt x="107108" y="36385"/>
                      <a:pt x="100170" y="38481"/>
                    </a:cubicBezTo>
                    <a:cubicBezTo>
                      <a:pt x="93369" y="40481"/>
                      <a:pt x="86730" y="42996"/>
                      <a:pt x="80307" y="46006"/>
                    </a:cubicBezTo>
                    <a:lnTo>
                      <a:pt x="131152" y="75438"/>
                    </a:lnTo>
                    <a:lnTo>
                      <a:pt x="140656" y="72199"/>
                    </a:lnTo>
                    <a:cubicBezTo>
                      <a:pt x="153581" y="67913"/>
                      <a:pt x="165841" y="64198"/>
                      <a:pt x="177246" y="61246"/>
                    </a:cubicBezTo>
                    <a:cubicBezTo>
                      <a:pt x="187994" y="58321"/>
                      <a:pt x="199009" y="56502"/>
                      <a:pt x="210129" y="55816"/>
                    </a:cubicBezTo>
                    <a:cubicBezTo>
                      <a:pt x="220279" y="55121"/>
                      <a:pt x="230476" y="55797"/>
                      <a:pt x="240446" y="57817"/>
                    </a:cubicBezTo>
                    <a:cubicBezTo>
                      <a:pt x="250491" y="60065"/>
                      <a:pt x="260109" y="63893"/>
                      <a:pt x="268957" y="69151"/>
                    </a:cubicBezTo>
                    <a:cubicBezTo>
                      <a:pt x="277739" y="73542"/>
                      <a:pt x="285256" y="80096"/>
                      <a:pt x="290816" y="88201"/>
                    </a:cubicBezTo>
                    <a:cubicBezTo>
                      <a:pt x="294570" y="94107"/>
                      <a:pt x="295739" y="101308"/>
                      <a:pt x="294047" y="108109"/>
                    </a:cubicBezTo>
                    <a:cubicBezTo>
                      <a:pt x="291909" y="115595"/>
                      <a:pt x="287803" y="122377"/>
                      <a:pt x="282167" y="127730"/>
                    </a:cubicBezTo>
                    <a:cubicBezTo>
                      <a:pt x="275192" y="134760"/>
                      <a:pt x="267408" y="140932"/>
                      <a:pt x="258978" y="146113"/>
                    </a:cubicBezTo>
                    <a:lnTo>
                      <a:pt x="291291" y="165163"/>
                    </a:lnTo>
                    <a:lnTo>
                      <a:pt x="272854" y="175165"/>
                    </a:lnTo>
                    <a:lnTo>
                      <a:pt x="240256" y="156115"/>
                    </a:lnTo>
                    <a:cubicBezTo>
                      <a:pt x="224736" y="163821"/>
                      <a:pt x="208504" y="169974"/>
                      <a:pt x="191786" y="174498"/>
                    </a:cubicBezTo>
                    <a:cubicBezTo>
                      <a:pt x="174299" y="179337"/>
                      <a:pt x="156432" y="182689"/>
                      <a:pt x="138375" y="184499"/>
                    </a:cubicBezTo>
                    <a:lnTo>
                      <a:pt x="121363" y="153924"/>
                    </a:lnTo>
                    <a:cubicBezTo>
                      <a:pt x="126134" y="153800"/>
                      <a:pt x="130896" y="153419"/>
                      <a:pt x="135619" y="152781"/>
                    </a:cubicBezTo>
                    <a:cubicBezTo>
                      <a:pt x="142775" y="151962"/>
                      <a:pt x="149884" y="150752"/>
                      <a:pt x="156908" y="149162"/>
                    </a:cubicBezTo>
                    <a:cubicBezTo>
                      <a:pt x="164701" y="147447"/>
                      <a:pt x="172969" y="145351"/>
                      <a:pt x="181712" y="142780"/>
                    </a:cubicBezTo>
                    <a:cubicBezTo>
                      <a:pt x="190209" y="140227"/>
                      <a:pt x="198496" y="137046"/>
                      <a:pt x="206517" y="133255"/>
                    </a:cubicBezTo>
                    <a:lnTo>
                      <a:pt x="155957" y="104013"/>
                    </a:lnTo>
                    <a:lnTo>
                      <a:pt x="149400" y="106299"/>
                    </a:lnTo>
                    <a:lnTo>
                      <a:pt x="142462" y="108395"/>
                    </a:lnTo>
                    <a:cubicBezTo>
                      <a:pt x="129727" y="112585"/>
                      <a:pt x="118132" y="115919"/>
                      <a:pt x="107488" y="117920"/>
                    </a:cubicBezTo>
                    <a:cubicBezTo>
                      <a:pt x="97722" y="120196"/>
                      <a:pt x="87761" y="121539"/>
                      <a:pt x="77741" y="121920"/>
                    </a:cubicBezTo>
                    <a:cubicBezTo>
                      <a:pt x="68896" y="122234"/>
                      <a:pt x="60048" y="121406"/>
                      <a:pt x="51415" y="119443"/>
                    </a:cubicBezTo>
                    <a:cubicBezTo>
                      <a:pt x="42878" y="117500"/>
                      <a:pt x="34677" y="114290"/>
                      <a:pt x="27086" y="109918"/>
                    </a:cubicBezTo>
                    <a:cubicBezTo>
                      <a:pt x="19112" y="105680"/>
                      <a:pt x="12168" y="99727"/>
                      <a:pt x="6748" y="92488"/>
                    </a:cubicBezTo>
                    <a:cubicBezTo>
                      <a:pt x="2671" y="86792"/>
                      <a:pt x="660" y="79867"/>
                      <a:pt x="1045" y="72866"/>
                    </a:cubicBezTo>
                    <a:cubicBezTo>
                      <a:pt x="1790" y="65599"/>
                      <a:pt x="4704" y="58731"/>
                      <a:pt x="9409" y="53149"/>
                    </a:cubicBezTo>
                    <a:cubicBezTo>
                      <a:pt x="15245" y="45786"/>
                      <a:pt x="22168" y="39367"/>
                      <a:pt x="29937" y="34099"/>
                    </a:cubicBezTo>
                    <a:lnTo>
                      <a:pt x="0" y="16764"/>
                    </a:lnTo>
                    <a:lnTo>
                      <a:pt x="17202" y="6763"/>
                    </a:lnTo>
                    <a:lnTo>
                      <a:pt x="46854" y="23908"/>
                    </a:lnTo>
                    <a:cubicBezTo>
                      <a:pt x="60783" y="17031"/>
                      <a:pt x="75408" y="11668"/>
                      <a:pt x="90476" y="7906"/>
                    </a:cubicBezTo>
                    <a:cubicBezTo>
                      <a:pt x="104808" y="4220"/>
                      <a:pt x="119387" y="1581"/>
                      <a:pt x="134098" y="0"/>
                    </a:cubicBezTo>
                    <a:close/>
                    <a:moveTo>
                      <a:pt x="62725" y="82963"/>
                    </a:moveTo>
                    <a:cubicBezTo>
                      <a:pt x="69375" y="86792"/>
                      <a:pt x="77045" y="88449"/>
                      <a:pt x="84679" y="87725"/>
                    </a:cubicBezTo>
                    <a:cubicBezTo>
                      <a:pt x="95005" y="86563"/>
                      <a:pt x="105172" y="84258"/>
                      <a:pt x="114996" y="80867"/>
                    </a:cubicBezTo>
                    <a:lnTo>
                      <a:pt x="67477" y="53340"/>
                    </a:lnTo>
                    <a:cubicBezTo>
                      <a:pt x="49990" y="64389"/>
                      <a:pt x="48374" y="74295"/>
                      <a:pt x="62725" y="82963"/>
                    </a:cubicBezTo>
                    <a:close/>
                    <a:moveTo>
                      <a:pt x="229516" y="96869"/>
                    </a:moveTo>
                    <a:cubicBezTo>
                      <a:pt x="222256" y="92945"/>
                      <a:pt x="213930" y="91449"/>
                      <a:pt x="205757" y="92583"/>
                    </a:cubicBezTo>
                    <a:cubicBezTo>
                      <a:pt x="194485" y="94088"/>
                      <a:pt x="183357" y="96545"/>
                      <a:pt x="172494" y="99917"/>
                    </a:cubicBezTo>
                    <a:lnTo>
                      <a:pt x="220013" y="127254"/>
                    </a:lnTo>
                    <a:cubicBezTo>
                      <a:pt x="239971" y="114586"/>
                      <a:pt x="243202" y="104394"/>
                      <a:pt x="229516" y="96488"/>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296" name="Google Shape;1296;p27"/>
            <p:cNvSpPr/>
            <p:nvPr/>
          </p:nvSpPr>
          <p:spPr>
            <a:xfrm>
              <a:off x="3754828" y="439689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7" name="Google Shape;1297;p27"/>
            <p:cNvSpPr/>
            <p:nvPr/>
          </p:nvSpPr>
          <p:spPr>
            <a:xfrm>
              <a:off x="4924079" y="375300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8" name="Google Shape;1298;p27"/>
            <p:cNvSpPr/>
            <p:nvPr/>
          </p:nvSpPr>
          <p:spPr>
            <a:xfrm>
              <a:off x="3741903" y="316188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9" name="Google Shape;1299;p27"/>
            <p:cNvSpPr/>
            <p:nvPr/>
          </p:nvSpPr>
          <p:spPr>
            <a:xfrm>
              <a:off x="2152775" y="4481289"/>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0" name="Google Shape;1300;p27"/>
            <p:cNvSpPr/>
            <p:nvPr/>
          </p:nvSpPr>
          <p:spPr>
            <a:xfrm>
              <a:off x="5481476" y="4556632"/>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301" name="Google Shape;1301;p27"/>
            <p:cNvGrpSpPr/>
            <p:nvPr/>
          </p:nvGrpSpPr>
          <p:grpSpPr>
            <a:xfrm>
              <a:off x="3781914" y="3000342"/>
              <a:ext cx="883852" cy="621125"/>
              <a:chOff x="5591539" y="3742467"/>
              <a:chExt cx="883852" cy="621125"/>
            </a:xfrm>
          </p:grpSpPr>
          <p:sp>
            <p:nvSpPr>
              <p:cNvPr id="1302" name="Google Shape;1302;p27"/>
              <p:cNvSpPr/>
              <p:nvPr/>
            </p:nvSpPr>
            <p:spPr>
              <a:xfrm>
                <a:off x="5591539" y="3852100"/>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3" name="Google Shape;1303;p27"/>
              <p:cNvSpPr/>
              <p:nvPr/>
            </p:nvSpPr>
            <p:spPr>
              <a:xfrm>
                <a:off x="5591633" y="3995166"/>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4" name="Google Shape;1304;p27"/>
              <p:cNvSpPr/>
              <p:nvPr/>
            </p:nvSpPr>
            <p:spPr>
              <a:xfrm>
                <a:off x="6408864" y="3998214"/>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5" name="Google Shape;1305;p27"/>
              <p:cNvSpPr/>
              <p:nvPr/>
            </p:nvSpPr>
            <p:spPr>
              <a:xfrm>
                <a:off x="5591539" y="3742467"/>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6" name="Google Shape;1306;p27"/>
              <p:cNvSpPr/>
              <p:nvPr/>
            </p:nvSpPr>
            <p:spPr>
              <a:xfrm>
                <a:off x="5717159" y="3812071"/>
                <a:ext cx="632686" cy="366117"/>
              </a:xfrm>
              <a:custGeom>
                <a:avLst/>
                <a:gdLst/>
                <a:ahLst/>
                <a:cxnLst/>
                <a:rect l="l" t="t" r="r" b="b"/>
                <a:pathLst>
                  <a:path w="632686" h="366117" extrusionOk="0">
                    <a:moveTo>
                      <a:pt x="632116" y="194048"/>
                    </a:moveTo>
                    <a:cubicBezTo>
                      <a:pt x="627555" y="237101"/>
                      <a:pt x="596952" y="279773"/>
                      <a:pt x="540025" y="312539"/>
                    </a:cubicBezTo>
                    <a:cubicBezTo>
                      <a:pt x="416476" y="383977"/>
                      <a:pt x="216136" y="383977"/>
                      <a:pt x="92587" y="312539"/>
                    </a:cubicBezTo>
                    <a:cubicBezTo>
                      <a:pt x="35564" y="279583"/>
                      <a:pt x="4962" y="237101"/>
                      <a:pt x="590" y="194048"/>
                    </a:cubicBezTo>
                    <a:cubicBezTo>
                      <a:pt x="-4732" y="143661"/>
                      <a:pt x="25965" y="92131"/>
                      <a:pt x="92587" y="53650"/>
                    </a:cubicBezTo>
                    <a:cubicBezTo>
                      <a:pt x="216136" y="-17883"/>
                      <a:pt x="416476" y="-17883"/>
                      <a:pt x="540025" y="53650"/>
                    </a:cubicBezTo>
                    <a:cubicBezTo>
                      <a:pt x="606646" y="92131"/>
                      <a:pt x="637344" y="143661"/>
                      <a:pt x="632116"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7" name="Google Shape;1307;p27"/>
              <p:cNvSpPr/>
              <p:nvPr/>
            </p:nvSpPr>
            <p:spPr>
              <a:xfrm>
                <a:off x="5717749" y="3833979"/>
                <a:ext cx="631526" cy="344209"/>
              </a:xfrm>
              <a:custGeom>
                <a:avLst/>
                <a:gdLst/>
                <a:ahLst/>
                <a:cxnLst/>
                <a:rect l="l" t="t" r="r" b="b"/>
                <a:pathLst>
                  <a:path w="631526" h="344209" extrusionOk="0">
                    <a:moveTo>
                      <a:pt x="631527" y="172140"/>
                    </a:moveTo>
                    <a:cubicBezTo>
                      <a:pt x="626965" y="215193"/>
                      <a:pt x="596363" y="257865"/>
                      <a:pt x="539435" y="290631"/>
                    </a:cubicBezTo>
                    <a:cubicBezTo>
                      <a:pt x="415886" y="362069"/>
                      <a:pt x="215546" y="362069"/>
                      <a:pt x="91997" y="290631"/>
                    </a:cubicBezTo>
                    <a:cubicBezTo>
                      <a:pt x="34974" y="257675"/>
                      <a:pt x="4372" y="215193"/>
                      <a:pt x="0" y="172140"/>
                    </a:cubicBezTo>
                    <a:cubicBezTo>
                      <a:pt x="4372" y="129088"/>
                      <a:pt x="35069" y="86415"/>
                      <a:pt x="91997" y="53649"/>
                    </a:cubicBezTo>
                    <a:cubicBezTo>
                      <a:pt x="215546" y="-17883"/>
                      <a:pt x="415886" y="-17883"/>
                      <a:pt x="539435" y="53649"/>
                    </a:cubicBezTo>
                    <a:cubicBezTo>
                      <a:pt x="596363" y="86701"/>
                      <a:pt x="626965" y="129088"/>
                      <a:pt x="631527" y="172140"/>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8" name="Google Shape;1308;p27"/>
              <p:cNvSpPr/>
              <p:nvPr/>
            </p:nvSpPr>
            <p:spPr>
              <a:xfrm>
                <a:off x="5879313" y="3916870"/>
                <a:ext cx="294875" cy="185070"/>
              </a:xfrm>
              <a:custGeom>
                <a:avLst/>
                <a:gdLst/>
                <a:ahLst/>
                <a:cxnLst/>
                <a:rect l="l" t="t" r="r" b="b"/>
                <a:pathLst>
                  <a:path w="294875" h="185070" extrusionOk="0">
                    <a:moveTo>
                      <a:pt x="149495" y="29337"/>
                    </a:moveTo>
                    <a:cubicBezTo>
                      <a:pt x="145608" y="29328"/>
                      <a:pt x="141730" y="29642"/>
                      <a:pt x="137900" y="30289"/>
                    </a:cubicBezTo>
                    <a:cubicBezTo>
                      <a:pt x="132673" y="31052"/>
                      <a:pt x="126876" y="32099"/>
                      <a:pt x="120413" y="33433"/>
                    </a:cubicBezTo>
                    <a:cubicBezTo>
                      <a:pt x="113950" y="34766"/>
                      <a:pt x="107298" y="36576"/>
                      <a:pt x="100265" y="38576"/>
                    </a:cubicBezTo>
                    <a:cubicBezTo>
                      <a:pt x="93517" y="40672"/>
                      <a:pt x="86912" y="43215"/>
                      <a:pt x="80497" y="46196"/>
                    </a:cubicBezTo>
                    <a:lnTo>
                      <a:pt x="131247" y="75629"/>
                    </a:lnTo>
                    <a:lnTo>
                      <a:pt x="140751" y="72390"/>
                    </a:lnTo>
                    <a:cubicBezTo>
                      <a:pt x="153676" y="68104"/>
                      <a:pt x="165841" y="64389"/>
                      <a:pt x="177341" y="61436"/>
                    </a:cubicBezTo>
                    <a:cubicBezTo>
                      <a:pt x="188099" y="58522"/>
                      <a:pt x="199114" y="56674"/>
                      <a:pt x="210224" y="55912"/>
                    </a:cubicBezTo>
                    <a:cubicBezTo>
                      <a:pt x="220374" y="55302"/>
                      <a:pt x="230571" y="56007"/>
                      <a:pt x="240541" y="58007"/>
                    </a:cubicBezTo>
                    <a:cubicBezTo>
                      <a:pt x="250586" y="60227"/>
                      <a:pt x="260214" y="64056"/>
                      <a:pt x="269052" y="69342"/>
                    </a:cubicBezTo>
                    <a:cubicBezTo>
                      <a:pt x="277853" y="73705"/>
                      <a:pt x="285380" y="80267"/>
                      <a:pt x="290911" y="88392"/>
                    </a:cubicBezTo>
                    <a:cubicBezTo>
                      <a:pt x="294627" y="94317"/>
                      <a:pt x="295796" y="101498"/>
                      <a:pt x="294142" y="108299"/>
                    </a:cubicBezTo>
                    <a:cubicBezTo>
                      <a:pt x="291985" y="115776"/>
                      <a:pt x="287889" y="122549"/>
                      <a:pt x="282262" y="127921"/>
                    </a:cubicBezTo>
                    <a:cubicBezTo>
                      <a:pt x="275420" y="134998"/>
                      <a:pt x="267760" y="141227"/>
                      <a:pt x="259453" y="146495"/>
                    </a:cubicBezTo>
                    <a:lnTo>
                      <a:pt x="291766" y="165545"/>
                    </a:lnTo>
                    <a:lnTo>
                      <a:pt x="274089" y="175736"/>
                    </a:lnTo>
                    <a:lnTo>
                      <a:pt x="241491" y="156686"/>
                    </a:lnTo>
                    <a:cubicBezTo>
                      <a:pt x="225972" y="164392"/>
                      <a:pt x="209739" y="170545"/>
                      <a:pt x="193022" y="175070"/>
                    </a:cubicBezTo>
                    <a:cubicBezTo>
                      <a:pt x="175535" y="179908"/>
                      <a:pt x="157668" y="183252"/>
                      <a:pt x="139611" y="185071"/>
                    </a:cubicBezTo>
                    <a:lnTo>
                      <a:pt x="122599" y="154496"/>
                    </a:lnTo>
                    <a:cubicBezTo>
                      <a:pt x="127332" y="154372"/>
                      <a:pt x="132065" y="153991"/>
                      <a:pt x="136759" y="153353"/>
                    </a:cubicBezTo>
                    <a:cubicBezTo>
                      <a:pt x="143127" y="152590"/>
                      <a:pt x="150255" y="151447"/>
                      <a:pt x="158143" y="149733"/>
                    </a:cubicBezTo>
                    <a:cubicBezTo>
                      <a:pt x="166031" y="148019"/>
                      <a:pt x="174204" y="145923"/>
                      <a:pt x="182948" y="143351"/>
                    </a:cubicBezTo>
                    <a:cubicBezTo>
                      <a:pt x="191435" y="140779"/>
                      <a:pt x="199722" y="137598"/>
                      <a:pt x="207753" y="133826"/>
                    </a:cubicBezTo>
                    <a:lnTo>
                      <a:pt x="157193" y="104585"/>
                    </a:lnTo>
                    <a:lnTo>
                      <a:pt x="150635" y="106871"/>
                    </a:lnTo>
                    <a:lnTo>
                      <a:pt x="143697" y="108966"/>
                    </a:lnTo>
                    <a:cubicBezTo>
                      <a:pt x="130962" y="113157"/>
                      <a:pt x="119368" y="116491"/>
                      <a:pt x="108723" y="118491"/>
                    </a:cubicBezTo>
                    <a:cubicBezTo>
                      <a:pt x="98953" y="120767"/>
                      <a:pt x="88993" y="122101"/>
                      <a:pt x="78976" y="122491"/>
                    </a:cubicBezTo>
                    <a:cubicBezTo>
                      <a:pt x="70128" y="122758"/>
                      <a:pt x="61290" y="121929"/>
                      <a:pt x="52651" y="120015"/>
                    </a:cubicBezTo>
                    <a:cubicBezTo>
                      <a:pt x="44117" y="118043"/>
                      <a:pt x="35924" y="114833"/>
                      <a:pt x="28321" y="110490"/>
                    </a:cubicBezTo>
                    <a:cubicBezTo>
                      <a:pt x="19958" y="106137"/>
                      <a:pt x="12707" y="99908"/>
                      <a:pt x="7128" y="92297"/>
                    </a:cubicBezTo>
                    <a:cubicBezTo>
                      <a:pt x="3070" y="86592"/>
                      <a:pt x="1055" y="79677"/>
                      <a:pt x="1426" y="72676"/>
                    </a:cubicBezTo>
                    <a:cubicBezTo>
                      <a:pt x="2167" y="65380"/>
                      <a:pt x="5085" y="58474"/>
                      <a:pt x="9789" y="52864"/>
                    </a:cubicBezTo>
                    <a:cubicBezTo>
                      <a:pt x="15596" y="45482"/>
                      <a:pt x="22524" y="39053"/>
                      <a:pt x="30317" y="33814"/>
                    </a:cubicBezTo>
                    <a:lnTo>
                      <a:pt x="0" y="16954"/>
                    </a:lnTo>
                    <a:lnTo>
                      <a:pt x="17582" y="6763"/>
                    </a:lnTo>
                    <a:lnTo>
                      <a:pt x="47329" y="23908"/>
                    </a:lnTo>
                    <a:cubicBezTo>
                      <a:pt x="61214" y="17002"/>
                      <a:pt x="75812" y="11639"/>
                      <a:pt x="90856" y="7906"/>
                    </a:cubicBezTo>
                    <a:cubicBezTo>
                      <a:pt x="105188" y="4239"/>
                      <a:pt x="119767" y="1591"/>
                      <a:pt x="134479" y="0"/>
                    </a:cubicBezTo>
                    <a:close/>
                    <a:moveTo>
                      <a:pt x="63105" y="82772"/>
                    </a:moveTo>
                    <a:cubicBezTo>
                      <a:pt x="69786" y="86601"/>
                      <a:pt x="77494" y="88259"/>
                      <a:pt x="85154" y="87535"/>
                    </a:cubicBezTo>
                    <a:cubicBezTo>
                      <a:pt x="95475" y="86325"/>
                      <a:pt x="105635" y="84029"/>
                      <a:pt x="115471" y="80677"/>
                    </a:cubicBezTo>
                    <a:lnTo>
                      <a:pt x="67952" y="53149"/>
                    </a:lnTo>
                    <a:cubicBezTo>
                      <a:pt x="50370" y="64579"/>
                      <a:pt x="48849" y="74104"/>
                      <a:pt x="63105" y="82772"/>
                    </a:cubicBezTo>
                    <a:close/>
                    <a:moveTo>
                      <a:pt x="229992" y="96679"/>
                    </a:moveTo>
                    <a:cubicBezTo>
                      <a:pt x="222750" y="92697"/>
                      <a:pt x="214405" y="91192"/>
                      <a:pt x="206232" y="92393"/>
                    </a:cubicBezTo>
                    <a:cubicBezTo>
                      <a:pt x="194961" y="93897"/>
                      <a:pt x="183832" y="96355"/>
                      <a:pt x="172969" y="99727"/>
                    </a:cubicBezTo>
                    <a:lnTo>
                      <a:pt x="220488" y="127063"/>
                    </a:lnTo>
                    <a:cubicBezTo>
                      <a:pt x="240446" y="114776"/>
                      <a:pt x="243677" y="104585"/>
                      <a:pt x="229992" y="9667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9" name="Google Shape;1309;p27"/>
              <p:cNvSpPr/>
              <p:nvPr/>
            </p:nvSpPr>
            <p:spPr>
              <a:xfrm>
                <a:off x="6001532" y="4053935"/>
                <a:ext cx="19007" cy="25527"/>
              </a:xfrm>
              <a:custGeom>
                <a:avLst/>
                <a:gdLst/>
                <a:ahLst/>
                <a:cxnLst/>
                <a:rect l="l" t="t" r="r" b="b"/>
                <a:pathLst>
                  <a:path w="19007" h="25527" extrusionOk="0">
                    <a:moveTo>
                      <a:pt x="0" y="17241"/>
                    </a:moveTo>
                    <a:cubicBezTo>
                      <a:pt x="475" y="16002"/>
                      <a:pt x="0" y="0"/>
                      <a:pt x="0" y="0"/>
                    </a:cubicBezTo>
                    <a:lnTo>
                      <a:pt x="19008" y="12573"/>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0" name="Google Shape;1310;p27"/>
              <p:cNvSpPr/>
              <p:nvPr/>
            </p:nvSpPr>
            <p:spPr>
              <a:xfrm>
                <a:off x="6128693" y="4064889"/>
                <a:ext cx="42006" cy="19716"/>
              </a:xfrm>
              <a:custGeom>
                <a:avLst/>
                <a:gdLst/>
                <a:ahLst/>
                <a:cxnLst/>
                <a:rect l="l" t="t" r="r" b="b"/>
                <a:pathLst>
                  <a:path w="42006" h="19716" extrusionOk="0">
                    <a:moveTo>
                      <a:pt x="42007" y="17145"/>
                    </a:moveTo>
                    <a:lnTo>
                      <a:pt x="42007" y="0"/>
                    </a:lnTo>
                    <a:lnTo>
                      <a:pt x="0" y="3143"/>
                    </a:lnTo>
                    <a:lnTo>
                      <a:pt x="24045"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1" name="Google Shape;1311;p27"/>
              <p:cNvSpPr/>
              <p:nvPr/>
            </p:nvSpPr>
            <p:spPr>
              <a:xfrm>
                <a:off x="6142758" y="4001642"/>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2" name="Google Shape;1312;p27"/>
              <p:cNvSpPr/>
              <p:nvPr/>
            </p:nvSpPr>
            <p:spPr>
              <a:xfrm>
                <a:off x="6043729" y="4008024"/>
                <a:ext cx="47328" cy="33146"/>
              </a:xfrm>
              <a:custGeom>
                <a:avLst/>
                <a:gdLst/>
                <a:ahLst/>
                <a:cxnLst/>
                <a:rect l="l" t="t" r="r" b="b"/>
                <a:pathLst>
                  <a:path w="47328" h="33146" extrusionOk="0">
                    <a:moveTo>
                      <a:pt x="0" y="10096"/>
                    </a:moveTo>
                    <a:lnTo>
                      <a:pt x="10454" y="0"/>
                    </a:lnTo>
                    <a:lnTo>
                      <a:pt x="47329" y="25622"/>
                    </a:lnTo>
                    <a:lnTo>
                      <a:pt x="45048" y="33147"/>
                    </a:lnTo>
                    <a:cubicBezTo>
                      <a:pt x="45048" y="33147"/>
                      <a:pt x="17487" y="21431"/>
                      <a:pt x="16537"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3" name="Google Shape;1313;p27"/>
              <p:cNvSpPr/>
              <p:nvPr/>
            </p:nvSpPr>
            <p:spPr>
              <a:xfrm>
                <a:off x="5947360" y="3952875"/>
                <a:ext cx="58923" cy="38957"/>
              </a:xfrm>
              <a:custGeom>
                <a:avLst/>
                <a:gdLst/>
                <a:ahLst/>
                <a:cxnLst/>
                <a:rect l="l" t="t" r="r" b="b"/>
                <a:pathLst>
                  <a:path w="58923" h="38957" extrusionOk="0">
                    <a:moveTo>
                      <a:pt x="0" y="11049"/>
                    </a:moveTo>
                    <a:lnTo>
                      <a:pt x="48944" y="38957"/>
                    </a:lnTo>
                    <a:lnTo>
                      <a:pt x="58923" y="31623"/>
                    </a:lnTo>
                    <a:cubicBezTo>
                      <a:pt x="58923" y="31623"/>
                      <a:pt x="52841" y="24574"/>
                      <a:pt x="52366" y="23908"/>
                    </a:cubicBezTo>
                    <a:cubicBezTo>
                      <a:pt x="47966" y="18840"/>
                      <a:pt x="42805" y="14507"/>
                      <a:pt x="37065" y="11049"/>
                    </a:cubicBezTo>
                    <a:cubicBezTo>
                      <a:pt x="33453" y="10382"/>
                      <a:pt x="10169" y="0"/>
                      <a:pt x="1016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4" name="Google Shape;1314;p27"/>
              <p:cNvSpPr/>
              <p:nvPr/>
            </p:nvSpPr>
            <p:spPr>
              <a:xfrm>
                <a:off x="6001532" y="3921728"/>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5" name="Google Shape;1315;p27"/>
              <p:cNvSpPr/>
              <p:nvPr/>
            </p:nvSpPr>
            <p:spPr>
              <a:xfrm>
                <a:off x="5879313" y="3916680"/>
                <a:ext cx="26040" cy="19430"/>
              </a:xfrm>
              <a:custGeom>
                <a:avLst/>
                <a:gdLst/>
                <a:ahLst/>
                <a:cxnLst/>
                <a:rect l="l" t="t" r="r" b="b"/>
                <a:pathLst>
                  <a:path w="26040" h="19430"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6" name="Google Shape;1316;p27"/>
              <p:cNvSpPr/>
              <p:nvPr/>
            </p:nvSpPr>
            <p:spPr>
              <a:xfrm>
                <a:off x="5880264" y="3974210"/>
                <a:ext cx="30412" cy="30289"/>
              </a:xfrm>
              <a:custGeom>
                <a:avLst/>
                <a:gdLst/>
                <a:ahLst/>
                <a:cxnLst/>
                <a:rect l="l" t="t" r="r" b="b"/>
                <a:pathLst>
                  <a:path w="30412" h="30289" extrusionOk="0">
                    <a:moveTo>
                      <a:pt x="0" y="17907"/>
                    </a:moveTo>
                    <a:lnTo>
                      <a:pt x="0" y="0"/>
                    </a:lnTo>
                    <a:lnTo>
                      <a:pt x="30412" y="0"/>
                    </a:lnTo>
                    <a:lnTo>
                      <a:pt x="23094" y="16002"/>
                    </a:lnTo>
                    <a:lnTo>
                      <a:pt x="10074" y="3029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7" name="Google Shape;1317;p27"/>
              <p:cNvSpPr/>
              <p:nvPr/>
            </p:nvSpPr>
            <p:spPr>
              <a:xfrm>
                <a:off x="5879313" y="3898868"/>
                <a:ext cx="294881" cy="185547"/>
              </a:xfrm>
              <a:custGeom>
                <a:avLst/>
                <a:gdLst/>
                <a:ahLst/>
                <a:cxnLst/>
                <a:rect l="l" t="t" r="r" b="b"/>
                <a:pathLst>
                  <a:path w="294881" h="185547" extrusionOk="0">
                    <a:moveTo>
                      <a:pt x="149495" y="30194"/>
                    </a:moveTo>
                    <a:cubicBezTo>
                      <a:pt x="145608" y="30185"/>
                      <a:pt x="141730" y="30499"/>
                      <a:pt x="137900" y="31147"/>
                    </a:cubicBezTo>
                    <a:cubicBezTo>
                      <a:pt x="132673" y="31909"/>
                      <a:pt x="126876" y="32957"/>
                      <a:pt x="120413" y="34290"/>
                    </a:cubicBezTo>
                    <a:cubicBezTo>
                      <a:pt x="113950" y="35624"/>
                      <a:pt x="107298" y="37338"/>
                      <a:pt x="100265" y="39434"/>
                    </a:cubicBezTo>
                    <a:cubicBezTo>
                      <a:pt x="93498" y="41481"/>
                      <a:pt x="86893" y="44034"/>
                      <a:pt x="80497" y="47054"/>
                    </a:cubicBezTo>
                    <a:lnTo>
                      <a:pt x="131247" y="76391"/>
                    </a:lnTo>
                    <a:lnTo>
                      <a:pt x="140751" y="73152"/>
                    </a:lnTo>
                    <a:cubicBezTo>
                      <a:pt x="153676" y="68866"/>
                      <a:pt x="165841" y="65246"/>
                      <a:pt x="177341" y="62198"/>
                    </a:cubicBezTo>
                    <a:cubicBezTo>
                      <a:pt x="188108" y="59360"/>
                      <a:pt x="199114" y="57541"/>
                      <a:pt x="210224" y="56769"/>
                    </a:cubicBezTo>
                    <a:cubicBezTo>
                      <a:pt x="220374" y="56160"/>
                      <a:pt x="230571" y="56864"/>
                      <a:pt x="240541" y="58865"/>
                    </a:cubicBezTo>
                    <a:cubicBezTo>
                      <a:pt x="250586" y="61055"/>
                      <a:pt x="260214" y="64846"/>
                      <a:pt x="269052" y="70104"/>
                    </a:cubicBezTo>
                    <a:cubicBezTo>
                      <a:pt x="277824" y="74505"/>
                      <a:pt x="285351" y="81058"/>
                      <a:pt x="290911" y="89154"/>
                    </a:cubicBezTo>
                    <a:cubicBezTo>
                      <a:pt x="294636" y="95079"/>
                      <a:pt x="295805" y="102261"/>
                      <a:pt x="294142" y="109061"/>
                    </a:cubicBezTo>
                    <a:cubicBezTo>
                      <a:pt x="291985" y="116539"/>
                      <a:pt x="287889" y="123311"/>
                      <a:pt x="282262" y="128683"/>
                    </a:cubicBezTo>
                    <a:cubicBezTo>
                      <a:pt x="275287" y="135684"/>
                      <a:pt x="267503" y="141827"/>
                      <a:pt x="259073" y="146971"/>
                    </a:cubicBezTo>
                    <a:lnTo>
                      <a:pt x="291386" y="166021"/>
                    </a:lnTo>
                    <a:lnTo>
                      <a:pt x="273709" y="176213"/>
                    </a:lnTo>
                    <a:lnTo>
                      <a:pt x="241111" y="157163"/>
                    </a:lnTo>
                    <a:cubicBezTo>
                      <a:pt x="225591" y="164830"/>
                      <a:pt x="209359" y="170955"/>
                      <a:pt x="192642" y="175451"/>
                    </a:cubicBezTo>
                    <a:cubicBezTo>
                      <a:pt x="175164" y="180365"/>
                      <a:pt x="157297" y="183737"/>
                      <a:pt x="139231" y="185547"/>
                    </a:cubicBezTo>
                    <a:lnTo>
                      <a:pt x="122219" y="154877"/>
                    </a:lnTo>
                    <a:cubicBezTo>
                      <a:pt x="126952" y="154800"/>
                      <a:pt x="131684" y="154448"/>
                      <a:pt x="136379" y="153829"/>
                    </a:cubicBezTo>
                    <a:cubicBezTo>
                      <a:pt x="142718" y="153067"/>
                      <a:pt x="149846" y="151829"/>
                      <a:pt x="157763" y="150114"/>
                    </a:cubicBezTo>
                    <a:cubicBezTo>
                      <a:pt x="165556" y="148495"/>
                      <a:pt x="173824" y="146304"/>
                      <a:pt x="182568" y="143828"/>
                    </a:cubicBezTo>
                    <a:cubicBezTo>
                      <a:pt x="191055" y="141256"/>
                      <a:pt x="199342" y="138074"/>
                      <a:pt x="207373" y="134303"/>
                    </a:cubicBezTo>
                    <a:lnTo>
                      <a:pt x="156812" y="105061"/>
                    </a:lnTo>
                    <a:cubicBezTo>
                      <a:pt x="154722" y="105918"/>
                      <a:pt x="152441" y="106680"/>
                      <a:pt x="150255" y="107442"/>
                    </a:cubicBezTo>
                    <a:lnTo>
                      <a:pt x="143317" y="109538"/>
                    </a:lnTo>
                    <a:cubicBezTo>
                      <a:pt x="130582" y="113729"/>
                      <a:pt x="118987" y="116967"/>
                      <a:pt x="108343" y="119063"/>
                    </a:cubicBezTo>
                    <a:cubicBezTo>
                      <a:pt x="98573" y="121339"/>
                      <a:pt x="88613" y="122673"/>
                      <a:pt x="78596" y="123063"/>
                    </a:cubicBezTo>
                    <a:cubicBezTo>
                      <a:pt x="69748" y="123425"/>
                      <a:pt x="60891" y="122587"/>
                      <a:pt x="52271" y="120587"/>
                    </a:cubicBezTo>
                    <a:cubicBezTo>
                      <a:pt x="43727" y="118663"/>
                      <a:pt x="35525" y="115453"/>
                      <a:pt x="27941" y="111062"/>
                    </a:cubicBezTo>
                    <a:cubicBezTo>
                      <a:pt x="19597" y="106671"/>
                      <a:pt x="12355" y="100451"/>
                      <a:pt x="6748" y="92869"/>
                    </a:cubicBezTo>
                    <a:cubicBezTo>
                      <a:pt x="2690" y="87163"/>
                      <a:pt x="675" y="80248"/>
                      <a:pt x="1045" y="73247"/>
                    </a:cubicBezTo>
                    <a:cubicBezTo>
                      <a:pt x="1768" y="65951"/>
                      <a:pt x="4685" y="59036"/>
                      <a:pt x="9409" y="53435"/>
                    </a:cubicBezTo>
                    <a:cubicBezTo>
                      <a:pt x="15216" y="46054"/>
                      <a:pt x="22144" y="39624"/>
                      <a:pt x="29937" y="34385"/>
                    </a:cubicBezTo>
                    <a:lnTo>
                      <a:pt x="0" y="17050"/>
                    </a:lnTo>
                    <a:lnTo>
                      <a:pt x="17582" y="6858"/>
                    </a:lnTo>
                    <a:lnTo>
                      <a:pt x="47329" y="24003"/>
                    </a:lnTo>
                    <a:cubicBezTo>
                      <a:pt x="61214" y="17069"/>
                      <a:pt x="75802" y="11668"/>
                      <a:pt x="90856" y="7906"/>
                    </a:cubicBezTo>
                    <a:cubicBezTo>
                      <a:pt x="105197" y="4286"/>
                      <a:pt x="119776" y="1639"/>
                      <a:pt x="134479" y="0"/>
                    </a:cubicBezTo>
                    <a:close/>
                    <a:moveTo>
                      <a:pt x="63105" y="83534"/>
                    </a:moveTo>
                    <a:cubicBezTo>
                      <a:pt x="69777" y="87402"/>
                      <a:pt x="77484" y="89068"/>
                      <a:pt x="85154" y="88297"/>
                    </a:cubicBezTo>
                    <a:cubicBezTo>
                      <a:pt x="95466" y="87125"/>
                      <a:pt x="105635" y="84858"/>
                      <a:pt x="115471" y="81534"/>
                    </a:cubicBezTo>
                    <a:lnTo>
                      <a:pt x="67952" y="54007"/>
                    </a:lnTo>
                    <a:cubicBezTo>
                      <a:pt x="50370" y="65437"/>
                      <a:pt x="48849" y="75248"/>
                      <a:pt x="63105" y="83534"/>
                    </a:cubicBezTo>
                    <a:close/>
                    <a:moveTo>
                      <a:pt x="229992" y="97536"/>
                    </a:moveTo>
                    <a:cubicBezTo>
                      <a:pt x="222750" y="93555"/>
                      <a:pt x="214405" y="92050"/>
                      <a:pt x="206232" y="93250"/>
                    </a:cubicBezTo>
                    <a:cubicBezTo>
                      <a:pt x="194951" y="94707"/>
                      <a:pt x="183822" y="97165"/>
                      <a:pt x="172969" y="100584"/>
                    </a:cubicBezTo>
                    <a:lnTo>
                      <a:pt x="220488" y="127921"/>
                    </a:lnTo>
                    <a:cubicBezTo>
                      <a:pt x="240512" y="115538"/>
                      <a:pt x="243677" y="105413"/>
                      <a:pt x="229992" y="97536"/>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18" name="Google Shape;1318;p27"/>
            <p:cNvGrpSpPr/>
            <p:nvPr/>
          </p:nvGrpSpPr>
          <p:grpSpPr>
            <a:xfrm>
              <a:off x="3781914" y="2856896"/>
              <a:ext cx="883852" cy="621029"/>
              <a:chOff x="5591539" y="3599021"/>
              <a:chExt cx="883852" cy="621029"/>
            </a:xfrm>
          </p:grpSpPr>
          <p:sp>
            <p:nvSpPr>
              <p:cNvPr id="1319" name="Google Shape;1319;p27"/>
              <p:cNvSpPr/>
              <p:nvPr/>
            </p:nvSpPr>
            <p:spPr>
              <a:xfrm>
                <a:off x="5591539" y="370855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0" name="Google Shape;1320;p27"/>
              <p:cNvSpPr/>
              <p:nvPr/>
            </p:nvSpPr>
            <p:spPr>
              <a:xfrm>
                <a:off x="5591633" y="3851719"/>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1" name="Google Shape;1321;p27"/>
              <p:cNvSpPr/>
              <p:nvPr/>
            </p:nvSpPr>
            <p:spPr>
              <a:xfrm>
                <a:off x="6408864" y="3854767"/>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2" name="Google Shape;1322;p27"/>
              <p:cNvSpPr/>
              <p:nvPr/>
            </p:nvSpPr>
            <p:spPr>
              <a:xfrm>
                <a:off x="5591539" y="3599021"/>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3" name="Google Shape;1323;p27"/>
              <p:cNvSpPr/>
              <p:nvPr/>
            </p:nvSpPr>
            <p:spPr>
              <a:xfrm>
                <a:off x="5717159" y="3668625"/>
                <a:ext cx="632686" cy="366117"/>
              </a:xfrm>
              <a:custGeom>
                <a:avLst/>
                <a:gdLst/>
                <a:ahLst/>
                <a:cxnLst/>
                <a:rect l="l" t="t" r="r" b="b"/>
                <a:pathLst>
                  <a:path w="632686" h="366117" extrusionOk="0">
                    <a:moveTo>
                      <a:pt x="632116" y="194048"/>
                    </a:moveTo>
                    <a:cubicBezTo>
                      <a:pt x="627555" y="237101"/>
                      <a:pt x="596952" y="279773"/>
                      <a:pt x="540025" y="312539"/>
                    </a:cubicBezTo>
                    <a:cubicBezTo>
                      <a:pt x="416476" y="383977"/>
                      <a:pt x="216136" y="383977"/>
                      <a:pt x="92587" y="312539"/>
                    </a:cubicBezTo>
                    <a:cubicBezTo>
                      <a:pt x="35564" y="279583"/>
                      <a:pt x="4962" y="237101"/>
                      <a:pt x="590" y="194048"/>
                    </a:cubicBezTo>
                    <a:cubicBezTo>
                      <a:pt x="-4732" y="143661"/>
                      <a:pt x="25965" y="92130"/>
                      <a:pt x="92587" y="53650"/>
                    </a:cubicBezTo>
                    <a:cubicBezTo>
                      <a:pt x="216136" y="-17883"/>
                      <a:pt x="416476" y="-17883"/>
                      <a:pt x="540025" y="53650"/>
                    </a:cubicBezTo>
                    <a:cubicBezTo>
                      <a:pt x="606646" y="92130"/>
                      <a:pt x="637344" y="143661"/>
                      <a:pt x="632116"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4" name="Google Shape;1324;p27"/>
              <p:cNvSpPr/>
              <p:nvPr/>
            </p:nvSpPr>
            <p:spPr>
              <a:xfrm>
                <a:off x="5717749" y="3690532"/>
                <a:ext cx="631526" cy="344209"/>
              </a:xfrm>
              <a:custGeom>
                <a:avLst/>
                <a:gdLst/>
                <a:ahLst/>
                <a:cxnLst/>
                <a:rect l="l" t="t" r="r" b="b"/>
                <a:pathLst>
                  <a:path w="631526" h="344209" extrusionOk="0">
                    <a:moveTo>
                      <a:pt x="631527" y="172141"/>
                    </a:moveTo>
                    <a:cubicBezTo>
                      <a:pt x="626965" y="215194"/>
                      <a:pt x="596363" y="257866"/>
                      <a:pt x="539435" y="290632"/>
                    </a:cubicBezTo>
                    <a:cubicBezTo>
                      <a:pt x="415886" y="362069"/>
                      <a:pt x="215546" y="362069"/>
                      <a:pt x="91997" y="290632"/>
                    </a:cubicBezTo>
                    <a:cubicBezTo>
                      <a:pt x="34974" y="257675"/>
                      <a:pt x="4372" y="215194"/>
                      <a:pt x="0" y="172141"/>
                    </a:cubicBezTo>
                    <a:cubicBezTo>
                      <a:pt x="4372" y="129088"/>
                      <a:pt x="35069" y="86416"/>
                      <a:pt x="91997" y="53650"/>
                    </a:cubicBezTo>
                    <a:cubicBezTo>
                      <a:pt x="215546" y="-17883"/>
                      <a:pt x="415886" y="-17883"/>
                      <a:pt x="539435" y="53650"/>
                    </a:cubicBezTo>
                    <a:cubicBezTo>
                      <a:pt x="596363" y="86701"/>
                      <a:pt x="626965" y="128992"/>
                      <a:pt x="631527" y="1721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5" name="Google Shape;1325;p27"/>
              <p:cNvSpPr/>
              <p:nvPr/>
            </p:nvSpPr>
            <p:spPr>
              <a:xfrm>
                <a:off x="5879313" y="3772757"/>
                <a:ext cx="294875" cy="185547"/>
              </a:xfrm>
              <a:custGeom>
                <a:avLst/>
                <a:gdLst/>
                <a:ahLst/>
                <a:cxnLst/>
                <a:rect l="l" t="t" r="r" b="b"/>
                <a:pathLst>
                  <a:path w="294875" h="185547" extrusionOk="0">
                    <a:moveTo>
                      <a:pt x="149495" y="30004"/>
                    </a:moveTo>
                    <a:cubicBezTo>
                      <a:pt x="145608" y="29994"/>
                      <a:pt x="141730" y="30309"/>
                      <a:pt x="137900" y="30956"/>
                    </a:cubicBezTo>
                    <a:cubicBezTo>
                      <a:pt x="132673" y="31718"/>
                      <a:pt x="126876" y="32766"/>
                      <a:pt x="120413" y="34100"/>
                    </a:cubicBezTo>
                    <a:cubicBezTo>
                      <a:pt x="113950" y="35433"/>
                      <a:pt x="107298" y="37243"/>
                      <a:pt x="100265" y="39243"/>
                    </a:cubicBezTo>
                    <a:cubicBezTo>
                      <a:pt x="93498" y="41291"/>
                      <a:pt x="86893" y="43844"/>
                      <a:pt x="80497" y="46863"/>
                    </a:cubicBezTo>
                    <a:lnTo>
                      <a:pt x="131247" y="76295"/>
                    </a:lnTo>
                    <a:lnTo>
                      <a:pt x="140751" y="73057"/>
                    </a:lnTo>
                    <a:cubicBezTo>
                      <a:pt x="153676" y="68675"/>
                      <a:pt x="165841" y="65056"/>
                      <a:pt x="177341" y="62103"/>
                    </a:cubicBezTo>
                    <a:cubicBezTo>
                      <a:pt x="188099" y="59188"/>
                      <a:pt x="199114" y="57340"/>
                      <a:pt x="210224" y="56579"/>
                    </a:cubicBezTo>
                    <a:cubicBezTo>
                      <a:pt x="220374" y="55969"/>
                      <a:pt x="230571" y="56674"/>
                      <a:pt x="240541" y="58674"/>
                    </a:cubicBezTo>
                    <a:cubicBezTo>
                      <a:pt x="250586" y="60893"/>
                      <a:pt x="260214" y="64723"/>
                      <a:pt x="269052" y="70009"/>
                    </a:cubicBezTo>
                    <a:cubicBezTo>
                      <a:pt x="277853" y="74371"/>
                      <a:pt x="285380" y="80924"/>
                      <a:pt x="290911" y="89059"/>
                    </a:cubicBezTo>
                    <a:cubicBezTo>
                      <a:pt x="294627" y="94983"/>
                      <a:pt x="295796" y="102165"/>
                      <a:pt x="294142" y="108966"/>
                    </a:cubicBezTo>
                    <a:cubicBezTo>
                      <a:pt x="291985" y="116443"/>
                      <a:pt x="287889" y="123215"/>
                      <a:pt x="282262" y="128588"/>
                    </a:cubicBezTo>
                    <a:cubicBezTo>
                      <a:pt x="275287" y="135617"/>
                      <a:pt x="267503" y="141789"/>
                      <a:pt x="259073" y="146971"/>
                    </a:cubicBezTo>
                    <a:lnTo>
                      <a:pt x="291386" y="166021"/>
                    </a:lnTo>
                    <a:lnTo>
                      <a:pt x="273709" y="176213"/>
                    </a:lnTo>
                    <a:lnTo>
                      <a:pt x="241111" y="157163"/>
                    </a:lnTo>
                    <a:cubicBezTo>
                      <a:pt x="225572" y="164821"/>
                      <a:pt x="209349" y="170983"/>
                      <a:pt x="192642" y="175546"/>
                    </a:cubicBezTo>
                    <a:cubicBezTo>
                      <a:pt x="175155" y="180385"/>
                      <a:pt x="157288" y="183728"/>
                      <a:pt x="139231" y="185547"/>
                    </a:cubicBezTo>
                    <a:lnTo>
                      <a:pt x="122219" y="154972"/>
                    </a:lnTo>
                    <a:cubicBezTo>
                      <a:pt x="126952" y="154848"/>
                      <a:pt x="131684" y="154467"/>
                      <a:pt x="136379" y="153829"/>
                    </a:cubicBezTo>
                    <a:cubicBezTo>
                      <a:pt x="142747" y="153067"/>
                      <a:pt x="149875" y="151924"/>
                      <a:pt x="157763" y="150209"/>
                    </a:cubicBezTo>
                    <a:cubicBezTo>
                      <a:pt x="165651" y="148495"/>
                      <a:pt x="173824" y="146399"/>
                      <a:pt x="182568" y="143828"/>
                    </a:cubicBezTo>
                    <a:cubicBezTo>
                      <a:pt x="191055" y="141256"/>
                      <a:pt x="199342" y="138074"/>
                      <a:pt x="207373" y="134303"/>
                    </a:cubicBezTo>
                    <a:lnTo>
                      <a:pt x="156812" y="105061"/>
                    </a:lnTo>
                    <a:lnTo>
                      <a:pt x="150255" y="107347"/>
                    </a:lnTo>
                    <a:lnTo>
                      <a:pt x="143317" y="109442"/>
                    </a:lnTo>
                    <a:cubicBezTo>
                      <a:pt x="130582" y="113633"/>
                      <a:pt x="118987" y="116967"/>
                      <a:pt x="108343" y="118967"/>
                    </a:cubicBezTo>
                    <a:cubicBezTo>
                      <a:pt x="98573" y="121244"/>
                      <a:pt x="88613" y="122577"/>
                      <a:pt x="78596" y="122968"/>
                    </a:cubicBezTo>
                    <a:cubicBezTo>
                      <a:pt x="69748" y="123235"/>
                      <a:pt x="60910" y="122406"/>
                      <a:pt x="52271" y="120491"/>
                    </a:cubicBezTo>
                    <a:cubicBezTo>
                      <a:pt x="43736" y="118520"/>
                      <a:pt x="35544" y="115310"/>
                      <a:pt x="27941" y="110966"/>
                    </a:cubicBezTo>
                    <a:cubicBezTo>
                      <a:pt x="19578" y="106613"/>
                      <a:pt x="12326" y="100384"/>
                      <a:pt x="6748" y="92773"/>
                    </a:cubicBezTo>
                    <a:cubicBezTo>
                      <a:pt x="2690" y="87068"/>
                      <a:pt x="675" y="80153"/>
                      <a:pt x="1045" y="73152"/>
                    </a:cubicBezTo>
                    <a:cubicBezTo>
                      <a:pt x="1787" y="65856"/>
                      <a:pt x="4704" y="58950"/>
                      <a:pt x="9409" y="53340"/>
                    </a:cubicBezTo>
                    <a:cubicBezTo>
                      <a:pt x="15216" y="45958"/>
                      <a:pt x="22144" y="39529"/>
                      <a:pt x="29937" y="34290"/>
                    </a:cubicBezTo>
                    <a:lnTo>
                      <a:pt x="0" y="16954"/>
                    </a:lnTo>
                    <a:lnTo>
                      <a:pt x="17582" y="6763"/>
                    </a:lnTo>
                    <a:lnTo>
                      <a:pt x="47329" y="23908"/>
                    </a:lnTo>
                    <a:cubicBezTo>
                      <a:pt x="61214" y="17002"/>
                      <a:pt x="75812" y="11640"/>
                      <a:pt x="90856" y="7906"/>
                    </a:cubicBezTo>
                    <a:cubicBezTo>
                      <a:pt x="105188" y="4239"/>
                      <a:pt x="119767" y="1591"/>
                      <a:pt x="134479" y="0"/>
                    </a:cubicBezTo>
                    <a:close/>
                    <a:moveTo>
                      <a:pt x="63105" y="83439"/>
                    </a:moveTo>
                    <a:cubicBezTo>
                      <a:pt x="69786" y="87278"/>
                      <a:pt x="77494" y="88916"/>
                      <a:pt x="85154" y="88106"/>
                    </a:cubicBezTo>
                    <a:cubicBezTo>
                      <a:pt x="95475" y="86982"/>
                      <a:pt x="105644" y="84715"/>
                      <a:pt x="115471" y="81344"/>
                    </a:cubicBezTo>
                    <a:lnTo>
                      <a:pt x="67952" y="53816"/>
                    </a:lnTo>
                    <a:cubicBezTo>
                      <a:pt x="50370" y="65246"/>
                      <a:pt x="48849" y="75343"/>
                      <a:pt x="63105" y="83439"/>
                    </a:cubicBezTo>
                    <a:close/>
                    <a:moveTo>
                      <a:pt x="229992" y="97346"/>
                    </a:moveTo>
                    <a:cubicBezTo>
                      <a:pt x="222750" y="93364"/>
                      <a:pt x="214405" y="91859"/>
                      <a:pt x="206232" y="93059"/>
                    </a:cubicBezTo>
                    <a:cubicBezTo>
                      <a:pt x="194951" y="94517"/>
                      <a:pt x="183822" y="96974"/>
                      <a:pt x="172969" y="100394"/>
                    </a:cubicBezTo>
                    <a:lnTo>
                      <a:pt x="220488" y="127730"/>
                    </a:lnTo>
                    <a:cubicBezTo>
                      <a:pt x="240446" y="115443"/>
                      <a:pt x="243677" y="105251"/>
                      <a:pt x="229992" y="9734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6" name="Google Shape;1326;p27"/>
              <p:cNvSpPr/>
              <p:nvPr/>
            </p:nvSpPr>
            <p:spPr>
              <a:xfrm>
                <a:off x="6001532" y="3910488"/>
                <a:ext cx="19007" cy="25527"/>
              </a:xfrm>
              <a:custGeom>
                <a:avLst/>
                <a:gdLst/>
                <a:ahLst/>
                <a:cxnLst/>
                <a:rect l="l" t="t" r="r" b="b"/>
                <a:pathLst>
                  <a:path w="19007" h="25527" extrusionOk="0">
                    <a:moveTo>
                      <a:pt x="0" y="17240"/>
                    </a:moveTo>
                    <a:cubicBezTo>
                      <a:pt x="475" y="16002"/>
                      <a:pt x="0" y="0"/>
                      <a:pt x="0" y="0"/>
                    </a:cubicBezTo>
                    <a:lnTo>
                      <a:pt x="19008" y="12573"/>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7" name="Google Shape;1327;p27"/>
              <p:cNvSpPr/>
              <p:nvPr/>
            </p:nvSpPr>
            <p:spPr>
              <a:xfrm>
                <a:off x="6128693" y="3921442"/>
                <a:ext cx="42006" cy="19716"/>
              </a:xfrm>
              <a:custGeom>
                <a:avLst/>
                <a:gdLst/>
                <a:ahLst/>
                <a:cxnLst/>
                <a:rect l="l" t="t" r="r" b="b"/>
                <a:pathLst>
                  <a:path w="42006" h="19716" extrusionOk="0">
                    <a:moveTo>
                      <a:pt x="42007" y="17145"/>
                    </a:moveTo>
                    <a:lnTo>
                      <a:pt x="42007" y="0"/>
                    </a:lnTo>
                    <a:lnTo>
                      <a:pt x="0" y="3143"/>
                    </a:lnTo>
                    <a:lnTo>
                      <a:pt x="24045"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8" name="Google Shape;1328;p27"/>
              <p:cNvSpPr/>
              <p:nvPr/>
            </p:nvSpPr>
            <p:spPr>
              <a:xfrm>
                <a:off x="6142758" y="3858196"/>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9" name="Google Shape;1329;p27"/>
              <p:cNvSpPr/>
              <p:nvPr/>
            </p:nvSpPr>
            <p:spPr>
              <a:xfrm>
                <a:off x="6043729" y="3865054"/>
                <a:ext cx="47328" cy="33147"/>
              </a:xfrm>
              <a:custGeom>
                <a:avLst/>
                <a:gdLst/>
                <a:ahLst/>
                <a:cxnLst/>
                <a:rect l="l" t="t" r="r" b="b"/>
                <a:pathLst>
                  <a:path w="47328" h="33147" extrusionOk="0">
                    <a:moveTo>
                      <a:pt x="0" y="9525"/>
                    </a:moveTo>
                    <a:lnTo>
                      <a:pt x="10454" y="0"/>
                    </a:lnTo>
                    <a:lnTo>
                      <a:pt x="47329" y="25527"/>
                    </a:lnTo>
                    <a:lnTo>
                      <a:pt x="45048" y="33147"/>
                    </a:lnTo>
                    <a:cubicBezTo>
                      <a:pt x="45048" y="33147"/>
                      <a:pt x="17487" y="21431"/>
                      <a:pt x="16537"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0" name="Google Shape;1330;p27"/>
              <p:cNvSpPr/>
              <p:nvPr/>
            </p:nvSpPr>
            <p:spPr>
              <a:xfrm>
                <a:off x="5947360" y="3809142"/>
                <a:ext cx="58828" cy="38957"/>
              </a:xfrm>
              <a:custGeom>
                <a:avLst/>
                <a:gdLst/>
                <a:ahLst/>
                <a:cxnLst/>
                <a:rect l="l" t="t" r="r" b="b"/>
                <a:pathLst>
                  <a:path w="58828" h="38957" extrusionOk="0">
                    <a:moveTo>
                      <a:pt x="0" y="11335"/>
                    </a:moveTo>
                    <a:lnTo>
                      <a:pt x="48849" y="38957"/>
                    </a:lnTo>
                    <a:lnTo>
                      <a:pt x="58828" y="31623"/>
                    </a:lnTo>
                    <a:cubicBezTo>
                      <a:pt x="58828" y="31623"/>
                      <a:pt x="52746" y="24574"/>
                      <a:pt x="52271" y="23908"/>
                    </a:cubicBezTo>
                    <a:cubicBezTo>
                      <a:pt x="47871" y="18840"/>
                      <a:pt x="42710" y="14507"/>
                      <a:pt x="36970" y="11049"/>
                    </a:cubicBezTo>
                    <a:cubicBezTo>
                      <a:pt x="33358" y="10382"/>
                      <a:pt x="10074" y="0"/>
                      <a:pt x="1007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1" name="Google Shape;1331;p27"/>
              <p:cNvSpPr/>
              <p:nvPr/>
            </p:nvSpPr>
            <p:spPr>
              <a:xfrm>
                <a:off x="6001532" y="3778281"/>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2" name="Google Shape;1332;p27"/>
              <p:cNvSpPr/>
              <p:nvPr/>
            </p:nvSpPr>
            <p:spPr>
              <a:xfrm>
                <a:off x="5879313" y="3773233"/>
                <a:ext cx="26040" cy="19430"/>
              </a:xfrm>
              <a:custGeom>
                <a:avLst/>
                <a:gdLst/>
                <a:ahLst/>
                <a:cxnLst/>
                <a:rect l="l" t="t" r="r" b="b"/>
                <a:pathLst>
                  <a:path w="26040" h="19430"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3" name="Google Shape;1333;p27"/>
              <p:cNvSpPr/>
              <p:nvPr/>
            </p:nvSpPr>
            <p:spPr>
              <a:xfrm>
                <a:off x="5880264" y="3830764"/>
                <a:ext cx="30412" cy="30289"/>
              </a:xfrm>
              <a:custGeom>
                <a:avLst/>
                <a:gdLst/>
                <a:ahLst/>
                <a:cxnLst/>
                <a:rect l="l" t="t" r="r" b="b"/>
                <a:pathLst>
                  <a:path w="30412" h="30289" extrusionOk="0">
                    <a:moveTo>
                      <a:pt x="0" y="17907"/>
                    </a:moveTo>
                    <a:lnTo>
                      <a:pt x="0" y="0"/>
                    </a:lnTo>
                    <a:lnTo>
                      <a:pt x="30412" y="0"/>
                    </a:lnTo>
                    <a:lnTo>
                      <a:pt x="23094" y="16002"/>
                    </a:lnTo>
                    <a:lnTo>
                      <a:pt x="10074"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4" name="Google Shape;1334;p27"/>
              <p:cNvSpPr/>
              <p:nvPr/>
            </p:nvSpPr>
            <p:spPr>
              <a:xfrm>
                <a:off x="5879313" y="3755421"/>
                <a:ext cx="294881" cy="185547"/>
              </a:xfrm>
              <a:custGeom>
                <a:avLst/>
                <a:gdLst/>
                <a:ahLst/>
                <a:cxnLst/>
                <a:rect l="l" t="t" r="r" b="b"/>
                <a:pathLst>
                  <a:path w="294881" h="185547" extrusionOk="0">
                    <a:moveTo>
                      <a:pt x="149495" y="30194"/>
                    </a:moveTo>
                    <a:cubicBezTo>
                      <a:pt x="145608" y="30185"/>
                      <a:pt x="141730" y="30499"/>
                      <a:pt x="137900" y="31147"/>
                    </a:cubicBezTo>
                    <a:cubicBezTo>
                      <a:pt x="132673" y="31909"/>
                      <a:pt x="126876" y="32861"/>
                      <a:pt x="120413" y="34290"/>
                    </a:cubicBezTo>
                    <a:cubicBezTo>
                      <a:pt x="113950" y="35719"/>
                      <a:pt x="107298" y="37338"/>
                      <a:pt x="100265" y="39434"/>
                    </a:cubicBezTo>
                    <a:cubicBezTo>
                      <a:pt x="93498" y="41481"/>
                      <a:pt x="86893" y="44034"/>
                      <a:pt x="80497" y="47054"/>
                    </a:cubicBezTo>
                    <a:lnTo>
                      <a:pt x="131247" y="76391"/>
                    </a:lnTo>
                    <a:lnTo>
                      <a:pt x="140751" y="73152"/>
                    </a:lnTo>
                    <a:cubicBezTo>
                      <a:pt x="153676" y="68866"/>
                      <a:pt x="165841" y="65246"/>
                      <a:pt x="177341" y="62198"/>
                    </a:cubicBezTo>
                    <a:cubicBezTo>
                      <a:pt x="188108" y="59360"/>
                      <a:pt x="199114" y="57541"/>
                      <a:pt x="210224" y="56769"/>
                    </a:cubicBezTo>
                    <a:cubicBezTo>
                      <a:pt x="220374" y="56159"/>
                      <a:pt x="230571" y="56864"/>
                      <a:pt x="240541" y="58865"/>
                    </a:cubicBezTo>
                    <a:cubicBezTo>
                      <a:pt x="250586" y="61055"/>
                      <a:pt x="260214" y="64846"/>
                      <a:pt x="269052" y="70104"/>
                    </a:cubicBezTo>
                    <a:cubicBezTo>
                      <a:pt x="277824" y="74505"/>
                      <a:pt x="285351" y="81058"/>
                      <a:pt x="290911" y="89154"/>
                    </a:cubicBezTo>
                    <a:cubicBezTo>
                      <a:pt x="294636" y="95079"/>
                      <a:pt x="295805" y="102261"/>
                      <a:pt x="294142" y="109061"/>
                    </a:cubicBezTo>
                    <a:cubicBezTo>
                      <a:pt x="291985" y="116539"/>
                      <a:pt x="287889" y="123311"/>
                      <a:pt x="282262" y="128683"/>
                    </a:cubicBezTo>
                    <a:cubicBezTo>
                      <a:pt x="275287" y="135684"/>
                      <a:pt x="267503" y="141827"/>
                      <a:pt x="259073" y="146971"/>
                    </a:cubicBezTo>
                    <a:lnTo>
                      <a:pt x="291386" y="166021"/>
                    </a:lnTo>
                    <a:lnTo>
                      <a:pt x="273709" y="176213"/>
                    </a:lnTo>
                    <a:lnTo>
                      <a:pt x="241111" y="157163"/>
                    </a:lnTo>
                    <a:cubicBezTo>
                      <a:pt x="225591" y="164830"/>
                      <a:pt x="209359" y="170955"/>
                      <a:pt x="192642" y="175451"/>
                    </a:cubicBezTo>
                    <a:cubicBezTo>
                      <a:pt x="175155" y="180318"/>
                      <a:pt x="157288" y="183690"/>
                      <a:pt x="139231" y="185547"/>
                    </a:cubicBezTo>
                    <a:lnTo>
                      <a:pt x="122219" y="154877"/>
                    </a:lnTo>
                    <a:cubicBezTo>
                      <a:pt x="126952" y="154800"/>
                      <a:pt x="131684" y="154448"/>
                      <a:pt x="136379" y="153829"/>
                    </a:cubicBezTo>
                    <a:cubicBezTo>
                      <a:pt x="142718" y="153067"/>
                      <a:pt x="149846" y="151829"/>
                      <a:pt x="157763" y="150114"/>
                    </a:cubicBezTo>
                    <a:cubicBezTo>
                      <a:pt x="165556" y="148495"/>
                      <a:pt x="173824" y="146304"/>
                      <a:pt x="182568" y="143828"/>
                    </a:cubicBezTo>
                    <a:cubicBezTo>
                      <a:pt x="191055" y="141256"/>
                      <a:pt x="199342" y="138074"/>
                      <a:pt x="207373" y="134303"/>
                    </a:cubicBezTo>
                    <a:lnTo>
                      <a:pt x="156812" y="105061"/>
                    </a:lnTo>
                    <a:cubicBezTo>
                      <a:pt x="154722" y="105918"/>
                      <a:pt x="152441" y="106680"/>
                      <a:pt x="150255" y="107347"/>
                    </a:cubicBezTo>
                    <a:lnTo>
                      <a:pt x="143317" y="109538"/>
                    </a:lnTo>
                    <a:cubicBezTo>
                      <a:pt x="130582" y="113729"/>
                      <a:pt x="118987" y="116967"/>
                      <a:pt x="108343" y="119063"/>
                    </a:cubicBezTo>
                    <a:cubicBezTo>
                      <a:pt x="98573" y="121339"/>
                      <a:pt x="88613" y="122672"/>
                      <a:pt x="78596" y="123063"/>
                    </a:cubicBezTo>
                    <a:cubicBezTo>
                      <a:pt x="69748" y="123425"/>
                      <a:pt x="60891" y="122587"/>
                      <a:pt x="52271" y="120587"/>
                    </a:cubicBezTo>
                    <a:cubicBezTo>
                      <a:pt x="43727" y="118663"/>
                      <a:pt x="35525" y="115453"/>
                      <a:pt x="27941" y="111062"/>
                    </a:cubicBezTo>
                    <a:cubicBezTo>
                      <a:pt x="19597" y="106671"/>
                      <a:pt x="12355" y="100451"/>
                      <a:pt x="6748" y="92869"/>
                    </a:cubicBezTo>
                    <a:cubicBezTo>
                      <a:pt x="2690" y="87163"/>
                      <a:pt x="684" y="80248"/>
                      <a:pt x="1045" y="73247"/>
                    </a:cubicBezTo>
                    <a:cubicBezTo>
                      <a:pt x="1768" y="65951"/>
                      <a:pt x="4685" y="59036"/>
                      <a:pt x="9409" y="53435"/>
                    </a:cubicBezTo>
                    <a:cubicBezTo>
                      <a:pt x="15216" y="46054"/>
                      <a:pt x="22144" y="39624"/>
                      <a:pt x="29937" y="34385"/>
                    </a:cubicBezTo>
                    <a:lnTo>
                      <a:pt x="0" y="17050"/>
                    </a:lnTo>
                    <a:lnTo>
                      <a:pt x="17582" y="6858"/>
                    </a:lnTo>
                    <a:lnTo>
                      <a:pt x="47329" y="24003"/>
                    </a:lnTo>
                    <a:cubicBezTo>
                      <a:pt x="61214" y="17069"/>
                      <a:pt x="75802" y="11668"/>
                      <a:pt x="90856" y="7906"/>
                    </a:cubicBezTo>
                    <a:cubicBezTo>
                      <a:pt x="105197" y="4286"/>
                      <a:pt x="119776" y="1638"/>
                      <a:pt x="134479" y="0"/>
                    </a:cubicBezTo>
                    <a:close/>
                    <a:moveTo>
                      <a:pt x="63105" y="83534"/>
                    </a:moveTo>
                    <a:cubicBezTo>
                      <a:pt x="69777" y="87402"/>
                      <a:pt x="77484" y="89068"/>
                      <a:pt x="85154" y="88297"/>
                    </a:cubicBezTo>
                    <a:cubicBezTo>
                      <a:pt x="95466" y="87125"/>
                      <a:pt x="105635" y="84858"/>
                      <a:pt x="115471" y="81534"/>
                    </a:cubicBezTo>
                    <a:lnTo>
                      <a:pt x="67952" y="54007"/>
                    </a:lnTo>
                    <a:cubicBezTo>
                      <a:pt x="50370" y="65437"/>
                      <a:pt x="48849" y="75248"/>
                      <a:pt x="63105" y="83153"/>
                    </a:cubicBezTo>
                    <a:close/>
                    <a:moveTo>
                      <a:pt x="229992" y="97536"/>
                    </a:moveTo>
                    <a:cubicBezTo>
                      <a:pt x="222750" y="93555"/>
                      <a:pt x="214405" y="92050"/>
                      <a:pt x="206232" y="93250"/>
                    </a:cubicBezTo>
                    <a:cubicBezTo>
                      <a:pt x="194951" y="94707"/>
                      <a:pt x="183822" y="97165"/>
                      <a:pt x="172969" y="100584"/>
                    </a:cubicBezTo>
                    <a:lnTo>
                      <a:pt x="220488" y="127921"/>
                    </a:lnTo>
                    <a:cubicBezTo>
                      <a:pt x="240512" y="115538"/>
                      <a:pt x="243677" y="105413"/>
                      <a:pt x="229992" y="97536"/>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35" name="Google Shape;1335;p27"/>
            <p:cNvGrpSpPr/>
            <p:nvPr/>
          </p:nvGrpSpPr>
          <p:grpSpPr>
            <a:xfrm>
              <a:off x="3810520" y="2694304"/>
              <a:ext cx="883852" cy="621125"/>
              <a:chOff x="5620145" y="3436429"/>
              <a:chExt cx="883852" cy="621125"/>
            </a:xfrm>
          </p:grpSpPr>
          <p:sp>
            <p:nvSpPr>
              <p:cNvPr id="1336" name="Google Shape;1336;p27"/>
              <p:cNvSpPr/>
              <p:nvPr/>
            </p:nvSpPr>
            <p:spPr>
              <a:xfrm>
                <a:off x="5620145" y="3546062"/>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7" name="Google Shape;1337;p27"/>
              <p:cNvSpPr/>
              <p:nvPr/>
            </p:nvSpPr>
            <p:spPr>
              <a:xfrm>
                <a:off x="5620240" y="3689127"/>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8" name="Google Shape;1338;p27"/>
              <p:cNvSpPr/>
              <p:nvPr/>
            </p:nvSpPr>
            <p:spPr>
              <a:xfrm>
                <a:off x="6437470" y="3692175"/>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9" name="Google Shape;1339;p27"/>
              <p:cNvSpPr/>
              <p:nvPr/>
            </p:nvSpPr>
            <p:spPr>
              <a:xfrm>
                <a:off x="5620145" y="3436429"/>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0" name="Google Shape;1340;p27"/>
              <p:cNvSpPr/>
              <p:nvPr/>
            </p:nvSpPr>
            <p:spPr>
              <a:xfrm>
                <a:off x="5745842" y="3506057"/>
                <a:ext cx="632610" cy="366093"/>
              </a:xfrm>
              <a:custGeom>
                <a:avLst/>
                <a:gdLst/>
                <a:ahLst/>
                <a:cxnLst/>
                <a:rect l="l" t="t" r="r" b="b"/>
                <a:pathLst>
                  <a:path w="632610" h="366093" extrusionOk="0">
                    <a:moveTo>
                      <a:pt x="632040" y="194024"/>
                    </a:moveTo>
                    <a:cubicBezTo>
                      <a:pt x="627573" y="237077"/>
                      <a:pt x="596971" y="279749"/>
                      <a:pt x="539948" y="312515"/>
                    </a:cubicBezTo>
                    <a:cubicBezTo>
                      <a:pt x="416399" y="383953"/>
                      <a:pt x="216059" y="383953"/>
                      <a:pt x="92510" y="312515"/>
                    </a:cubicBezTo>
                    <a:cubicBezTo>
                      <a:pt x="35487" y="279559"/>
                      <a:pt x="4980" y="237077"/>
                      <a:pt x="608" y="194024"/>
                    </a:cubicBezTo>
                    <a:cubicBezTo>
                      <a:pt x="-4809" y="143637"/>
                      <a:pt x="25983" y="92107"/>
                      <a:pt x="92510" y="53721"/>
                    </a:cubicBezTo>
                    <a:cubicBezTo>
                      <a:pt x="216059" y="-17907"/>
                      <a:pt x="416399" y="-17907"/>
                      <a:pt x="539948" y="53721"/>
                    </a:cubicBezTo>
                    <a:cubicBezTo>
                      <a:pt x="606569" y="92107"/>
                      <a:pt x="637267" y="143637"/>
                      <a:pt x="632040" y="19402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1" name="Google Shape;1341;p27"/>
              <p:cNvSpPr/>
              <p:nvPr/>
            </p:nvSpPr>
            <p:spPr>
              <a:xfrm>
                <a:off x="5746450" y="3527964"/>
                <a:ext cx="631431" cy="344185"/>
              </a:xfrm>
              <a:custGeom>
                <a:avLst/>
                <a:gdLst/>
                <a:ahLst/>
                <a:cxnLst/>
                <a:rect l="l" t="t" r="r" b="b"/>
                <a:pathLst>
                  <a:path w="631431" h="344185" extrusionOk="0">
                    <a:moveTo>
                      <a:pt x="631432" y="172117"/>
                    </a:moveTo>
                    <a:cubicBezTo>
                      <a:pt x="626965" y="215170"/>
                      <a:pt x="596363" y="257842"/>
                      <a:pt x="539340" y="290608"/>
                    </a:cubicBezTo>
                    <a:cubicBezTo>
                      <a:pt x="415791" y="362045"/>
                      <a:pt x="215451" y="362045"/>
                      <a:pt x="91902" y="290608"/>
                    </a:cubicBezTo>
                    <a:cubicBezTo>
                      <a:pt x="34879" y="257651"/>
                      <a:pt x="4372" y="215170"/>
                      <a:pt x="0" y="172117"/>
                    </a:cubicBezTo>
                    <a:cubicBezTo>
                      <a:pt x="4372" y="129064"/>
                      <a:pt x="34974" y="86392"/>
                      <a:pt x="91902" y="53721"/>
                    </a:cubicBezTo>
                    <a:cubicBezTo>
                      <a:pt x="215451" y="-17907"/>
                      <a:pt x="415791" y="-17907"/>
                      <a:pt x="539340" y="53721"/>
                    </a:cubicBezTo>
                    <a:cubicBezTo>
                      <a:pt x="596363" y="86677"/>
                      <a:pt x="626965" y="129064"/>
                      <a:pt x="631432"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2" name="Google Shape;1342;p27"/>
              <p:cNvSpPr/>
              <p:nvPr/>
            </p:nvSpPr>
            <p:spPr>
              <a:xfrm>
                <a:off x="5908110" y="3610832"/>
                <a:ext cx="294341" cy="184880"/>
              </a:xfrm>
              <a:custGeom>
                <a:avLst/>
                <a:gdLst/>
                <a:ahLst/>
                <a:cxnLst/>
                <a:rect l="l" t="t" r="r" b="b"/>
                <a:pathLst>
                  <a:path w="294341" h="184880" extrusionOk="0">
                    <a:moveTo>
                      <a:pt x="149305" y="29337"/>
                    </a:moveTo>
                    <a:cubicBezTo>
                      <a:pt x="145418" y="29328"/>
                      <a:pt x="141540" y="29642"/>
                      <a:pt x="137710" y="30289"/>
                    </a:cubicBezTo>
                    <a:cubicBezTo>
                      <a:pt x="132578" y="31052"/>
                      <a:pt x="126685" y="32099"/>
                      <a:pt x="120223" y="33433"/>
                    </a:cubicBezTo>
                    <a:cubicBezTo>
                      <a:pt x="113760" y="34766"/>
                      <a:pt x="107108" y="36576"/>
                      <a:pt x="100170" y="38671"/>
                    </a:cubicBezTo>
                    <a:cubicBezTo>
                      <a:pt x="93365" y="40672"/>
                      <a:pt x="86732" y="43186"/>
                      <a:pt x="80307" y="46196"/>
                    </a:cubicBezTo>
                    <a:lnTo>
                      <a:pt x="131152" y="75629"/>
                    </a:lnTo>
                    <a:lnTo>
                      <a:pt x="140181" y="72390"/>
                    </a:lnTo>
                    <a:cubicBezTo>
                      <a:pt x="153106" y="68104"/>
                      <a:pt x="165366" y="64389"/>
                      <a:pt x="176770" y="61436"/>
                    </a:cubicBezTo>
                    <a:cubicBezTo>
                      <a:pt x="187519" y="58512"/>
                      <a:pt x="198534" y="56693"/>
                      <a:pt x="209654" y="56007"/>
                    </a:cubicBezTo>
                    <a:cubicBezTo>
                      <a:pt x="219804" y="55312"/>
                      <a:pt x="230001" y="55988"/>
                      <a:pt x="239971" y="58007"/>
                    </a:cubicBezTo>
                    <a:cubicBezTo>
                      <a:pt x="250026" y="60217"/>
                      <a:pt x="259653" y="64046"/>
                      <a:pt x="268482" y="69342"/>
                    </a:cubicBezTo>
                    <a:cubicBezTo>
                      <a:pt x="277264" y="73733"/>
                      <a:pt x="284781" y="80286"/>
                      <a:pt x="290341" y="88392"/>
                    </a:cubicBezTo>
                    <a:cubicBezTo>
                      <a:pt x="294114" y="94297"/>
                      <a:pt x="295283" y="101498"/>
                      <a:pt x="293572" y="108299"/>
                    </a:cubicBezTo>
                    <a:cubicBezTo>
                      <a:pt x="291434" y="115786"/>
                      <a:pt x="287328" y="122568"/>
                      <a:pt x="281692" y="127921"/>
                    </a:cubicBezTo>
                    <a:cubicBezTo>
                      <a:pt x="274717" y="134950"/>
                      <a:pt x="266933" y="141122"/>
                      <a:pt x="258503" y="146304"/>
                    </a:cubicBezTo>
                    <a:lnTo>
                      <a:pt x="290816" y="165354"/>
                    </a:lnTo>
                    <a:lnTo>
                      <a:pt x="273139" y="175546"/>
                    </a:lnTo>
                    <a:lnTo>
                      <a:pt x="240541" y="156496"/>
                    </a:lnTo>
                    <a:cubicBezTo>
                      <a:pt x="225021" y="164202"/>
                      <a:pt x="208789" y="170355"/>
                      <a:pt x="192072" y="174879"/>
                    </a:cubicBezTo>
                    <a:cubicBezTo>
                      <a:pt x="174585" y="179718"/>
                      <a:pt x="156717" y="183071"/>
                      <a:pt x="138660" y="184880"/>
                    </a:cubicBezTo>
                    <a:lnTo>
                      <a:pt x="121648" y="154305"/>
                    </a:lnTo>
                    <a:cubicBezTo>
                      <a:pt x="126419" y="154181"/>
                      <a:pt x="131181" y="153800"/>
                      <a:pt x="135904" y="153162"/>
                    </a:cubicBezTo>
                    <a:cubicBezTo>
                      <a:pt x="143061" y="152343"/>
                      <a:pt x="150169" y="151133"/>
                      <a:pt x="157193" y="149543"/>
                    </a:cubicBezTo>
                    <a:cubicBezTo>
                      <a:pt x="164986" y="147828"/>
                      <a:pt x="173254" y="145733"/>
                      <a:pt x="181998" y="143161"/>
                    </a:cubicBezTo>
                    <a:cubicBezTo>
                      <a:pt x="190494" y="140608"/>
                      <a:pt x="198781" y="137427"/>
                      <a:pt x="206802" y="133636"/>
                    </a:cubicBezTo>
                    <a:lnTo>
                      <a:pt x="156337" y="104394"/>
                    </a:lnTo>
                    <a:lnTo>
                      <a:pt x="149685" y="106680"/>
                    </a:lnTo>
                    <a:lnTo>
                      <a:pt x="142747" y="108776"/>
                    </a:lnTo>
                    <a:cubicBezTo>
                      <a:pt x="130012" y="112967"/>
                      <a:pt x="118417" y="116300"/>
                      <a:pt x="107773" y="118301"/>
                    </a:cubicBezTo>
                    <a:cubicBezTo>
                      <a:pt x="98212" y="120768"/>
                      <a:pt x="88442" y="122330"/>
                      <a:pt x="78596" y="122968"/>
                    </a:cubicBezTo>
                    <a:cubicBezTo>
                      <a:pt x="69748" y="123282"/>
                      <a:pt x="60900" y="122444"/>
                      <a:pt x="52271" y="120491"/>
                    </a:cubicBezTo>
                    <a:cubicBezTo>
                      <a:pt x="43736" y="118548"/>
                      <a:pt x="35535" y="115338"/>
                      <a:pt x="27941" y="110966"/>
                    </a:cubicBezTo>
                    <a:cubicBezTo>
                      <a:pt x="19578" y="106613"/>
                      <a:pt x="12326" y="100384"/>
                      <a:pt x="6748" y="92773"/>
                    </a:cubicBezTo>
                    <a:cubicBezTo>
                      <a:pt x="2671" y="87078"/>
                      <a:pt x="656" y="80153"/>
                      <a:pt x="1045" y="73152"/>
                    </a:cubicBezTo>
                    <a:cubicBezTo>
                      <a:pt x="1787" y="65856"/>
                      <a:pt x="4704" y="58950"/>
                      <a:pt x="9409" y="53340"/>
                    </a:cubicBezTo>
                    <a:cubicBezTo>
                      <a:pt x="15244" y="45977"/>
                      <a:pt x="22163" y="39557"/>
                      <a:pt x="29937" y="34290"/>
                    </a:cubicBezTo>
                    <a:lnTo>
                      <a:pt x="0" y="16954"/>
                    </a:lnTo>
                    <a:lnTo>
                      <a:pt x="17677" y="6763"/>
                    </a:lnTo>
                    <a:lnTo>
                      <a:pt x="47329" y="23908"/>
                    </a:lnTo>
                    <a:cubicBezTo>
                      <a:pt x="61261" y="17031"/>
                      <a:pt x="75878" y="11668"/>
                      <a:pt x="90951" y="7906"/>
                    </a:cubicBezTo>
                    <a:cubicBezTo>
                      <a:pt x="105283" y="4220"/>
                      <a:pt x="119862" y="1581"/>
                      <a:pt x="134574" y="0"/>
                    </a:cubicBezTo>
                    <a:close/>
                    <a:moveTo>
                      <a:pt x="63010" y="82772"/>
                    </a:moveTo>
                    <a:cubicBezTo>
                      <a:pt x="69663" y="86601"/>
                      <a:pt x="77332" y="88259"/>
                      <a:pt x="84964" y="87535"/>
                    </a:cubicBezTo>
                    <a:cubicBezTo>
                      <a:pt x="95295" y="86373"/>
                      <a:pt x="105454" y="84068"/>
                      <a:pt x="115281" y="80677"/>
                    </a:cubicBezTo>
                    <a:lnTo>
                      <a:pt x="67762" y="53150"/>
                    </a:lnTo>
                    <a:cubicBezTo>
                      <a:pt x="50085" y="64579"/>
                      <a:pt x="48659" y="74486"/>
                      <a:pt x="63010" y="82772"/>
                    </a:cubicBezTo>
                    <a:close/>
                    <a:moveTo>
                      <a:pt x="229802" y="96679"/>
                    </a:moveTo>
                    <a:cubicBezTo>
                      <a:pt x="222541" y="92745"/>
                      <a:pt x="214215" y="91240"/>
                      <a:pt x="206042" y="92393"/>
                    </a:cubicBezTo>
                    <a:cubicBezTo>
                      <a:pt x="194799" y="93897"/>
                      <a:pt x="183708" y="96355"/>
                      <a:pt x="172874" y="99727"/>
                    </a:cubicBezTo>
                    <a:lnTo>
                      <a:pt x="220393" y="127063"/>
                    </a:lnTo>
                    <a:cubicBezTo>
                      <a:pt x="240161" y="114776"/>
                      <a:pt x="243487" y="104585"/>
                      <a:pt x="229802" y="9667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3" name="Google Shape;1343;p27"/>
              <p:cNvSpPr/>
              <p:nvPr/>
            </p:nvSpPr>
            <p:spPr>
              <a:xfrm>
                <a:off x="6030138" y="3747992"/>
                <a:ext cx="19007" cy="25431"/>
              </a:xfrm>
              <a:custGeom>
                <a:avLst/>
                <a:gdLst/>
                <a:ahLst/>
                <a:cxnLst/>
                <a:rect l="l" t="t" r="r" b="b"/>
                <a:pathLst>
                  <a:path w="19007" h="25431" extrusionOk="0">
                    <a:moveTo>
                      <a:pt x="0" y="17145"/>
                    </a:moveTo>
                    <a:cubicBezTo>
                      <a:pt x="475" y="15907"/>
                      <a:pt x="0" y="0"/>
                      <a:pt x="0" y="0"/>
                    </a:cubicBezTo>
                    <a:lnTo>
                      <a:pt x="19008" y="12478"/>
                    </a:lnTo>
                    <a:lnTo>
                      <a:pt x="10549" y="25432"/>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4" name="Google Shape;1344;p27"/>
              <p:cNvSpPr/>
              <p:nvPr/>
            </p:nvSpPr>
            <p:spPr>
              <a:xfrm>
                <a:off x="6157299" y="3758850"/>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5" name="Google Shape;1345;p27"/>
              <p:cNvSpPr/>
              <p:nvPr/>
            </p:nvSpPr>
            <p:spPr>
              <a:xfrm>
                <a:off x="6171364" y="3695604"/>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6" name="Google Shape;1346;p27"/>
              <p:cNvSpPr/>
              <p:nvPr/>
            </p:nvSpPr>
            <p:spPr>
              <a:xfrm>
                <a:off x="6072240" y="3701986"/>
                <a:ext cx="47423" cy="33147"/>
              </a:xfrm>
              <a:custGeom>
                <a:avLst/>
                <a:gdLst/>
                <a:ahLst/>
                <a:cxnLst/>
                <a:rect l="l" t="t" r="r" b="b"/>
                <a:pathLst>
                  <a:path w="47423" h="33147" extrusionOk="0">
                    <a:moveTo>
                      <a:pt x="0" y="10096"/>
                    </a:moveTo>
                    <a:lnTo>
                      <a:pt x="10454" y="0"/>
                    </a:lnTo>
                    <a:lnTo>
                      <a:pt x="47424" y="25622"/>
                    </a:lnTo>
                    <a:lnTo>
                      <a:pt x="45143" y="33147"/>
                    </a:lnTo>
                    <a:cubicBezTo>
                      <a:pt x="45143" y="33147"/>
                      <a:pt x="17582" y="21431"/>
                      <a:pt x="16632"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7" name="Google Shape;1347;p27"/>
              <p:cNvSpPr/>
              <p:nvPr/>
            </p:nvSpPr>
            <p:spPr>
              <a:xfrm>
                <a:off x="5975967" y="3647217"/>
                <a:ext cx="58828" cy="38957"/>
              </a:xfrm>
              <a:custGeom>
                <a:avLst/>
                <a:gdLst/>
                <a:ahLst/>
                <a:cxnLst/>
                <a:rect l="l" t="t" r="r" b="b"/>
                <a:pathLst>
                  <a:path w="58828" h="38957" extrusionOk="0">
                    <a:moveTo>
                      <a:pt x="0" y="10382"/>
                    </a:moveTo>
                    <a:lnTo>
                      <a:pt x="48754" y="38957"/>
                    </a:lnTo>
                    <a:lnTo>
                      <a:pt x="58828" y="31623"/>
                    </a:lnTo>
                    <a:cubicBezTo>
                      <a:pt x="58828" y="31623"/>
                      <a:pt x="52651" y="24574"/>
                      <a:pt x="52176" y="23908"/>
                    </a:cubicBezTo>
                    <a:cubicBezTo>
                      <a:pt x="47776" y="18878"/>
                      <a:pt x="42615" y="14573"/>
                      <a:pt x="36875" y="11144"/>
                    </a:cubicBezTo>
                    <a:cubicBezTo>
                      <a:pt x="33263" y="10382"/>
                      <a:pt x="10074" y="0"/>
                      <a:pt x="1007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8" name="Google Shape;1348;p27"/>
              <p:cNvSpPr/>
              <p:nvPr/>
            </p:nvSpPr>
            <p:spPr>
              <a:xfrm>
                <a:off x="6030138" y="3615690"/>
                <a:ext cx="27275" cy="24479"/>
              </a:xfrm>
              <a:custGeom>
                <a:avLst/>
                <a:gdLst/>
                <a:ahLst/>
                <a:cxnLst/>
                <a:rect l="l" t="t" r="r" b="b"/>
                <a:pathLst>
                  <a:path w="27275" h="24479" extrusionOk="0">
                    <a:moveTo>
                      <a:pt x="27276" y="24479"/>
                    </a:moveTo>
                    <a:lnTo>
                      <a:pt x="27276" y="7334"/>
                    </a:lnTo>
                    <a:lnTo>
                      <a:pt x="4752" y="0"/>
                    </a:lnTo>
                    <a:lnTo>
                      <a:pt x="0" y="13525"/>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9" name="Google Shape;1349;p27"/>
              <p:cNvSpPr/>
              <p:nvPr/>
            </p:nvSpPr>
            <p:spPr>
              <a:xfrm>
                <a:off x="5907920" y="3610641"/>
                <a:ext cx="26135" cy="19430"/>
              </a:xfrm>
              <a:custGeom>
                <a:avLst/>
                <a:gdLst/>
                <a:ahLst/>
                <a:cxnLst/>
                <a:rect l="l" t="t" r="r" b="b"/>
                <a:pathLst>
                  <a:path w="26135" h="19430"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0" name="Google Shape;1350;p27"/>
              <p:cNvSpPr/>
              <p:nvPr/>
            </p:nvSpPr>
            <p:spPr>
              <a:xfrm>
                <a:off x="5908870" y="3668267"/>
                <a:ext cx="30317" cy="30289"/>
              </a:xfrm>
              <a:custGeom>
                <a:avLst/>
                <a:gdLst/>
                <a:ahLst/>
                <a:cxnLst/>
                <a:rect l="l" t="t" r="r" b="b"/>
                <a:pathLst>
                  <a:path w="30317" h="30289" extrusionOk="0">
                    <a:moveTo>
                      <a:pt x="0" y="17907"/>
                    </a:moveTo>
                    <a:lnTo>
                      <a:pt x="0" y="0"/>
                    </a:lnTo>
                    <a:lnTo>
                      <a:pt x="30317" y="0"/>
                    </a:lnTo>
                    <a:lnTo>
                      <a:pt x="22999" y="16002"/>
                    </a:lnTo>
                    <a:lnTo>
                      <a:pt x="10074"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1" name="Google Shape;1351;p27"/>
              <p:cNvSpPr/>
              <p:nvPr/>
            </p:nvSpPr>
            <p:spPr>
              <a:xfrm>
                <a:off x="5907539" y="3592925"/>
                <a:ext cx="294911" cy="185451"/>
              </a:xfrm>
              <a:custGeom>
                <a:avLst/>
                <a:gdLst/>
                <a:ahLst/>
                <a:cxnLst/>
                <a:rect l="l" t="t" r="r" b="b"/>
                <a:pathLst>
                  <a:path w="294911" h="185451" extrusionOk="0">
                    <a:moveTo>
                      <a:pt x="149875" y="30099"/>
                    </a:moveTo>
                    <a:cubicBezTo>
                      <a:pt x="145988" y="30089"/>
                      <a:pt x="142110" y="30404"/>
                      <a:pt x="138280" y="31052"/>
                    </a:cubicBezTo>
                    <a:cubicBezTo>
                      <a:pt x="133148" y="31813"/>
                      <a:pt x="127256" y="32861"/>
                      <a:pt x="120793" y="34195"/>
                    </a:cubicBezTo>
                    <a:cubicBezTo>
                      <a:pt x="114331" y="35528"/>
                      <a:pt x="107678" y="37243"/>
                      <a:pt x="100740" y="39338"/>
                    </a:cubicBezTo>
                    <a:cubicBezTo>
                      <a:pt x="93935" y="41377"/>
                      <a:pt x="87302" y="43920"/>
                      <a:pt x="80877" y="46958"/>
                    </a:cubicBezTo>
                    <a:lnTo>
                      <a:pt x="131722" y="76295"/>
                    </a:lnTo>
                    <a:lnTo>
                      <a:pt x="140751" y="73152"/>
                    </a:lnTo>
                    <a:cubicBezTo>
                      <a:pt x="153676" y="68771"/>
                      <a:pt x="165936" y="65151"/>
                      <a:pt x="177341" y="62103"/>
                    </a:cubicBezTo>
                    <a:cubicBezTo>
                      <a:pt x="188108" y="59265"/>
                      <a:pt x="199114" y="57445"/>
                      <a:pt x="210224" y="56674"/>
                    </a:cubicBezTo>
                    <a:cubicBezTo>
                      <a:pt x="220374" y="56064"/>
                      <a:pt x="230571" y="56769"/>
                      <a:pt x="240541" y="58769"/>
                    </a:cubicBezTo>
                    <a:cubicBezTo>
                      <a:pt x="250577" y="60979"/>
                      <a:pt x="260204" y="64779"/>
                      <a:pt x="269052" y="70009"/>
                    </a:cubicBezTo>
                    <a:cubicBezTo>
                      <a:pt x="277824" y="74409"/>
                      <a:pt x="285351" y="80963"/>
                      <a:pt x="290911" y="89059"/>
                    </a:cubicBezTo>
                    <a:cubicBezTo>
                      <a:pt x="294684" y="94964"/>
                      <a:pt x="295853" y="102165"/>
                      <a:pt x="294142" y="108966"/>
                    </a:cubicBezTo>
                    <a:cubicBezTo>
                      <a:pt x="291985" y="116443"/>
                      <a:pt x="287889" y="123215"/>
                      <a:pt x="282262" y="128588"/>
                    </a:cubicBezTo>
                    <a:cubicBezTo>
                      <a:pt x="275315" y="135617"/>
                      <a:pt x="267522" y="141761"/>
                      <a:pt x="259073" y="146876"/>
                    </a:cubicBezTo>
                    <a:lnTo>
                      <a:pt x="291386" y="165926"/>
                    </a:lnTo>
                    <a:lnTo>
                      <a:pt x="273709" y="176117"/>
                    </a:lnTo>
                    <a:lnTo>
                      <a:pt x="241111" y="157067"/>
                    </a:lnTo>
                    <a:cubicBezTo>
                      <a:pt x="225591" y="164735"/>
                      <a:pt x="209359" y="170860"/>
                      <a:pt x="192642" y="175355"/>
                    </a:cubicBezTo>
                    <a:cubicBezTo>
                      <a:pt x="175164" y="180280"/>
                      <a:pt x="157297" y="183652"/>
                      <a:pt x="139231" y="185452"/>
                    </a:cubicBezTo>
                    <a:lnTo>
                      <a:pt x="122219" y="154877"/>
                    </a:lnTo>
                    <a:cubicBezTo>
                      <a:pt x="126990" y="154753"/>
                      <a:pt x="131751" y="154372"/>
                      <a:pt x="136474" y="153734"/>
                    </a:cubicBezTo>
                    <a:cubicBezTo>
                      <a:pt x="142842" y="152971"/>
                      <a:pt x="149875" y="151829"/>
                      <a:pt x="157763" y="150114"/>
                    </a:cubicBezTo>
                    <a:cubicBezTo>
                      <a:pt x="165651" y="148400"/>
                      <a:pt x="173824" y="146209"/>
                      <a:pt x="182568" y="143732"/>
                    </a:cubicBezTo>
                    <a:cubicBezTo>
                      <a:pt x="191074" y="141218"/>
                      <a:pt x="199370" y="138036"/>
                      <a:pt x="207373" y="134207"/>
                    </a:cubicBezTo>
                    <a:lnTo>
                      <a:pt x="156907" y="105061"/>
                    </a:lnTo>
                    <a:lnTo>
                      <a:pt x="150255" y="107347"/>
                    </a:lnTo>
                    <a:lnTo>
                      <a:pt x="143317" y="109442"/>
                    </a:lnTo>
                    <a:cubicBezTo>
                      <a:pt x="130582" y="113633"/>
                      <a:pt x="118987" y="116872"/>
                      <a:pt x="108343" y="118967"/>
                    </a:cubicBezTo>
                    <a:cubicBezTo>
                      <a:pt x="98573" y="121244"/>
                      <a:pt x="88613" y="122587"/>
                      <a:pt x="78596" y="122968"/>
                    </a:cubicBezTo>
                    <a:cubicBezTo>
                      <a:pt x="69758" y="123311"/>
                      <a:pt x="60910" y="122511"/>
                      <a:pt x="52271" y="120587"/>
                    </a:cubicBezTo>
                    <a:cubicBezTo>
                      <a:pt x="43746" y="118596"/>
                      <a:pt x="35554" y="115396"/>
                      <a:pt x="27941" y="111062"/>
                    </a:cubicBezTo>
                    <a:cubicBezTo>
                      <a:pt x="19578" y="106709"/>
                      <a:pt x="12326" y="100479"/>
                      <a:pt x="6748" y="92869"/>
                    </a:cubicBezTo>
                    <a:cubicBezTo>
                      <a:pt x="2690" y="87163"/>
                      <a:pt x="675" y="80248"/>
                      <a:pt x="1045" y="73247"/>
                    </a:cubicBezTo>
                    <a:cubicBezTo>
                      <a:pt x="1768" y="65951"/>
                      <a:pt x="4685" y="59036"/>
                      <a:pt x="9409" y="53435"/>
                    </a:cubicBezTo>
                    <a:cubicBezTo>
                      <a:pt x="15244" y="46072"/>
                      <a:pt x="22163" y="39653"/>
                      <a:pt x="29937" y="34385"/>
                    </a:cubicBezTo>
                    <a:lnTo>
                      <a:pt x="0" y="17050"/>
                    </a:lnTo>
                    <a:lnTo>
                      <a:pt x="17677" y="6858"/>
                    </a:lnTo>
                    <a:lnTo>
                      <a:pt x="47329" y="24003"/>
                    </a:lnTo>
                    <a:cubicBezTo>
                      <a:pt x="61242" y="17050"/>
                      <a:pt x="75869" y="11659"/>
                      <a:pt x="90951" y="7906"/>
                    </a:cubicBezTo>
                    <a:cubicBezTo>
                      <a:pt x="105302" y="4315"/>
                      <a:pt x="119871" y="1667"/>
                      <a:pt x="134574" y="0"/>
                    </a:cubicBezTo>
                    <a:close/>
                    <a:moveTo>
                      <a:pt x="63580" y="83439"/>
                    </a:moveTo>
                    <a:cubicBezTo>
                      <a:pt x="70214" y="87306"/>
                      <a:pt x="77903" y="88973"/>
                      <a:pt x="85534" y="88202"/>
                    </a:cubicBezTo>
                    <a:cubicBezTo>
                      <a:pt x="95846" y="87030"/>
                      <a:pt x="106015" y="84763"/>
                      <a:pt x="115851" y="81439"/>
                    </a:cubicBezTo>
                    <a:lnTo>
                      <a:pt x="68332" y="53912"/>
                    </a:lnTo>
                    <a:cubicBezTo>
                      <a:pt x="50655" y="65342"/>
                      <a:pt x="49230" y="75247"/>
                      <a:pt x="63580" y="83725"/>
                    </a:cubicBezTo>
                    <a:close/>
                    <a:moveTo>
                      <a:pt x="230372" y="97441"/>
                    </a:moveTo>
                    <a:cubicBezTo>
                      <a:pt x="223139" y="93421"/>
                      <a:pt x="214786" y="91916"/>
                      <a:pt x="206612" y="93154"/>
                    </a:cubicBezTo>
                    <a:cubicBezTo>
                      <a:pt x="195360" y="94612"/>
                      <a:pt x="184259" y="97069"/>
                      <a:pt x="173444" y="100489"/>
                    </a:cubicBezTo>
                    <a:lnTo>
                      <a:pt x="220963" y="127826"/>
                    </a:lnTo>
                    <a:cubicBezTo>
                      <a:pt x="240921" y="115443"/>
                      <a:pt x="244057" y="105318"/>
                      <a:pt x="230372" y="97441"/>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52" name="Google Shape;1352;p27"/>
            <p:cNvGrpSpPr/>
            <p:nvPr/>
          </p:nvGrpSpPr>
          <p:grpSpPr>
            <a:xfrm>
              <a:off x="3800921" y="2531712"/>
              <a:ext cx="883852" cy="621125"/>
              <a:chOff x="5610546" y="3273837"/>
              <a:chExt cx="883852" cy="621125"/>
            </a:xfrm>
          </p:grpSpPr>
          <p:sp>
            <p:nvSpPr>
              <p:cNvPr id="1353" name="Google Shape;1353;p27"/>
              <p:cNvSpPr/>
              <p:nvPr/>
            </p:nvSpPr>
            <p:spPr>
              <a:xfrm>
                <a:off x="5610546" y="338347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4" name="Google Shape;1354;p27"/>
              <p:cNvSpPr/>
              <p:nvPr/>
            </p:nvSpPr>
            <p:spPr>
              <a:xfrm>
                <a:off x="5610736" y="3526535"/>
                <a:ext cx="87339" cy="116586"/>
              </a:xfrm>
              <a:custGeom>
                <a:avLst/>
                <a:gdLst/>
                <a:ahLst/>
                <a:cxnLst/>
                <a:rect l="l" t="t" r="r" b="b"/>
                <a:pathLst>
                  <a:path w="87339" h="116586" extrusionOk="0">
                    <a:moveTo>
                      <a:pt x="0" y="116586"/>
                    </a:moveTo>
                    <a:lnTo>
                      <a:pt x="0" y="0"/>
                    </a:lnTo>
                    <a:lnTo>
                      <a:pt x="87340" y="78010"/>
                    </a:lnTo>
                    <a:lnTo>
                      <a:pt x="0" y="116586"/>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5" name="Google Shape;1355;p27"/>
              <p:cNvSpPr/>
              <p:nvPr/>
            </p:nvSpPr>
            <p:spPr>
              <a:xfrm>
                <a:off x="6427967" y="3529583"/>
                <a:ext cx="66431" cy="157067"/>
              </a:xfrm>
              <a:custGeom>
                <a:avLst/>
                <a:gdLst/>
                <a:ahLst/>
                <a:cxnLst/>
                <a:rect l="l" t="t" r="r" b="b"/>
                <a:pathLst>
                  <a:path w="66431" h="157067" extrusionOk="0">
                    <a:moveTo>
                      <a:pt x="66432" y="0"/>
                    </a:moveTo>
                    <a:lnTo>
                      <a:pt x="66432" y="109633"/>
                    </a:lnTo>
                    <a:lnTo>
                      <a:pt x="21859" y="157067"/>
                    </a:lnTo>
                    <a:lnTo>
                      <a:pt x="0" y="31623"/>
                    </a:lnTo>
                    <a:lnTo>
                      <a:pt x="66432"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6" name="Google Shape;1356;p27"/>
              <p:cNvSpPr/>
              <p:nvPr/>
            </p:nvSpPr>
            <p:spPr>
              <a:xfrm>
                <a:off x="5610546" y="3273837"/>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7" name="Google Shape;1357;p27"/>
              <p:cNvSpPr/>
              <p:nvPr/>
            </p:nvSpPr>
            <p:spPr>
              <a:xfrm>
                <a:off x="5736262" y="3343465"/>
                <a:ext cx="632609" cy="366093"/>
              </a:xfrm>
              <a:custGeom>
                <a:avLst/>
                <a:gdLst/>
                <a:ahLst/>
                <a:cxnLst/>
                <a:rect l="l" t="t" r="r" b="b"/>
                <a:pathLst>
                  <a:path w="632609" h="366093" extrusionOk="0">
                    <a:moveTo>
                      <a:pt x="632021" y="194119"/>
                    </a:moveTo>
                    <a:cubicBezTo>
                      <a:pt x="627555" y="237173"/>
                      <a:pt x="596952" y="279844"/>
                      <a:pt x="540025" y="312515"/>
                    </a:cubicBezTo>
                    <a:cubicBezTo>
                      <a:pt x="416475" y="383953"/>
                      <a:pt x="216136" y="383953"/>
                      <a:pt x="92586" y="312515"/>
                    </a:cubicBezTo>
                    <a:cubicBezTo>
                      <a:pt x="35564" y="279559"/>
                      <a:pt x="4962" y="237173"/>
                      <a:pt x="590" y="194119"/>
                    </a:cubicBezTo>
                    <a:cubicBezTo>
                      <a:pt x="-4732" y="143637"/>
                      <a:pt x="25965" y="92202"/>
                      <a:pt x="92586" y="53721"/>
                    </a:cubicBezTo>
                    <a:cubicBezTo>
                      <a:pt x="216136" y="-17907"/>
                      <a:pt x="416475" y="-17907"/>
                      <a:pt x="540025" y="53721"/>
                    </a:cubicBezTo>
                    <a:cubicBezTo>
                      <a:pt x="606551" y="92202"/>
                      <a:pt x="637344" y="143637"/>
                      <a:pt x="632021" y="19411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8" name="Google Shape;1358;p27"/>
              <p:cNvSpPr/>
              <p:nvPr/>
            </p:nvSpPr>
            <p:spPr>
              <a:xfrm>
                <a:off x="5736851" y="3365444"/>
                <a:ext cx="631431" cy="344114"/>
              </a:xfrm>
              <a:custGeom>
                <a:avLst/>
                <a:gdLst/>
                <a:ahLst/>
                <a:cxnLst/>
                <a:rect l="l" t="t" r="r" b="b"/>
                <a:pathLst>
                  <a:path w="631431" h="344114" extrusionOk="0">
                    <a:moveTo>
                      <a:pt x="631431" y="172141"/>
                    </a:moveTo>
                    <a:cubicBezTo>
                      <a:pt x="626965" y="215194"/>
                      <a:pt x="596363" y="257866"/>
                      <a:pt x="539435" y="290536"/>
                    </a:cubicBezTo>
                    <a:cubicBezTo>
                      <a:pt x="415886" y="361974"/>
                      <a:pt x="215546" y="361974"/>
                      <a:pt x="91997" y="290536"/>
                    </a:cubicBezTo>
                    <a:cubicBezTo>
                      <a:pt x="34974" y="257580"/>
                      <a:pt x="4372" y="215194"/>
                      <a:pt x="0" y="172141"/>
                    </a:cubicBezTo>
                    <a:cubicBezTo>
                      <a:pt x="4372" y="128992"/>
                      <a:pt x="34974" y="86416"/>
                      <a:pt x="91997" y="53650"/>
                    </a:cubicBezTo>
                    <a:cubicBezTo>
                      <a:pt x="215546" y="-17883"/>
                      <a:pt x="415886" y="-17883"/>
                      <a:pt x="539435" y="53650"/>
                    </a:cubicBezTo>
                    <a:cubicBezTo>
                      <a:pt x="596363" y="86606"/>
                      <a:pt x="626965" y="128992"/>
                      <a:pt x="631431" y="1721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9" name="Google Shape;1359;p27"/>
              <p:cNvSpPr/>
              <p:nvPr/>
            </p:nvSpPr>
            <p:spPr>
              <a:xfrm>
                <a:off x="5898416" y="3447859"/>
                <a:ext cx="294651" cy="185451"/>
              </a:xfrm>
              <a:custGeom>
                <a:avLst/>
                <a:gdLst/>
                <a:ahLst/>
                <a:cxnLst/>
                <a:rect l="l" t="t" r="r" b="b"/>
                <a:pathLst>
                  <a:path w="294651" h="185451" extrusionOk="0">
                    <a:moveTo>
                      <a:pt x="149495" y="29813"/>
                    </a:moveTo>
                    <a:cubicBezTo>
                      <a:pt x="145608" y="29756"/>
                      <a:pt x="141730" y="30042"/>
                      <a:pt x="137900" y="30671"/>
                    </a:cubicBezTo>
                    <a:cubicBezTo>
                      <a:pt x="132673" y="31433"/>
                      <a:pt x="126875" y="32480"/>
                      <a:pt x="120413" y="33814"/>
                    </a:cubicBezTo>
                    <a:cubicBezTo>
                      <a:pt x="113950" y="35147"/>
                      <a:pt x="107203" y="36957"/>
                      <a:pt x="100265" y="39052"/>
                    </a:cubicBezTo>
                    <a:cubicBezTo>
                      <a:pt x="93498" y="41053"/>
                      <a:pt x="86884" y="43567"/>
                      <a:pt x="80497" y="46577"/>
                    </a:cubicBezTo>
                    <a:lnTo>
                      <a:pt x="131247" y="76009"/>
                    </a:lnTo>
                    <a:lnTo>
                      <a:pt x="140751" y="72771"/>
                    </a:lnTo>
                    <a:cubicBezTo>
                      <a:pt x="153676" y="68485"/>
                      <a:pt x="165841" y="64770"/>
                      <a:pt x="177341" y="61817"/>
                    </a:cubicBezTo>
                    <a:cubicBezTo>
                      <a:pt x="188089" y="58883"/>
                      <a:pt x="199104" y="57064"/>
                      <a:pt x="210224" y="56388"/>
                    </a:cubicBezTo>
                    <a:cubicBezTo>
                      <a:pt x="220345" y="55702"/>
                      <a:pt x="230505" y="56369"/>
                      <a:pt x="240446" y="58388"/>
                    </a:cubicBezTo>
                    <a:cubicBezTo>
                      <a:pt x="250453" y="60655"/>
                      <a:pt x="260043" y="64475"/>
                      <a:pt x="268862" y="69723"/>
                    </a:cubicBezTo>
                    <a:cubicBezTo>
                      <a:pt x="277644" y="74114"/>
                      <a:pt x="285161" y="80667"/>
                      <a:pt x="290721" y="88773"/>
                    </a:cubicBezTo>
                    <a:cubicBezTo>
                      <a:pt x="294389" y="94717"/>
                      <a:pt x="295549" y="101879"/>
                      <a:pt x="293952" y="108680"/>
                    </a:cubicBezTo>
                    <a:cubicBezTo>
                      <a:pt x="291776" y="116148"/>
                      <a:pt x="287680" y="122920"/>
                      <a:pt x="282072" y="128302"/>
                    </a:cubicBezTo>
                    <a:cubicBezTo>
                      <a:pt x="275239" y="135350"/>
                      <a:pt x="267617" y="141580"/>
                      <a:pt x="259358" y="146875"/>
                    </a:cubicBezTo>
                    <a:lnTo>
                      <a:pt x="291671" y="165925"/>
                    </a:lnTo>
                    <a:lnTo>
                      <a:pt x="273994" y="176117"/>
                    </a:lnTo>
                    <a:lnTo>
                      <a:pt x="241396" y="157067"/>
                    </a:lnTo>
                    <a:cubicBezTo>
                      <a:pt x="225867" y="164735"/>
                      <a:pt x="209635" y="170898"/>
                      <a:pt x="192927" y="175450"/>
                    </a:cubicBezTo>
                    <a:cubicBezTo>
                      <a:pt x="175440" y="180289"/>
                      <a:pt x="157573" y="183633"/>
                      <a:pt x="139516" y="185452"/>
                    </a:cubicBezTo>
                    <a:lnTo>
                      <a:pt x="122409" y="154876"/>
                    </a:lnTo>
                    <a:cubicBezTo>
                      <a:pt x="127180" y="154753"/>
                      <a:pt x="131941" y="154372"/>
                      <a:pt x="136664" y="153734"/>
                    </a:cubicBezTo>
                    <a:cubicBezTo>
                      <a:pt x="143821" y="152924"/>
                      <a:pt x="150930" y="151714"/>
                      <a:pt x="157953" y="150114"/>
                    </a:cubicBezTo>
                    <a:cubicBezTo>
                      <a:pt x="165841" y="148400"/>
                      <a:pt x="174109" y="146304"/>
                      <a:pt x="182853" y="143732"/>
                    </a:cubicBezTo>
                    <a:cubicBezTo>
                      <a:pt x="191340" y="141151"/>
                      <a:pt x="199627" y="137970"/>
                      <a:pt x="207658" y="134207"/>
                    </a:cubicBezTo>
                    <a:lnTo>
                      <a:pt x="156812" y="104966"/>
                    </a:lnTo>
                    <a:lnTo>
                      <a:pt x="150255" y="107251"/>
                    </a:lnTo>
                    <a:lnTo>
                      <a:pt x="143317" y="109347"/>
                    </a:lnTo>
                    <a:cubicBezTo>
                      <a:pt x="130582" y="113538"/>
                      <a:pt x="118892" y="116872"/>
                      <a:pt x="108343" y="118872"/>
                    </a:cubicBezTo>
                    <a:cubicBezTo>
                      <a:pt x="98545" y="121149"/>
                      <a:pt x="88556" y="122492"/>
                      <a:pt x="78501" y="122873"/>
                    </a:cubicBezTo>
                    <a:cubicBezTo>
                      <a:pt x="69691" y="123187"/>
                      <a:pt x="60872" y="122358"/>
                      <a:pt x="52271" y="120396"/>
                    </a:cubicBezTo>
                    <a:cubicBezTo>
                      <a:pt x="43698" y="118453"/>
                      <a:pt x="35468" y="115243"/>
                      <a:pt x="27846" y="110871"/>
                    </a:cubicBezTo>
                    <a:cubicBezTo>
                      <a:pt x="19540" y="106518"/>
                      <a:pt x="12326" y="100327"/>
                      <a:pt x="6748" y="92774"/>
                    </a:cubicBezTo>
                    <a:cubicBezTo>
                      <a:pt x="2604" y="87078"/>
                      <a:pt x="580" y="80096"/>
                      <a:pt x="1045" y="73057"/>
                    </a:cubicBezTo>
                    <a:cubicBezTo>
                      <a:pt x="1787" y="65789"/>
                      <a:pt x="4704" y="58922"/>
                      <a:pt x="9409" y="53340"/>
                    </a:cubicBezTo>
                    <a:cubicBezTo>
                      <a:pt x="15197" y="45939"/>
                      <a:pt x="22125" y="39500"/>
                      <a:pt x="29937" y="34290"/>
                    </a:cubicBezTo>
                    <a:lnTo>
                      <a:pt x="0" y="16954"/>
                    </a:lnTo>
                    <a:lnTo>
                      <a:pt x="17582" y="6763"/>
                    </a:lnTo>
                    <a:lnTo>
                      <a:pt x="47234" y="23908"/>
                    </a:lnTo>
                    <a:cubicBezTo>
                      <a:pt x="61176" y="17059"/>
                      <a:pt x="75793" y="11697"/>
                      <a:pt x="90856" y="7906"/>
                    </a:cubicBezTo>
                    <a:cubicBezTo>
                      <a:pt x="105188" y="4239"/>
                      <a:pt x="119767" y="1591"/>
                      <a:pt x="134479" y="0"/>
                    </a:cubicBezTo>
                    <a:close/>
                    <a:moveTo>
                      <a:pt x="63105" y="83153"/>
                    </a:moveTo>
                    <a:cubicBezTo>
                      <a:pt x="69786" y="86992"/>
                      <a:pt x="77494" y="88659"/>
                      <a:pt x="85154" y="87916"/>
                    </a:cubicBezTo>
                    <a:cubicBezTo>
                      <a:pt x="95447" y="86754"/>
                      <a:pt x="105587" y="84449"/>
                      <a:pt x="115376" y="81058"/>
                    </a:cubicBezTo>
                    <a:lnTo>
                      <a:pt x="67857" y="53531"/>
                    </a:lnTo>
                    <a:cubicBezTo>
                      <a:pt x="50275" y="65056"/>
                      <a:pt x="48849" y="74867"/>
                      <a:pt x="63105" y="83153"/>
                    </a:cubicBezTo>
                    <a:close/>
                    <a:moveTo>
                      <a:pt x="229992" y="97060"/>
                    </a:moveTo>
                    <a:cubicBezTo>
                      <a:pt x="222693" y="93135"/>
                      <a:pt x="214339" y="91631"/>
                      <a:pt x="206137" y="92774"/>
                    </a:cubicBezTo>
                    <a:cubicBezTo>
                      <a:pt x="194894" y="94278"/>
                      <a:pt x="183803" y="96736"/>
                      <a:pt x="172969" y="100108"/>
                    </a:cubicBezTo>
                    <a:lnTo>
                      <a:pt x="220488" y="127540"/>
                    </a:lnTo>
                    <a:cubicBezTo>
                      <a:pt x="240512" y="115157"/>
                      <a:pt x="243677" y="104994"/>
                      <a:pt x="229992" y="9706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0" name="Google Shape;1360;p27"/>
              <p:cNvSpPr/>
              <p:nvPr/>
            </p:nvSpPr>
            <p:spPr>
              <a:xfrm>
                <a:off x="6020539" y="3585400"/>
                <a:ext cx="19482" cy="25526"/>
              </a:xfrm>
              <a:custGeom>
                <a:avLst/>
                <a:gdLst/>
                <a:ahLst/>
                <a:cxnLst/>
                <a:rect l="l" t="t" r="r" b="b"/>
                <a:pathLst>
                  <a:path w="19482" h="25526" extrusionOk="0">
                    <a:moveTo>
                      <a:pt x="0" y="17145"/>
                    </a:moveTo>
                    <a:cubicBezTo>
                      <a:pt x="285" y="11430"/>
                      <a:pt x="285" y="5715"/>
                      <a:pt x="0" y="0"/>
                    </a:cubicBezTo>
                    <a:lnTo>
                      <a:pt x="19483" y="12478"/>
                    </a:lnTo>
                    <a:lnTo>
                      <a:pt x="11024"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1" name="Google Shape;1361;p27"/>
              <p:cNvSpPr/>
              <p:nvPr/>
            </p:nvSpPr>
            <p:spPr>
              <a:xfrm>
                <a:off x="6147700" y="3596258"/>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2" name="Google Shape;1362;p27"/>
              <p:cNvSpPr/>
              <p:nvPr/>
            </p:nvSpPr>
            <p:spPr>
              <a:xfrm>
                <a:off x="6161861" y="3533013"/>
                <a:ext cx="31457" cy="17335"/>
              </a:xfrm>
              <a:custGeom>
                <a:avLst/>
                <a:gdLst/>
                <a:ahLst/>
                <a:cxnLst/>
                <a:rect l="l" t="t" r="r" b="b"/>
                <a:pathLst>
                  <a:path w="31457" h="17335" extrusionOk="0">
                    <a:moveTo>
                      <a:pt x="31458" y="17335"/>
                    </a:moveTo>
                    <a:lnTo>
                      <a:pt x="31458" y="0"/>
                    </a:lnTo>
                    <a:lnTo>
                      <a:pt x="0" y="11430"/>
                    </a:lnTo>
                    <a:lnTo>
                      <a:pt x="31458" y="1733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3" name="Google Shape;1363;p27"/>
              <p:cNvSpPr/>
              <p:nvPr/>
            </p:nvSpPr>
            <p:spPr>
              <a:xfrm>
                <a:off x="6062736" y="3539394"/>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527"/>
                      <a:pt x="16537"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4" name="Google Shape;1364;p27"/>
              <p:cNvSpPr/>
              <p:nvPr/>
            </p:nvSpPr>
            <p:spPr>
              <a:xfrm>
                <a:off x="5966368" y="3484530"/>
                <a:ext cx="58543" cy="38957"/>
              </a:xfrm>
              <a:custGeom>
                <a:avLst/>
                <a:gdLst/>
                <a:ahLst/>
                <a:cxnLst/>
                <a:rect l="l" t="t" r="r" b="b"/>
                <a:pathLst>
                  <a:path w="58543" h="38957" extrusionOk="0">
                    <a:moveTo>
                      <a:pt x="0" y="11144"/>
                    </a:moveTo>
                    <a:lnTo>
                      <a:pt x="49040" y="38957"/>
                    </a:lnTo>
                    <a:lnTo>
                      <a:pt x="58543" y="31623"/>
                    </a:lnTo>
                    <a:cubicBezTo>
                      <a:pt x="58543" y="31623"/>
                      <a:pt x="52366" y="24575"/>
                      <a:pt x="51986" y="23908"/>
                    </a:cubicBezTo>
                    <a:cubicBezTo>
                      <a:pt x="47566" y="18898"/>
                      <a:pt x="42406" y="14592"/>
                      <a:pt x="36685" y="11144"/>
                    </a:cubicBezTo>
                    <a:cubicBezTo>
                      <a:pt x="33073" y="10477"/>
                      <a:pt x="9789" y="0"/>
                      <a:pt x="978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5" name="Google Shape;1365;p27"/>
              <p:cNvSpPr/>
              <p:nvPr/>
            </p:nvSpPr>
            <p:spPr>
              <a:xfrm>
                <a:off x="6020539" y="3453098"/>
                <a:ext cx="27370" cy="24574"/>
              </a:xfrm>
              <a:custGeom>
                <a:avLst/>
                <a:gdLst/>
                <a:ahLst/>
                <a:cxnLst/>
                <a:rect l="l" t="t" r="r" b="b"/>
                <a:pathLst>
                  <a:path w="27370" h="24574" extrusionOk="0">
                    <a:moveTo>
                      <a:pt x="27371" y="24575"/>
                    </a:moveTo>
                    <a:lnTo>
                      <a:pt x="27371" y="7334"/>
                    </a:lnTo>
                    <a:lnTo>
                      <a:pt x="4847" y="0"/>
                    </a:lnTo>
                    <a:lnTo>
                      <a:pt x="0" y="13525"/>
                    </a:lnTo>
                    <a:lnTo>
                      <a:pt x="1236" y="19621"/>
                    </a:lnTo>
                    <a:lnTo>
                      <a:pt x="27371" y="2457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6" name="Google Shape;1366;p27"/>
              <p:cNvSpPr/>
              <p:nvPr/>
            </p:nvSpPr>
            <p:spPr>
              <a:xfrm>
                <a:off x="5898416" y="3448050"/>
                <a:ext cx="26040" cy="19430"/>
              </a:xfrm>
              <a:custGeom>
                <a:avLst/>
                <a:gdLst/>
                <a:ahLst/>
                <a:cxnLst/>
                <a:rect l="l" t="t" r="r" b="b"/>
                <a:pathLst>
                  <a:path w="26040" h="19430"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7" name="Google Shape;1367;p27"/>
              <p:cNvSpPr/>
              <p:nvPr/>
            </p:nvSpPr>
            <p:spPr>
              <a:xfrm>
                <a:off x="5899366" y="3505676"/>
                <a:ext cx="30317" cy="30194"/>
              </a:xfrm>
              <a:custGeom>
                <a:avLst/>
                <a:gdLst/>
                <a:ahLst/>
                <a:cxnLst/>
                <a:rect l="l" t="t" r="r" b="b"/>
                <a:pathLst>
                  <a:path w="30317" h="30194" extrusionOk="0">
                    <a:moveTo>
                      <a:pt x="0" y="17812"/>
                    </a:moveTo>
                    <a:lnTo>
                      <a:pt x="0" y="0"/>
                    </a:lnTo>
                    <a:lnTo>
                      <a:pt x="30317" y="0"/>
                    </a:lnTo>
                    <a:lnTo>
                      <a:pt x="22999" y="15907"/>
                    </a:lnTo>
                    <a:lnTo>
                      <a:pt x="9979" y="3019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8" name="Google Shape;1368;p27"/>
              <p:cNvSpPr/>
              <p:nvPr/>
            </p:nvSpPr>
            <p:spPr>
              <a:xfrm>
                <a:off x="5898416" y="3431095"/>
                <a:ext cx="294657" cy="185070"/>
              </a:xfrm>
              <a:custGeom>
                <a:avLst/>
                <a:gdLst/>
                <a:ahLst/>
                <a:cxnLst/>
                <a:rect l="l" t="t" r="r" b="b"/>
                <a:pathLst>
                  <a:path w="294657" h="185070" extrusionOk="0">
                    <a:moveTo>
                      <a:pt x="149495" y="29337"/>
                    </a:moveTo>
                    <a:cubicBezTo>
                      <a:pt x="145608" y="29327"/>
                      <a:pt x="141730" y="29642"/>
                      <a:pt x="137900" y="30289"/>
                    </a:cubicBezTo>
                    <a:cubicBezTo>
                      <a:pt x="132673" y="31051"/>
                      <a:pt x="126875" y="32099"/>
                      <a:pt x="120413" y="33433"/>
                    </a:cubicBezTo>
                    <a:cubicBezTo>
                      <a:pt x="113950" y="34766"/>
                      <a:pt x="107203" y="36576"/>
                      <a:pt x="100265" y="38576"/>
                    </a:cubicBezTo>
                    <a:cubicBezTo>
                      <a:pt x="93508" y="40653"/>
                      <a:pt x="86903" y="43196"/>
                      <a:pt x="80497" y="46196"/>
                    </a:cubicBezTo>
                    <a:lnTo>
                      <a:pt x="131247" y="75629"/>
                    </a:lnTo>
                    <a:lnTo>
                      <a:pt x="140751" y="72390"/>
                    </a:lnTo>
                    <a:cubicBezTo>
                      <a:pt x="153676" y="68104"/>
                      <a:pt x="165841" y="64389"/>
                      <a:pt x="177341" y="61436"/>
                    </a:cubicBezTo>
                    <a:cubicBezTo>
                      <a:pt x="188089" y="58522"/>
                      <a:pt x="199104" y="56664"/>
                      <a:pt x="210224" y="55912"/>
                    </a:cubicBezTo>
                    <a:cubicBezTo>
                      <a:pt x="220345" y="55302"/>
                      <a:pt x="230505" y="56007"/>
                      <a:pt x="240446" y="58007"/>
                    </a:cubicBezTo>
                    <a:cubicBezTo>
                      <a:pt x="250463" y="60227"/>
                      <a:pt x="260062" y="64056"/>
                      <a:pt x="268862" y="69342"/>
                    </a:cubicBezTo>
                    <a:cubicBezTo>
                      <a:pt x="277663" y="73705"/>
                      <a:pt x="285190" y="80267"/>
                      <a:pt x="290721" y="88392"/>
                    </a:cubicBezTo>
                    <a:cubicBezTo>
                      <a:pt x="294399" y="94336"/>
                      <a:pt x="295558" y="101498"/>
                      <a:pt x="293952" y="108299"/>
                    </a:cubicBezTo>
                    <a:cubicBezTo>
                      <a:pt x="291757" y="115757"/>
                      <a:pt x="287661" y="122520"/>
                      <a:pt x="282072" y="127921"/>
                    </a:cubicBezTo>
                    <a:cubicBezTo>
                      <a:pt x="275239" y="134969"/>
                      <a:pt x="267617" y="141199"/>
                      <a:pt x="259358" y="146495"/>
                    </a:cubicBezTo>
                    <a:lnTo>
                      <a:pt x="291671" y="165545"/>
                    </a:lnTo>
                    <a:lnTo>
                      <a:pt x="273994" y="175736"/>
                    </a:lnTo>
                    <a:lnTo>
                      <a:pt x="241396" y="156686"/>
                    </a:lnTo>
                    <a:cubicBezTo>
                      <a:pt x="225867" y="164354"/>
                      <a:pt x="209635" y="170517"/>
                      <a:pt x="192927" y="175070"/>
                    </a:cubicBezTo>
                    <a:cubicBezTo>
                      <a:pt x="175440" y="179908"/>
                      <a:pt x="157573" y="183252"/>
                      <a:pt x="139516" y="185071"/>
                    </a:cubicBezTo>
                    <a:lnTo>
                      <a:pt x="122409" y="154496"/>
                    </a:lnTo>
                    <a:cubicBezTo>
                      <a:pt x="127180" y="154372"/>
                      <a:pt x="131941" y="153991"/>
                      <a:pt x="136664" y="153353"/>
                    </a:cubicBezTo>
                    <a:cubicBezTo>
                      <a:pt x="143032" y="152590"/>
                      <a:pt x="150160" y="151447"/>
                      <a:pt x="157953" y="149733"/>
                    </a:cubicBezTo>
                    <a:cubicBezTo>
                      <a:pt x="165746" y="148019"/>
                      <a:pt x="174109" y="145923"/>
                      <a:pt x="182853" y="143351"/>
                    </a:cubicBezTo>
                    <a:cubicBezTo>
                      <a:pt x="191340" y="140770"/>
                      <a:pt x="199627" y="137589"/>
                      <a:pt x="207658" y="133826"/>
                    </a:cubicBezTo>
                    <a:lnTo>
                      <a:pt x="157098" y="104585"/>
                    </a:lnTo>
                    <a:lnTo>
                      <a:pt x="150540" y="106871"/>
                    </a:lnTo>
                    <a:lnTo>
                      <a:pt x="143602" y="108966"/>
                    </a:lnTo>
                    <a:cubicBezTo>
                      <a:pt x="130867" y="113157"/>
                      <a:pt x="119177" y="116491"/>
                      <a:pt x="108628" y="118491"/>
                    </a:cubicBezTo>
                    <a:cubicBezTo>
                      <a:pt x="98830" y="120767"/>
                      <a:pt x="88841" y="122111"/>
                      <a:pt x="78786" y="122491"/>
                    </a:cubicBezTo>
                    <a:cubicBezTo>
                      <a:pt x="69976" y="122758"/>
                      <a:pt x="61166" y="121929"/>
                      <a:pt x="52556" y="120015"/>
                    </a:cubicBezTo>
                    <a:cubicBezTo>
                      <a:pt x="44002" y="118034"/>
                      <a:pt x="35772" y="114824"/>
                      <a:pt x="28131" y="110490"/>
                    </a:cubicBezTo>
                    <a:cubicBezTo>
                      <a:pt x="19796" y="106137"/>
                      <a:pt x="12573" y="99908"/>
                      <a:pt x="7033" y="92297"/>
                    </a:cubicBezTo>
                    <a:cubicBezTo>
                      <a:pt x="2889" y="86630"/>
                      <a:pt x="865" y="79686"/>
                      <a:pt x="1331" y="72676"/>
                    </a:cubicBezTo>
                    <a:cubicBezTo>
                      <a:pt x="2072" y="65380"/>
                      <a:pt x="4989" y="58474"/>
                      <a:pt x="9694" y="52864"/>
                    </a:cubicBezTo>
                    <a:cubicBezTo>
                      <a:pt x="15482" y="45453"/>
                      <a:pt x="22410" y="39024"/>
                      <a:pt x="30222" y="33814"/>
                    </a:cubicBezTo>
                    <a:lnTo>
                      <a:pt x="0" y="16954"/>
                    </a:lnTo>
                    <a:lnTo>
                      <a:pt x="17582" y="6763"/>
                    </a:lnTo>
                    <a:lnTo>
                      <a:pt x="47234" y="23908"/>
                    </a:lnTo>
                    <a:cubicBezTo>
                      <a:pt x="61157" y="17021"/>
                      <a:pt x="75783" y="11649"/>
                      <a:pt x="90856" y="7906"/>
                    </a:cubicBezTo>
                    <a:cubicBezTo>
                      <a:pt x="105188" y="4239"/>
                      <a:pt x="119767" y="1591"/>
                      <a:pt x="134479" y="0"/>
                    </a:cubicBezTo>
                    <a:close/>
                    <a:moveTo>
                      <a:pt x="63105" y="82772"/>
                    </a:moveTo>
                    <a:cubicBezTo>
                      <a:pt x="69786" y="86611"/>
                      <a:pt x="77494" y="88278"/>
                      <a:pt x="85154" y="87535"/>
                    </a:cubicBezTo>
                    <a:cubicBezTo>
                      <a:pt x="95437" y="86325"/>
                      <a:pt x="105568" y="84020"/>
                      <a:pt x="115376" y="80677"/>
                    </a:cubicBezTo>
                    <a:lnTo>
                      <a:pt x="67857" y="53150"/>
                    </a:lnTo>
                    <a:cubicBezTo>
                      <a:pt x="50275" y="64579"/>
                      <a:pt x="48849" y="74104"/>
                      <a:pt x="63105" y="82772"/>
                    </a:cubicBezTo>
                    <a:close/>
                    <a:moveTo>
                      <a:pt x="229992" y="96679"/>
                    </a:moveTo>
                    <a:cubicBezTo>
                      <a:pt x="222721" y="92678"/>
                      <a:pt x="214339" y="91173"/>
                      <a:pt x="206137" y="92393"/>
                    </a:cubicBezTo>
                    <a:cubicBezTo>
                      <a:pt x="194894" y="93897"/>
                      <a:pt x="183803" y="96355"/>
                      <a:pt x="172969" y="99727"/>
                    </a:cubicBezTo>
                    <a:lnTo>
                      <a:pt x="220488" y="127063"/>
                    </a:lnTo>
                    <a:cubicBezTo>
                      <a:pt x="240351" y="114776"/>
                      <a:pt x="243677" y="104585"/>
                      <a:pt x="229992" y="96679"/>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69" name="Google Shape;1369;p27"/>
            <p:cNvGrpSpPr/>
            <p:nvPr/>
          </p:nvGrpSpPr>
          <p:grpSpPr>
            <a:xfrm>
              <a:off x="3829623" y="2378741"/>
              <a:ext cx="883852" cy="621029"/>
              <a:chOff x="5639248" y="3120866"/>
              <a:chExt cx="883852" cy="621029"/>
            </a:xfrm>
          </p:grpSpPr>
          <p:sp>
            <p:nvSpPr>
              <p:cNvPr id="1370" name="Google Shape;1370;p27"/>
              <p:cNvSpPr/>
              <p:nvPr/>
            </p:nvSpPr>
            <p:spPr>
              <a:xfrm>
                <a:off x="5639248" y="323040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1" name="Google Shape;1371;p27"/>
              <p:cNvSpPr/>
              <p:nvPr/>
            </p:nvSpPr>
            <p:spPr>
              <a:xfrm>
                <a:off x="5639343" y="3373564"/>
                <a:ext cx="87339" cy="116490"/>
              </a:xfrm>
              <a:custGeom>
                <a:avLst/>
                <a:gdLst/>
                <a:ahLst/>
                <a:cxnLst/>
                <a:rect l="l" t="t" r="r" b="b"/>
                <a:pathLst>
                  <a:path w="87339" h="116490" extrusionOk="0">
                    <a:moveTo>
                      <a:pt x="0" y="116491"/>
                    </a:moveTo>
                    <a:lnTo>
                      <a:pt x="0" y="0"/>
                    </a:lnTo>
                    <a:lnTo>
                      <a:pt x="87340" y="77915"/>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2" name="Google Shape;1372;p27"/>
              <p:cNvSpPr/>
              <p:nvPr/>
            </p:nvSpPr>
            <p:spPr>
              <a:xfrm>
                <a:off x="6456573" y="3376612"/>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3" name="Google Shape;1373;p27"/>
              <p:cNvSpPr/>
              <p:nvPr/>
            </p:nvSpPr>
            <p:spPr>
              <a:xfrm>
                <a:off x="5639248" y="312086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4" name="Google Shape;1374;p27"/>
              <p:cNvSpPr/>
              <p:nvPr/>
            </p:nvSpPr>
            <p:spPr>
              <a:xfrm>
                <a:off x="5764868" y="3190470"/>
                <a:ext cx="632686" cy="366117"/>
              </a:xfrm>
              <a:custGeom>
                <a:avLst/>
                <a:gdLst/>
                <a:ahLst/>
                <a:cxnLst/>
                <a:rect l="l" t="t" r="r" b="b"/>
                <a:pathLst>
                  <a:path w="632686" h="366117" extrusionOk="0">
                    <a:moveTo>
                      <a:pt x="632117" y="194048"/>
                    </a:moveTo>
                    <a:cubicBezTo>
                      <a:pt x="627555" y="237101"/>
                      <a:pt x="596952" y="279773"/>
                      <a:pt x="540025" y="312539"/>
                    </a:cubicBezTo>
                    <a:cubicBezTo>
                      <a:pt x="416475" y="383976"/>
                      <a:pt x="216136" y="383976"/>
                      <a:pt x="92586" y="312539"/>
                    </a:cubicBezTo>
                    <a:cubicBezTo>
                      <a:pt x="35564" y="279487"/>
                      <a:pt x="4961" y="237101"/>
                      <a:pt x="590" y="194048"/>
                    </a:cubicBezTo>
                    <a:cubicBezTo>
                      <a:pt x="-4732" y="143661"/>
                      <a:pt x="25965" y="92131"/>
                      <a:pt x="92586" y="53650"/>
                    </a:cubicBezTo>
                    <a:cubicBezTo>
                      <a:pt x="216136" y="-17883"/>
                      <a:pt x="416475" y="-17883"/>
                      <a:pt x="540025" y="53650"/>
                    </a:cubicBezTo>
                    <a:cubicBezTo>
                      <a:pt x="606646" y="92131"/>
                      <a:pt x="637344" y="143280"/>
                      <a:pt x="632117"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5" name="Google Shape;1375;p27"/>
              <p:cNvSpPr/>
              <p:nvPr/>
            </p:nvSpPr>
            <p:spPr>
              <a:xfrm>
                <a:off x="5765458" y="3212377"/>
                <a:ext cx="631526" cy="344209"/>
              </a:xfrm>
              <a:custGeom>
                <a:avLst/>
                <a:gdLst/>
                <a:ahLst/>
                <a:cxnLst/>
                <a:rect l="l" t="t" r="r" b="b"/>
                <a:pathLst>
                  <a:path w="631526" h="344209" extrusionOk="0">
                    <a:moveTo>
                      <a:pt x="631527" y="172141"/>
                    </a:moveTo>
                    <a:cubicBezTo>
                      <a:pt x="626965" y="215194"/>
                      <a:pt x="596363" y="257866"/>
                      <a:pt x="539435" y="290631"/>
                    </a:cubicBezTo>
                    <a:cubicBezTo>
                      <a:pt x="415886" y="362069"/>
                      <a:pt x="215546" y="362069"/>
                      <a:pt x="91997" y="290631"/>
                    </a:cubicBezTo>
                    <a:cubicBezTo>
                      <a:pt x="34974" y="257580"/>
                      <a:pt x="4372" y="215194"/>
                      <a:pt x="0" y="172141"/>
                    </a:cubicBezTo>
                    <a:cubicBezTo>
                      <a:pt x="4372" y="129088"/>
                      <a:pt x="35069" y="86416"/>
                      <a:pt x="91997" y="53650"/>
                    </a:cubicBezTo>
                    <a:cubicBezTo>
                      <a:pt x="215546" y="-17883"/>
                      <a:pt x="415886" y="-17883"/>
                      <a:pt x="539435" y="53650"/>
                    </a:cubicBezTo>
                    <a:cubicBezTo>
                      <a:pt x="596363" y="86701"/>
                      <a:pt x="626965" y="129088"/>
                      <a:pt x="631527" y="1721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6" name="Google Shape;1376;p27"/>
              <p:cNvSpPr/>
              <p:nvPr/>
            </p:nvSpPr>
            <p:spPr>
              <a:xfrm>
                <a:off x="5927022" y="3295364"/>
                <a:ext cx="294875" cy="184213"/>
              </a:xfrm>
              <a:custGeom>
                <a:avLst/>
                <a:gdLst/>
                <a:ahLst/>
                <a:cxnLst/>
                <a:rect l="l" t="t" r="r" b="b"/>
                <a:pathLst>
                  <a:path w="294875" h="184213" extrusionOk="0">
                    <a:moveTo>
                      <a:pt x="149495" y="28861"/>
                    </a:moveTo>
                    <a:cubicBezTo>
                      <a:pt x="145608" y="28851"/>
                      <a:pt x="141730" y="29166"/>
                      <a:pt x="137900" y="29813"/>
                    </a:cubicBezTo>
                    <a:cubicBezTo>
                      <a:pt x="132673" y="30575"/>
                      <a:pt x="126876" y="31623"/>
                      <a:pt x="120413" y="32956"/>
                    </a:cubicBezTo>
                    <a:cubicBezTo>
                      <a:pt x="113950" y="34290"/>
                      <a:pt x="107298" y="36004"/>
                      <a:pt x="100265" y="38100"/>
                    </a:cubicBezTo>
                    <a:cubicBezTo>
                      <a:pt x="93498" y="40148"/>
                      <a:pt x="86893" y="42701"/>
                      <a:pt x="80497" y="45720"/>
                    </a:cubicBezTo>
                    <a:lnTo>
                      <a:pt x="131247" y="75057"/>
                    </a:lnTo>
                    <a:lnTo>
                      <a:pt x="140751" y="71914"/>
                    </a:lnTo>
                    <a:cubicBezTo>
                      <a:pt x="153676" y="67532"/>
                      <a:pt x="165841" y="63913"/>
                      <a:pt x="177341" y="60865"/>
                    </a:cubicBezTo>
                    <a:cubicBezTo>
                      <a:pt x="188108" y="58026"/>
                      <a:pt x="199114" y="56207"/>
                      <a:pt x="210224" y="55435"/>
                    </a:cubicBezTo>
                    <a:cubicBezTo>
                      <a:pt x="220374" y="54826"/>
                      <a:pt x="230571" y="55531"/>
                      <a:pt x="240541" y="57531"/>
                    </a:cubicBezTo>
                    <a:cubicBezTo>
                      <a:pt x="250577" y="59760"/>
                      <a:pt x="260195" y="63551"/>
                      <a:pt x="269052" y="68771"/>
                    </a:cubicBezTo>
                    <a:cubicBezTo>
                      <a:pt x="277824" y="73171"/>
                      <a:pt x="285351" y="79724"/>
                      <a:pt x="290911" y="87821"/>
                    </a:cubicBezTo>
                    <a:cubicBezTo>
                      <a:pt x="294627" y="93745"/>
                      <a:pt x="295796" y="100927"/>
                      <a:pt x="294142" y="107728"/>
                    </a:cubicBezTo>
                    <a:cubicBezTo>
                      <a:pt x="291985" y="115205"/>
                      <a:pt x="287889" y="121977"/>
                      <a:pt x="282262" y="127349"/>
                    </a:cubicBezTo>
                    <a:cubicBezTo>
                      <a:pt x="275315" y="134379"/>
                      <a:pt x="267522" y="140522"/>
                      <a:pt x="259073" y="145637"/>
                    </a:cubicBezTo>
                    <a:lnTo>
                      <a:pt x="291386" y="164687"/>
                    </a:lnTo>
                    <a:lnTo>
                      <a:pt x="273709" y="174879"/>
                    </a:lnTo>
                    <a:lnTo>
                      <a:pt x="241111" y="155829"/>
                    </a:lnTo>
                    <a:cubicBezTo>
                      <a:pt x="225572" y="163487"/>
                      <a:pt x="209349" y="169650"/>
                      <a:pt x="192642" y="174212"/>
                    </a:cubicBezTo>
                    <a:cubicBezTo>
                      <a:pt x="175155" y="179051"/>
                      <a:pt x="157288" y="182394"/>
                      <a:pt x="139230" y="184213"/>
                    </a:cubicBezTo>
                    <a:lnTo>
                      <a:pt x="122219" y="153638"/>
                    </a:lnTo>
                    <a:cubicBezTo>
                      <a:pt x="126952" y="153514"/>
                      <a:pt x="131684" y="153133"/>
                      <a:pt x="136379" y="152495"/>
                    </a:cubicBezTo>
                    <a:cubicBezTo>
                      <a:pt x="142842" y="151733"/>
                      <a:pt x="149875" y="150590"/>
                      <a:pt x="157763" y="148876"/>
                    </a:cubicBezTo>
                    <a:cubicBezTo>
                      <a:pt x="165651" y="147161"/>
                      <a:pt x="173824" y="145066"/>
                      <a:pt x="182568" y="142494"/>
                    </a:cubicBezTo>
                    <a:cubicBezTo>
                      <a:pt x="191074" y="139970"/>
                      <a:pt x="199361" y="136779"/>
                      <a:pt x="207373" y="132969"/>
                    </a:cubicBezTo>
                    <a:lnTo>
                      <a:pt x="156812" y="105061"/>
                    </a:lnTo>
                    <a:lnTo>
                      <a:pt x="150255" y="107347"/>
                    </a:lnTo>
                    <a:lnTo>
                      <a:pt x="143317" y="109442"/>
                    </a:lnTo>
                    <a:cubicBezTo>
                      <a:pt x="130582" y="113633"/>
                      <a:pt x="118987" y="116872"/>
                      <a:pt x="108343" y="118967"/>
                    </a:cubicBezTo>
                    <a:cubicBezTo>
                      <a:pt x="98573" y="121244"/>
                      <a:pt x="88613" y="122577"/>
                      <a:pt x="78596" y="122968"/>
                    </a:cubicBezTo>
                    <a:cubicBezTo>
                      <a:pt x="69758" y="123311"/>
                      <a:pt x="60910" y="122511"/>
                      <a:pt x="52271" y="120587"/>
                    </a:cubicBezTo>
                    <a:cubicBezTo>
                      <a:pt x="43736" y="118615"/>
                      <a:pt x="35544" y="115405"/>
                      <a:pt x="27941" y="111062"/>
                    </a:cubicBezTo>
                    <a:cubicBezTo>
                      <a:pt x="19578" y="106709"/>
                      <a:pt x="12326" y="100479"/>
                      <a:pt x="6748" y="92869"/>
                    </a:cubicBezTo>
                    <a:cubicBezTo>
                      <a:pt x="2690" y="87163"/>
                      <a:pt x="675" y="80248"/>
                      <a:pt x="1045" y="73247"/>
                    </a:cubicBezTo>
                    <a:cubicBezTo>
                      <a:pt x="1768" y="65951"/>
                      <a:pt x="4685" y="59036"/>
                      <a:pt x="9409" y="53435"/>
                    </a:cubicBezTo>
                    <a:cubicBezTo>
                      <a:pt x="15216" y="46053"/>
                      <a:pt x="22144" y="39624"/>
                      <a:pt x="29937" y="34385"/>
                    </a:cubicBezTo>
                    <a:lnTo>
                      <a:pt x="0" y="17050"/>
                    </a:lnTo>
                    <a:lnTo>
                      <a:pt x="17582" y="6858"/>
                    </a:lnTo>
                    <a:lnTo>
                      <a:pt x="47329" y="24003"/>
                    </a:lnTo>
                    <a:cubicBezTo>
                      <a:pt x="61214" y="17069"/>
                      <a:pt x="75802" y="11668"/>
                      <a:pt x="90856" y="7906"/>
                    </a:cubicBezTo>
                    <a:cubicBezTo>
                      <a:pt x="105207" y="4324"/>
                      <a:pt x="119786" y="1686"/>
                      <a:pt x="134479" y="0"/>
                    </a:cubicBezTo>
                    <a:close/>
                    <a:moveTo>
                      <a:pt x="63105" y="82201"/>
                    </a:moveTo>
                    <a:cubicBezTo>
                      <a:pt x="69758" y="86116"/>
                      <a:pt x="77484" y="87782"/>
                      <a:pt x="85154" y="86963"/>
                    </a:cubicBezTo>
                    <a:cubicBezTo>
                      <a:pt x="95475" y="85792"/>
                      <a:pt x="105635" y="83525"/>
                      <a:pt x="115471" y="80200"/>
                    </a:cubicBezTo>
                    <a:lnTo>
                      <a:pt x="67952" y="52673"/>
                    </a:lnTo>
                    <a:cubicBezTo>
                      <a:pt x="50180" y="64484"/>
                      <a:pt x="48849" y="74390"/>
                      <a:pt x="63105" y="82582"/>
                    </a:cubicBezTo>
                    <a:close/>
                    <a:moveTo>
                      <a:pt x="229992" y="96203"/>
                    </a:moveTo>
                    <a:cubicBezTo>
                      <a:pt x="222750" y="92221"/>
                      <a:pt x="214405" y="90716"/>
                      <a:pt x="206232" y="91916"/>
                    </a:cubicBezTo>
                    <a:cubicBezTo>
                      <a:pt x="194951" y="93374"/>
                      <a:pt x="183822" y="95831"/>
                      <a:pt x="172969" y="99250"/>
                    </a:cubicBezTo>
                    <a:lnTo>
                      <a:pt x="220488" y="126587"/>
                    </a:lnTo>
                    <a:cubicBezTo>
                      <a:pt x="240512" y="114462"/>
                      <a:pt x="243677" y="104461"/>
                      <a:pt x="229992" y="9658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7" name="Google Shape;1377;p27"/>
              <p:cNvSpPr/>
              <p:nvPr/>
            </p:nvSpPr>
            <p:spPr>
              <a:xfrm>
                <a:off x="6049241" y="3432333"/>
                <a:ext cx="19007" cy="25526"/>
              </a:xfrm>
              <a:custGeom>
                <a:avLst/>
                <a:gdLst/>
                <a:ahLst/>
                <a:cxnLst/>
                <a:rect l="l" t="t" r="r" b="b"/>
                <a:pathLst>
                  <a:path w="19007" h="25526" extrusionOk="0">
                    <a:moveTo>
                      <a:pt x="0" y="17240"/>
                    </a:moveTo>
                    <a:cubicBezTo>
                      <a:pt x="0" y="15907"/>
                      <a:pt x="0" y="0"/>
                      <a:pt x="0" y="0"/>
                    </a:cubicBezTo>
                    <a:lnTo>
                      <a:pt x="19008" y="12573"/>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8" name="Google Shape;1378;p27"/>
              <p:cNvSpPr/>
              <p:nvPr/>
            </p:nvSpPr>
            <p:spPr>
              <a:xfrm>
                <a:off x="6176402" y="3443287"/>
                <a:ext cx="42006" cy="19621"/>
              </a:xfrm>
              <a:custGeom>
                <a:avLst/>
                <a:gdLst/>
                <a:ahLst/>
                <a:cxnLst/>
                <a:rect l="l" t="t" r="r" b="b"/>
                <a:pathLst>
                  <a:path w="42006" h="19621" extrusionOk="0">
                    <a:moveTo>
                      <a:pt x="42007" y="17145"/>
                    </a:moveTo>
                    <a:lnTo>
                      <a:pt x="42007" y="0"/>
                    </a:lnTo>
                    <a:lnTo>
                      <a:pt x="0" y="3143"/>
                    </a:lnTo>
                    <a:lnTo>
                      <a:pt x="24140" y="19621"/>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9" name="Google Shape;1379;p27"/>
              <p:cNvSpPr/>
              <p:nvPr/>
            </p:nvSpPr>
            <p:spPr>
              <a:xfrm>
                <a:off x="6190467" y="3380041"/>
                <a:ext cx="31457" cy="17335"/>
              </a:xfrm>
              <a:custGeom>
                <a:avLst/>
                <a:gdLst/>
                <a:ahLst/>
                <a:cxnLst/>
                <a:rect l="l" t="t" r="r" b="b"/>
                <a:pathLst>
                  <a:path w="31457" h="17335" extrusionOk="0">
                    <a:moveTo>
                      <a:pt x="31458" y="17335"/>
                    </a:moveTo>
                    <a:lnTo>
                      <a:pt x="31458" y="0"/>
                    </a:lnTo>
                    <a:lnTo>
                      <a:pt x="0" y="11430"/>
                    </a:lnTo>
                    <a:lnTo>
                      <a:pt x="31458" y="1733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0" name="Google Shape;1380;p27"/>
              <p:cNvSpPr/>
              <p:nvPr/>
            </p:nvSpPr>
            <p:spPr>
              <a:xfrm>
                <a:off x="6091248" y="3386423"/>
                <a:ext cx="47328" cy="33051"/>
              </a:xfrm>
              <a:custGeom>
                <a:avLst/>
                <a:gdLst/>
                <a:ahLst/>
                <a:cxnLst/>
                <a:rect l="l" t="t" r="r" b="b"/>
                <a:pathLst>
                  <a:path w="47328" h="33051" extrusionOk="0">
                    <a:moveTo>
                      <a:pt x="0" y="10001"/>
                    </a:moveTo>
                    <a:lnTo>
                      <a:pt x="10454" y="0"/>
                    </a:lnTo>
                    <a:lnTo>
                      <a:pt x="47329" y="25527"/>
                    </a:lnTo>
                    <a:lnTo>
                      <a:pt x="45048" y="33052"/>
                    </a:lnTo>
                    <a:cubicBezTo>
                      <a:pt x="45048" y="33052"/>
                      <a:pt x="17487" y="21431"/>
                      <a:pt x="16537" y="2076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1" name="Google Shape;1381;p27"/>
              <p:cNvSpPr/>
              <p:nvPr/>
            </p:nvSpPr>
            <p:spPr>
              <a:xfrm>
                <a:off x="5995069" y="3331273"/>
                <a:ext cx="58923" cy="38862"/>
              </a:xfrm>
              <a:custGeom>
                <a:avLst/>
                <a:gdLst/>
                <a:ahLst/>
                <a:cxnLst/>
                <a:rect l="l" t="t" r="r" b="b"/>
                <a:pathLst>
                  <a:path w="58923" h="38862" extrusionOk="0">
                    <a:moveTo>
                      <a:pt x="0" y="11049"/>
                    </a:moveTo>
                    <a:lnTo>
                      <a:pt x="48944" y="38862"/>
                    </a:lnTo>
                    <a:lnTo>
                      <a:pt x="58923" y="31623"/>
                    </a:lnTo>
                    <a:cubicBezTo>
                      <a:pt x="58923" y="31623"/>
                      <a:pt x="52841" y="24575"/>
                      <a:pt x="52366" y="23908"/>
                    </a:cubicBezTo>
                    <a:cubicBezTo>
                      <a:pt x="47966" y="18840"/>
                      <a:pt x="42805" y="14507"/>
                      <a:pt x="37065" y="11049"/>
                    </a:cubicBezTo>
                    <a:cubicBezTo>
                      <a:pt x="33453" y="10382"/>
                      <a:pt x="10169" y="0"/>
                      <a:pt x="1016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2" name="Google Shape;1382;p27"/>
              <p:cNvSpPr/>
              <p:nvPr/>
            </p:nvSpPr>
            <p:spPr>
              <a:xfrm>
                <a:off x="6049241" y="3300126"/>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3" name="Google Shape;1383;p27"/>
              <p:cNvSpPr/>
              <p:nvPr/>
            </p:nvSpPr>
            <p:spPr>
              <a:xfrm>
                <a:off x="5927022" y="3295078"/>
                <a:ext cx="26135" cy="19430"/>
              </a:xfrm>
              <a:custGeom>
                <a:avLst/>
                <a:gdLst/>
                <a:ahLst/>
                <a:cxnLst/>
                <a:rect l="l" t="t" r="r" b="b"/>
                <a:pathLst>
                  <a:path w="26135" h="19430"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4" name="Google Shape;1384;p27"/>
              <p:cNvSpPr/>
              <p:nvPr/>
            </p:nvSpPr>
            <p:spPr>
              <a:xfrm>
                <a:off x="5927973" y="3352800"/>
                <a:ext cx="30221" cy="30289"/>
              </a:xfrm>
              <a:custGeom>
                <a:avLst/>
                <a:gdLst/>
                <a:ahLst/>
                <a:cxnLst/>
                <a:rect l="l" t="t" r="r" b="b"/>
                <a:pathLst>
                  <a:path w="30221" h="30289" extrusionOk="0">
                    <a:moveTo>
                      <a:pt x="0" y="17717"/>
                    </a:moveTo>
                    <a:lnTo>
                      <a:pt x="0" y="0"/>
                    </a:lnTo>
                    <a:lnTo>
                      <a:pt x="30222" y="0"/>
                    </a:lnTo>
                    <a:lnTo>
                      <a:pt x="22904" y="16002"/>
                    </a:lnTo>
                    <a:lnTo>
                      <a:pt x="9979"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5" name="Google Shape;1385;p27"/>
              <p:cNvSpPr/>
              <p:nvPr/>
            </p:nvSpPr>
            <p:spPr>
              <a:xfrm>
                <a:off x="5927022" y="3277266"/>
                <a:ext cx="294877" cy="185546"/>
              </a:xfrm>
              <a:custGeom>
                <a:avLst/>
                <a:gdLst/>
                <a:ahLst/>
                <a:cxnLst/>
                <a:rect l="l" t="t" r="r" b="b"/>
                <a:pathLst>
                  <a:path w="294877" h="185546" extrusionOk="0">
                    <a:moveTo>
                      <a:pt x="149495" y="30194"/>
                    </a:moveTo>
                    <a:cubicBezTo>
                      <a:pt x="145608" y="30185"/>
                      <a:pt x="141730" y="30499"/>
                      <a:pt x="137900" y="31147"/>
                    </a:cubicBezTo>
                    <a:cubicBezTo>
                      <a:pt x="132673" y="31813"/>
                      <a:pt x="126876" y="32861"/>
                      <a:pt x="120413" y="34290"/>
                    </a:cubicBezTo>
                    <a:cubicBezTo>
                      <a:pt x="113950" y="35719"/>
                      <a:pt x="107298" y="37338"/>
                      <a:pt x="100265" y="39433"/>
                    </a:cubicBezTo>
                    <a:cubicBezTo>
                      <a:pt x="93517" y="41491"/>
                      <a:pt x="86912" y="44005"/>
                      <a:pt x="80497" y="46958"/>
                    </a:cubicBezTo>
                    <a:lnTo>
                      <a:pt x="131247" y="76390"/>
                    </a:lnTo>
                    <a:lnTo>
                      <a:pt x="140751" y="73152"/>
                    </a:lnTo>
                    <a:cubicBezTo>
                      <a:pt x="153676" y="68866"/>
                      <a:pt x="165841" y="65246"/>
                      <a:pt x="177341" y="62198"/>
                    </a:cubicBezTo>
                    <a:cubicBezTo>
                      <a:pt x="188108" y="59360"/>
                      <a:pt x="199114" y="57540"/>
                      <a:pt x="210224" y="56769"/>
                    </a:cubicBezTo>
                    <a:cubicBezTo>
                      <a:pt x="220374" y="56178"/>
                      <a:pt x="230552" y="56855"/>
                      <a:pt x="240541" y="58769"/>
                    </a:cubicBezTo>
                    <a:cubicBezTo>
                      <a:pt x="250577" y="61036"/>
                      <a:pt x="260195" y="64856"/>
                      <a:pt x="269052" y="70104"/>
                    </a:cubicBezTo>
                    <a:cubicBezTo>
                      <a:pt x="277824" y="74504"/>
                      <a:pt x="285351" y="81058"/>
                      <a:pt x="290911" y="89154"/>
                    </a:cubicBezTo>
                    <a:cubicBezTo>
                      <a:pt x="294636" y="95040"/>
                      <a:pt x="295796" y="102194"/>
                      <a:pt x="294142" y="108966"/>
                    </a:cubicBezTo>
                    <a:cubicBezTo>
                      <a:pt x="292013" y="116481"/>
                      <a:pt x="287908" y="123292"/>
                      <a:pt x="282262" y="128683"/>
                    </a:cubicBezTo>
                    <a:cubicBezTo>
                      <a:pt x="275287" y="135684"/>
                      <a:pt x="267503" y="141827"/>
                      <a:pt x="259073" y="146971"/>
                    </a:cubicBezTo>
                    <a:lnTo>
                      <a:pt x="291386" y="166021"/>
                    </a:lnTo>
                    <a:lnTo>
                      <a:pt x="273709" y="176308"/>
                    </a:lnTo>
                    <a:lnTo>
                      <a:pt x="241111" y="157258"/>
                    </a:lnTo>
                    <a:cubicBezTo>
                      <a:pt x="225591" y="164925"/>
                      <a:pt x="209359" y="171050"/>
                      <a:pt x="192642" y="175546"/>
                    </a:cubicBezTo>
                    <a:cubicBezTo>
                      <a:pt x="175164" y="180422"/>
                      <a:pt x="157288" y="183775"/>
                      <a:pt x="139230" y="185547"/>
                    </a:cubicBezTo>
                    <a:lnTo>
                      <a:pt x="122219" y="154972"/>
                    </a:lnTo>
                    <a:cubicBezTo>
                      <a:pt x="125355" y="154972"/>
                      <a:pt x="130107" y="154972"/>
                      <a:pt x="136379" y="153924"/>
                    </a:cubicBezTo>
                    <a:cubicBezTo>
                      <a:pt x="142652" y="152876"/>
                      <a:pt x="149875" y="151924"/>
                      <a:pt x="157763" y="150209"/>
                    </a:cubicBezTo>
                    <a:cubicBezTo>
                      <a:pt x="165651" y="148495"/>
                      <a:pt x="173824" y="146399"/>
                      <a:pt x="182568" y="143827"/>
                    </a:cubicBezTo>
                    <a:cubicBezTo>
                      <a:pt x="191074" y="141303"/>
                      <a:pt x="199361" y="138113"/>
                      <a:pt x="207373" y="134302"/>
                    </a:cubicBezTo>
                    <a:lnTo>
                      <a:pt x="156812" y="105061"/>
                    </a:lnTo>
                    <a:cubicBezTo>
                      <a:pt x="154722" y="105918"/>
                      <a:pt x="152441" y="106680"/>
                      <a:pt x="150255" y="107347"/>
                    </a:cubicBezTo>
                    <a:lnTo>
                      <a:pt x="143317" y="109538"/>
                    </a:lnTo>
                    <a:cubicBezTo>
                      <a:pt x="130582" y="113728"/>
                      <a:pt x="118987" y="116967"/>
                      <a:pt x="108343" y="119063"/>
                    </a:cubicBezTo>
                    <a:cubicBezTo>
                      <a:pt x="98573" y="121339"/>
                      <a:pt x="88613" y="122672"/>
                      <a:pt x="78596" y="123063"/>
                    </a:cubicBezTo>
                    <a:cubicBezTo>
                      <a:pt x="69748" y="123377"/>
                      <a:pt x="60900" y="122549"/>
                      <a:pt x="52271" y="120586"/>
                    </a:cubicBezTo>
                    <a:cubicBezTo>
                      <a:pt x="43727" y="118662"/>
                      <a:pt x="35525" y="115452"/>
                      <a:pt x="27941" y="111061"/>
                    </a:cubicBezTo>
                    <a:cubicBezTo>
                      <a:pt x="19597" y="106670"/>
                      <a:pt x="12355" y="100460"/>
                      <a:pt x="6748" y="92869"/>
                    </a:cubicBezTo>
                    <a:cubicBezTo>
                      <a:pt x="2690" y="87163"/>
                      <a:pt x="684" y="80248"/>
                      <a:pt x="1045" y="73247"/>
                    </a:cubicBezTo>
                    <a:cubicBezTo>
                      <a:pt x="1768" y="65951"/>
                      <a:pt x="4685" y="59036"/>
                      <a:pt x="9409" y="53435"/>
                    </a:cubicBezTo>
                    <a:cubicBezTo>
                      <a:pt x="15187" y="46025"/>
                      <a:pt x="22125" y="39595"/>
                      <a:pt x="29937" y="34385"/>
                    </a:cubicBezTo>
                    <a:lnTo>
                      <a:pt x="0" y="17050"/>
                    </a:lnTo>
                    <a:lnTo>
                      <a:pt x="17582" y="6763"/>
                    </a:lnTo>
                    <a:lnTo>
                      <a:pt x="47329" y="24003"/>
                    </a:lnTo>
                    <a:cubicBezTo>
                      <a:pt x="61214" y="17069"/>
                      <a:pt x="75802" y="11668"/>
                      <a:pt x="90856" y="7906"/>
                    </a:cubicBezTo>
                    <a:cubicBezTo>
                      <a:pt x="105197" y="4286"/>
                      <a:pt x="119776" y="1638"/>
                      <a:pt x="134479" y="0"/>
                    </a:cubicBezTo>
                    <a:close/>
                    <a:moveTo>
                      <a:pt x="63105" y="83534"/>
                    </a:moveTo>
                    <a:cubicBezTo>
                      <a:pt x="69777" y="87401"/>
                      <a:pt x="77484" y="89068"/>
                      <a:pt x="85154" y="88297"/>
                    </a:cubicBezTo>
                    <a:cubicBezTo>
                      <a:pt x="95475" y="87125"/>
                      <a:pt x="105635" y="84858"/>
                      <a:pt x="115471" y="81534"/>
                    </a:cubicBezTo>
                    <a:lnTo>
                      <a:pt x="67952" y="54007"/>
                    </a:lnTo>
                    <a:cubicBezTo>
                      <a:pt x="50180" y="65437"/>
                      <a:pt x="48849" y="75533"/>
                      <a:pt x="63105" y="83534"/>
                    </a:cubicBezTo>
                    <a:close/>
                    <a:moveTo>
                      <a:pt x="229992" y="97441"/>
                    </a:moveTo>
                    <a:cubicBezTo>
                      <a:pt x="222740" y="93497"/>
                      <a:pt x="214396" y="92021"/>
                      <a:pt x="206232" y="93250"/>
                    </a:cubicBezTo>
                    <a:cubicBezTo>
                      <a:pt x="194951" y="94707"/>
                      <a:pt x="183822" y="97164"/>
                      <a:pt x="172969" y="100584"/>
                    </a:cubicBezTo>
                    <a:lnTo>
                      <a:pt x="220488" y="127921"/>
                    </a:lnTo>
                    <a:cubicBezTo>
                      <a:pt x="240256" y="115538"/>
                      <a:pt x="243677" y="105442"/>
                      <a:pt x="229992" y="97441"/>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86" name="Google Shape;1386;p27"/>
            <p:cNvGrpSpPr/>
            <p:nvPr/>
          </p:nvGrpSpPr>
          <p:grpSpPr>
            <a:xfrm>
              <a:off x="3810520" y="2225674"/>
              <a:ext cx="883852" cy="621125"/>
              <a:chOff x="5620145" y="2967799"/>
              <a:chExt cx="883852" cy="621125"/>
            </a:xfrm>
          </p:grpSpPr>
          <p:sp>
            <p:nvSpPr>
              <p:cNvPr id="1387" name="Google Shape;1387;p27"/>
              <p:cNvSpPr/>
              <p:nvPr/>
            </p:nvSpPr>
            <p:spPr>
              <a:xfrm>
                <a:off x="5620145" y="3077432"/>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8" name="Google Shape;1388;p27"/>
              <p:cNvSpPr/>
              <p:nvPr/>
            </p:nvSpPr>
            <p:spPr>
              <a:xfrm>
                <a:off x="5620240" y="3220497"/>
                <a:ext cx="87339" cy="116586"/>
              </a:xfrm>
              <a:custGeom>
                <a:avLst/>
                <a:gdLst/>
                <a:ahLst/>
                <a:cxnLst/>
                <a:rect l="l" t="t" r="r" b="b"/>
                <a:pathLst>
                  <a:path w="87339" h="116586" extrusionOk="0">
                    <a:moveTo>
                      <a:pt x="0" y="116586"/>
                    </a:moveTo>
                    <a:lnTo>
                      <a:pt x="0" y="0"/>
                    </a:lnTo>
                    <a:lnTo>
                      <a:pt x="87340" y="78010"/>
                    </a:lnTo>
                    <a:lnTo>
                      <a:pt x="0" y="116586"/>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9" name="Google Shape;1389;p27"/>
              <p:cNvSpPr/>
              <p:nvPr/>
            </p:nvSpPr>
            <p:spPr>
              <a:xfrm>
                <a:off x="6437470" y="3223545"/>
                <a:ext cx="66526" cy="157162"/>
              </a:xfrm>
              <a:custGeom>
                <a:avLst/>
                <a:gdLst/>
                <a:ahLst/>
                <a:cxnLst/>
                <a:rect l="l" t="t" r="r" b="b"/>
                <a:pathLst>
                  <a:path w="66526" h="157162" extrusionOk="0">
                    <a:moveTo>
                      <a:pt x="66527" y="0"/>
                    </a:moveTo>
                    <a:lnTo>
                      <a:pt x="66527" y="109633"/>
                    </a:lnTo>
                    <a:lnTo>
                      <a:pt x="21859" y="157163"/>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0" name="Google Shape;1390;p27"/>
              <p:cNvSpPr/>
              <p:nvPr/>
            </p:nvSpPr>
            <p:spPr>
              <a:xfrm>
                <a:off x="5620145" y="2967799"/>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1" name="Google Shape;1391;p27"/>
              <p:cNvSpPr/>
              <p:nvPr/>
            </p:nvSpPr>
            <p:spPr>
              <a:xfrm>
                <a:off x="5745842" y="3037498"/>
                <a:ext cx="632610" cy="366021"/>
              </a:xfrm>
              <a:custGeom>
                <a:avLst/>
                <a:gdLst/>
                <a:ahLst/>
                <a:cxnLst/>
                <a:rect l="l" t="t" r="r" b="b"/>
                <a:pathLst>
                  <a:path w="632610" h="366021" extrusionOk="0">
                    <a:moveTo>
                      <a:pt x="632040" y="194048"/>
                    </a:moveTo>
                    <a:cubicBezTo>
                      <a:pt x="627573" y="237101"/>
                      <a:pt x="596971" y="279773"/>
                      <a:pt x="539948" y="312444"/>
                    </a:cubicBezTo>
                    <a:cubicBezTo>
                      <a:pt x="416399" y="383881"/>
                      <a:pt x="216059" y="383881"/>
                      <a:pt x="92510" y="312444"/>
                    </a:cubicBezTo>
                    <a:cubicBezTo>
                      <a:pt x="35487" y="279487"/>
                      <a:pt x="4980" y="237101"/>
                      <a:pt x="608" y="194048"/>
                    </a:cubicBezTo>
                    <a:cubicBezTo>
                      <a:pt x="-4809" y="143566"/>
                      <a:pt x="25983" y="92131"/>
                      <a:pt x="92510" y="53650"/>
                    </a:cubicBezTo>
                    <a:cubicBezTo>
                      <a:pt x="216059" y="-17883"/>
                      <a:pt x="416399" y="-17883"/>
                      <a:pt x="539948" y="53650"/>
                    </a:cubicBezTo>
                    <a:cubicBezTo>
                      <a:pt x="606569" y="92131"/>
                      <a:pt x="637267" y="143851"/>
                      <a:pt x="632040"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2" name="Google Shape;1392;p27"/>
              <p:cNvSpPr/>
              <p:nvPr/>
            </p:nvSpPr>
            <p:spPr>
              <a:xfrm>
                <a:off x="5746450" y="3059406"/>
                <a:ext cx="631431" cy="344114"/>
              </a:xfrm>
              <a:custGeom>
                <a:avLst/>
                <a:gdLst/>
                <a:ahLst/>
                <a:cxnLst/>
                <a:rect l="l" t="t" r="r" b="b"/>
                <a:pathLst>
                  <a:path w="631431" h="344114" extrusionOk="0">
                    <a:moveTo>
                      <a:pt x="631432" y="172141"/>
                    </a:moveTo>
                    <a:cubicBezTo>
                      <a:pt x="626965" y="215193"/>
                      <a:pt x="596363" y="257866"/>
                      <a:pt x="539340" y="290536"/>
                    </a:cubicBezTo>
                    <a:cubicBezTo>
                      <a:pt x="415791" y="361974"/>
                      <a:pt x="215451" y="361974"/>
                      <a:pt x="91902" y="290536"/>
                    </a:cubicBezTo>
                    <a:cubicBezTo>
                      <a:pt x="34879" y="257580"/>
                      <a:pt x="4372" y="215193"/>
                      <a:pt x="0" y="172141"/>
                    </a:cubicBezTo>
                    <a:cubicBezTo>
                      <a:pt x="4372" y="128992"/>
                      <a:pt x="34974" y="86416"/>
                      <a:pt x="91902" y="53650"/>
                    </a:cubicBezTo>
                    <a:cubicBezTo>
                      <a:pt x="215451" y="-17883"/>
                      <a:pt x="415791" y="-17883"/>
                      <a:pt x="539340" y="53650"/>
                    </a:cubicBezTo>
                    <a:cubicBezTo>
                      <a:pt x="596363" y="86606"/>
                      <a:pt x="626965" y="128992"/>
                      <a:pt x="631432" y="1721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3" name="Google Shape;1393;p27"/>
              <p:cNvSpPr/>
              <p:nvPr/>
            </p:nvSpPr>
            <p:spPr>
              <a:xfrm>
                <a:off x="5907730" y="3141821"/>
                <a:ext cx="294899" cy="185451"/>
              </a:xfrm>
              <a:custGeom>
                <a:avLst/>
                <a:gdLst/>
                <a:ahLst/>
                <a:cxnLst/>
                <a:rect l="l" t="t" r="r" b="b"/>
                <a:pathLst>
                  <a:path w="294899" h="185451" extrusionOk="0">
                    <a:moveTo>
                      <a:pt x="149685" y="30004"/>
                    </a:moveTo>
                    <a:cubicBezTo>
                      <a:pt x="145807" y="30004"/>
                      <a:pt x="141929" y="30289"/>
                      <a:pt x="138090" y="30861"/>
                    </a:cubicBezTo>
                    <a:cubicBezTo>
                      <a:pt x="132958" y="31623"/>
                      <a:pt x="127066" y="32671"/>
                      <a:pt x="120603" y="34004"/>
                    </a:cubicBezTo>
                    <a:cubicBezTo>
                      <a:pt x="114140" y="35338"/>
                      <a:pt x="107488" y="37147"/>
                      <a:pt x="100550" y="39243"/>
                    </a:cubicBezTo>
                    <a:cubicBezTo>
                      <a:pt x="93745" y="41243"/>
                      <a:pt x="87112" y="43758"/>
                      <a:pt x="80687" y="46768"/>
                    </a:cubicBezTo>
                    <a:lnTo>
                      <a:pt x="131532" y="76200"/>
                    </a:lnTo>
                    <a:lnTo>
                      <a:pt x="140561" y="72961"/>
                    </a:lnTo>
                    <a:cubicBezTo>
                      <a:pt x="153486" y="68675"/>
                      <a:pt x="165746" y="65056"/>
                      <a:pt x="177151" y="62008"/>
                    </a:cubicBezTo>
                    <a:cubicBezTo>
                      <a:pt x="187909" y="59122"/>
                      <a:pt x="198924" y="57312"/>
                      <a:pt x="210034" y="56578"/>
                    </a:cubicBezTo>
                    <a:cubicBezTo>
                      <a:pt x="220250" y="55874"/>
                      <a:pt x="230505" y="56540"/>
                      <a:pt x="240541" y="58579"/>
                    </a:cubicBezTo>
                    <a:cubicBezTo>
                      <a:pt x="250586" y="60827"/>
                      <a:pt x="260204" y="64656"/>
                      <a:pt x="269052" y="69913"/>
                    </a:cubicBezTo>
                    <a:cubicBezTo>
                      <a:pt x="277834" y="74304"/>
                      <a:pt x="285351" y="80858"/>
                      <a:pt x="290911" y="88963"/>
                    </a:cubicBezTo>
                    <a:cubicBezTo>
                      <a:pt x="294665" y="94869"/>
                      <a:pt x="295834" y="102070"/>
                      <a:pt x="294142" y="108871"/>
                    </a:cubicBezTo>
                    <a:cubicBezTo>
                      <a:pt x="292032" y="116367"/>
                      <a:pt x="287927" y="123149"/>
                      <a:pt x="282262" y="128492"/>
                    </a:cubicBezTo>
                    <a:cubicBezTo>
                      <a:pt x="275287" y="135522"/>
                      <a:pt x="267503" y="141694"/>
                      <a:pt x="259073" y="146875"/>
                    </a:cubicBezTo>
                    <a:lnTo>
                      <a:pt x="291386" y="165925"/>
                    </a:lnTo>
                    <a:lnTo>
                      <a:pt x="273709" y="176117"/>
                    </a:lnTo>
                    <a:lnTo>
                      <a:pt x="241111" y="157067"/>
                    </a:lnTo>
                    <a:cubicBezTo>
                      <a:pt x="225610" y="164811"/>
                      <a:pt x="209368" y="170974"/>
                      <a:pt x="192642" y="175450"/>
                    </a:cubicBezTo>
                    <a:cubicBezTo>
                      <a:pt x="175155" y="180289"/>
                      <a:pt x="157288" y="183642"/>
                      <a:pt x="139230" y="185452"/>
                    </a:cubicBezTo>
                    <a:lnTo>
                      <a:pt x="122219" y="154876"/>
                    </a:lnTo>
                    <a:cubicBezTo>
                      <a:pt x="125355" y="154876"/>
                      <a:pt x="130107" y="154876"/>
                      <a:pt x="136474" y="153829"/>
                    </a:cubicBezTo>
                    <a:cubicBezTo>
                      <a:pt x="142842" y="152781"/>
                      <a:pt x="149875" y="151828"/>
                      <a:pt x="157763" y="150114"/>
                    </a:cubicBezTo>
                    <a:cubicBezTo>
                      <a:pt x="165651" y="148399"/>
                      <a:pt x="173824" y="146304"/>
                      <a:pt x="182568" y="143732"/>
                    </a:cubicBezTo>
                    <a:cubicBezTo>
                      <a:pt x="191074" y="141227"/>
                      <a:pt x="199370" y="138036"/>
                      <a:pt x="207373" y="134207"/>
                    </a:cubicBezTo>
                    <a:lnTo>
                      <a:pt x="156907" y="104965"/>
                    </a:lnTo>
                    <a:lnTo>
                      <a:pt x="150255" y="107251"/>
                    </a:lnTo>
                    <a:lnTo>
                      <a:pt x="143317" y="109442"/>
                    </a:lnTo>
                    <a:cubicBezTo>
                      <a:pt x="130582" y="113633"/>
                      <a:pt x="118987" y="116872"/>
                      <a:pt x="108343" y="118967"/>
                    </a:cubicBezTo>
                    <a:cubicBezTo>
                      <a:pt x="98573" y="121244"/>
                      <a:pt x="88613" y="122587"/>
                      <a:pt x="78596" y="122968"/>
                    </a:cubicBezTo>
                    <a:cubicBezTo>
                      <a:pt x="69748" y="123282"/>
                      <a:pt x="60900" y="122453"/>
                      <a:pt x="52271" y="120491"/>
                    </a:cubicBezTo>
                    <a:cubicBezTo>
                      <a:pt x="43746" y="118510"/>
                      <a:pt x="35554" y="115300"/>
                      <a:pt x="27941" y="110966"/>
                    </a:cubicBezTo>
                    <a:cubicBezTo>
                      <a:pt x="19616" y="106547"/>
                      <a:pt x="12383" y="100336"/>
                      <a:pt x="6748" y="92773"/>
                    </a:cubicBezTo>
                    <a:cubicBezTo>
                      <a:pt x="2690" y="87068"/>
                      <a:pt x="684" y="80153"/>
                      <a:pt x="1045" y="73152"/>
                    </a:cubicBezTo>
                    <a:cubicBezTo>
                      <a:pt x="1768" y="65856"/>
                      <a:pt x="4685" y="58941"/>
                      <a:pt x="9409" y="53340"/>
                    </a:cubicBezTo>
                    <a:cubicBezTo>
                      <a:pt x="15244" y="45977"/>
                      <a:pt x="22163" y="39557"/>
                      <a:pt x="29937" y="34290"/>
                    </a:cubicBezTo>
                    <a:lnTo>
                      <a:pt x="0" y="16954"/>
                    </a:lnTo>
                    <a:lnTo>
                      <a:pt x="17677" y="6763"/>
                    </a:lnTo>
                    <a:lnTo>
                      <a:pt x="47329" y="24003"/>
                    </a:lnTo>
                    <a:cubicBezTo>
                      <a:pt x="61242" y="17050"/>
                      <a:pt x="75869" y="11659"/>
                      <a:pt x="90951" y="7906"/>
                    </a:cubicBezTo>
                    <a:cubicBezTo>
                      <a:pt x="105283" y="4220"/>
                      <a:pt x="119862" y="1581"/>
                      <a:pt x="134574" y="0"/>
                    </a:cubicBezTo>
                    <a:close/>
                    <a:moveTo>
                      <a:pt x="63390" y="83344"/>
                    </a:moveTo>
                    <a:cubicBezTo>
                      <a:pt x="70043" y="87173"/>
                      <a:pt x="77712" y="88830"/>
                      <a:pt x="85344" y="88106"/>
                    </a:cubicBezTo>
                    <a:cubicBezTo>
                      <a:pt x="95656" y="86935"/>
                      <a:pt x="105825" y="84668"/>
                      <a:pt x="115661" y="81343"/>
                    </a:cubicBezTo>
                    <a:lnTo>
                      <a:pt x="68142" y="53721"/>
                    </a:lnTo>
                    <a:cubicBezTo>
                      <a:pt x="50465" y="65056"/>
                      <a:pt x="49040" y="74867"/>
                      <a:pt x="63390" y="83153"/>
                    </a:cubicBezTo>
                    <a:close/>
                    <a:moveTo>
                      <a:pt x="230182" y="96679"/>
                    </a:moveTo>
                    <a:cubicBezTo>
                      <a:pt x="222930" y="92735"/>
                      <a:pt x="214586" y="91259"/>
                      <a:pt x="206422" y="92488"/>
                    </a:cubicBezTo>
                    <a:cubicBezTo>
                      <a:pt x="195170" y="93907"/>
                      <a:pt x="184069" y="96336"/>
                      <a:pt x="173254" y="99727"/>
                    </a:cubicBezTo>
                    <a:lnTo>
                      <a:pt x="220773" y="127159"/>
                    </a:lnTo>
                    <a:cubicBezTo>
                      <a:pt x="240541" y="115157"/>
                      <a:pt x="243867" y="105061"/>
                      <a:pt x="230182" y="9667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4" name="Google Shape;1394;p27"/>
              <p:cNvSpPr/>
              <p:nvPr/>
            </p:nvSpPr>
            <p:spPr>
              <a:xfrm>
                <a:off x="6030138" y="3279362"/>
                <a:ext cx="19007" cy="25527"/>
              </a:xfrm>
              <a:custGeom>
                <a:avLst/>
                <a:gdLst/>
                <a:ahLst/>
                <a:cxnLst/>
                <a:rect l="l" t="t" r="r" b="b"/>
                <a:pathLst>
                  <a:path w="19007" h="25527" extrusionOk="0">
                    <a:moveTo>
                      <a:pt x="0" y="17145"/>
                    </a:moveTo>
                    <a:cubicBezTo>
                      <a:pt x="475"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5" name="Google Shape;1395;p27"/>
              <p:cNvSpPr/>
              <p:nvPr/>
            </p:nvSpPr>
            <p:spPr>
              <a:xfrm>
                <a:off x="6157299" y="3290220"/>
                <a:ext cx="42006" cy="19716"/>
              </a:xfrm>
              <a:custGeom>
                <a:avLst/>
                <a:gdLst/>
                <a:ahLst/>
                <a:cxnLst/>
                <a:rect l="l" t="t" r="r" b="b"/>
                <a:pathLst>
                  <a:path w="42006" h="19716" extrusionOk="0">
                    <a:moveTo>
                      <a:pt x="42007" y="17145"/>
                    </a:moveTo>
                    <a:lnTo>
                      <a:pt x="42007" y="0"/>
                    </a:lnTo>
                    <a:lnTo>
                      <a:pt x="0" y="3239"/>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6" name="Google Shape;1396;p27"/>
              <p:cNvSpPr/>
              <p:nvPr/>
            </p:nvSpPr>
            <p:spPr>
              <a:xfrm>
                <a:off x="6171364" y="3226974"/>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7" name="Google Shape;1397;p27"/>
              <p:cNvSpPr/>
              <p:nvPr/>
            </p:nvSpPr>
            <p:spPr>
              <a:xfrm>
                <a:off x="6072240" y="3233356"/>
                <a:ext cx="47423" cy="33146"/>
              </a:xfrm>
              <a:custGeom>
                <a:avLst/>
                <a:gdLst/>
                <a:ahLst/>
                <a:cxnLst/>
                <a:rect l="l" t="t" r="r" b="b"/>
                <a:pathLst>
                  <a:path w="47423" h="33146" extrusionOk="0">
                    <a:moveTo>
                      <a:pt x="0" y="10096"/>
                    </a:moveTo>
                    <a:lnTo>
                      <a:pt x="10454" y="0"/>
                    </a:lnTo>
                    <a:lnTo>
                      <a:pt x="47424" y="25622"/>
                    </a:lnTo>
                    <a:lnTo>
                      <a:pt x="45143" y="33147"/>
                    </a:lnTo>
                    <a:cubicBezTo>
                      <a:pt x="45143" y="33147"/>
                      <a:pt x="17582" y="21526"/>
                      <a:pt x="16632" y="20860"/>
                    </a:cubicBezTo>
                    <a:cubicBezTo>
                      <a:pt x="15681" y="20193"/>
                      <a:pt x="0" y="10096"/>
                      <a:pt x="0" y="1009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8" name="Google Shape;1398;p27"/>
              <p:cNvSpPr/>
              <p:nvPr/>
            </p:nvSpPr>
            <p:spPr>
              <a:xfrm>
                <a:off x="5975967" y="3178206"/>
                <a:ext cx="59018" cy="38957"/>
              </a:xfrm>
              <a:custGeom>
                <a:avLst/>
                <a:gdLst/>
                <a:ahLst/>
                <a:cxnLst/>
                <a:rect l="l" t="t" r="r" b="b"/>
                <a:pathLst>
                  <a:path w="59018" h="38957" extrusionOk="0">
                    <a:moveTo>
                      <a:pt x="0" y="11144"/>
                    </a:moveTo>
                    <a:lnTo>
                      <a:pt x="48945" y="38957"/>
                    </a:lnTo>
                    <a:lnTo>
                      <a:pt x="59019" y="31718"/>
                    </a:lnTo>
                    <a:cubicBezTo>
                      <a:pt x="59019" y="31718"/>
                      <a:pt x="52841" y="24575"/>
                      <a:pt x="52366" y="23908"/>
                    </a:cubicBezTo>
                    <a:cubicBezTo>
                      <a:pt x="47966" y="18878"/>
                      <a:pt x="42805" y="14573"/>
                      <a:pt x="37065" y="11144"/>
                    </a:cubicBezTo>
                    <a:cubicBezTo>
                      <a:pt x="33453" y="10478"/>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9" name="Google Shape;1399;p27"/>
              <p:cNvSpPr/>
              <p:nvPr/>
            </p:nvSpPr>
            <p:spPr>
              <a:xfrm>
                <a:off x="6030138" y="3147155"/>
                <a:ext cx="27275" cy="24479"/>
              </a:xfrm>
              <a:custGeom>
                <a:avLst/>
                <a:gdLst/>
                <a:ahLst/>
                <a:cxnLst/>
                <a:rect l="l" t="t" r="r" b="b"/>
                <a:pathLst>
                  <a:path w="27275" h="24479" extrusionOk="0">
                    <a:moveTo>
                      <a:pt x="27276" y="24479"/>
                    </a:moveTo>
                    <a:lnTo>
                      <a:pt x="27276" y="7239"/>
                    </a:lnTo>
                    <a:lnTo>
                      <a:pt x="4752"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0" name="Google Shape;1400;p27"/>
              <p:cNvSpPr/>
              <p:nvPr/>
            </p:nvSpPr>
            <p:spPr>
              <a:xfrm>
                <a:off x="5907920" y="3142011"/>
                <a:ext cx="26135" cy="19431"/>
              </a:xfrm>
              <a:custGeom>
                <a:avLst/>
                <a:gdLst/>
                <a:ahLst/>
                <a:cxnLst/>
                <a:rect l="l" t="t" r="r" b="b"/>
                <a:pathLst>
                  <a:path w="26135" h="19431"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1" name="Google Shape;1401;p27"/>
              <p:cNvSpPr/>
              <p:nvPr/>
            </p:nvSpPr>
            <p:spPr>
              <a:xfrm>
                <a:off x="5908870" y="3199637"/>
                <a:ext cx="30317" cy="30289"/>
              </a:xfrm>
              <a:custGeom>
                <a:avLst/>
                <a:gdLst/>
                <a:ahLst/>
                <a:cxnLst/>
                <a:rect l="l" t="t" r="r" b="b"/>
                <a:pathLst>
                  <a:path w="30317" h="30289" extrusionOk="0">
                    <a:moveTo>
                      <a:pt x="0" y="17812"/>
                    </a:moveTo>
                    <a:lnTo>
                      <a:pt x="0" y="0"/>
                    </a:lnTo>
                    <a:lnTo>
                      <a:pt x="30317" y="0"/>
                    </a:lnTo>
                    <a:lnTo>
                      <a:pt x="22999" y="16002"/>
                    </a:lnTo>
                    <a:lnTo>
                      <a:pt x="10074" y="3029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2" name="Google Shape;1402;p27"/>
              <p:cNvSpPr/>
              <p:nvPr/>
            </p:nvSpPr>
            <p:spPr>
              <a:xfrm>
                <a:off x="5908110" y="3125057"/>
                <a:ext cx="294341" cy="184880"/>
              </a:xfrm>
              <a:custGeom>
                <a:avLst/>
                <a:gdLst/>
                <a:ahLst/>
                <a:cxnLst/>
                <a:rect l="l" t="t" r="r" b="b"/>
                <a:pathLst>
                  <a:path w="294341" h="184880" extrusionOk="0">
                    <a:moveTo>
                      <a:pt x="149305" y="29337"/>
                    </a:moveTo>
                    <a:cubicBezTo>
                      <a:pt x="145418" y="29328"/>
                      <a:pt x="141540" y="29642"/>
                      <a:pt x="137710" y="30290"/>
                    </a:cubicBezTo>
                    <a:cubicBezTo>
                      <a:pt x="132578" y="31052"/>
                      <a:pt x="126685" y="32099"/>
                      <a:pt x="120223" y="33433"/>
                    </a:cubicBezTo>
                    <a:cubicBezTo>
                      <a:pt x="113760" y="34766"/>
                      <a:pt x="107108" y="36576"/>
                      <a:pt x="100170" y="38671"/>
                    </a:cubicBezTo>
                    <a:cubicBezTo>
                      <a:pt x="93365" y="40672"/>
                      <a:pt x="86732" y="43186"/>
                      <a:pt x="80307" y="46196"/>
                    </a:cubicBezTo>
                    <a:lnTo>
                      <a:pt x="131152" y="75629"/>
                    </a:lnTo>
                    <a:lnTo>
                      <a:pt x="140181" y="72390"/>
                    </a:lnTo>
                    <a:cubicBezTo>
                      <a:pt x="153106" y="68104"/>
                      <a:pt x="165366" y="64389"/>
                      <a:pt x="176770" y="61436"/>
                    </a:cubicBezTo>
                    <a:cubicBezTo>
                      <a:pt x="187519" y="58512"/>
                      <a:pt x="198534" y="56693"/>
                      <a:pt x="209654" y="56007"/>
                    </a:cubicBezTo>
                    <a:cubicBezTo>
                      <a:pt x="219804" y="55312"/>
                      <a:pt x="230001" y="55988"/>
                      <a:pt x="239971" y="58007"/>
                    </a:cubicBezTo>
                    <a:cubicBezTo>
                      <a:pt x="250026" y="60217"/>
                      <a:pt x="259653" y="64046"/>
                      <a:pt x="268482" y="69342"/>
                    </a:cubicBezTo>
                    <a:cubicBezTo>
                      <a:pt x="277264" y="73733"/>
                      <a:pt x="284781" y="80286"/>
                      <a:pt x="290341" y="88392"/>
                    </a:cubicBezTo>
                    <a:cubicBezTo>
                      <a:pt x="294114" y="94298"/>
                      <a:pt x="295283" y="101498"/>
                      <a:pt x="293572" y="108299"/>
                    </a:cubicBezTo>
                    <a:cubicBezTo>
                      <a:pt x="291434" y="115786"/>
                      <a:pt x="287328" y="122568"/>
                      <a:pt x="281692" y="127921"/>
                    </a:cubicBezTo>
                    <a:cubicBezTo>
                      <a:pt x="274717" y="134950"/>
                      <a:pt x="266933" y="141122"/>
                      <a:pt x="258503" y="146304"/>
                    </a:cubicBezTo>
                    <a:lnTo>
                      <a:pt x="290816" y="165354"/>
                    </a:lnTo>
                    <a:lnTo>
                      <a:pt x="273139" y="175546"/>
                    </a:lnTo>
                    <a:lnTo>
                      <a:pt x="240541" y="156496"/>
                    </a:lnTo>
                    <a:cubicBezTo>
                      <a:pt x="225021" y="164201"/>
                      <a:pt x="208789" y="170355"/>
                      <a:pt x="192072" y="174879"/>
                    </a:cubicBezTo>
                    <a:cubicBezTo>
                      <a:pt x="174585" y="179718"/>
                      <a:pt x="156717" y="183071"/>
                      <a:pt x="138660" y="184880"/>
                    </a:cubicBezTo>
                    <a:lnTo>
                      <a:pt x="121648" y="154305"/>
                    </a:lnTo>
                    <a:cubicBezTo>
                      <a:pt x="126419" y="154181"/>
                      <a:pt x="131181" y="153800"/>
                      <a:pt x="135904" y="153162"/>
                    </a:cubicBezTo>
                    <a:cubicBezTo>
                      <a:pt x="143061" y="152343"/>
                      <a:pt x="150169" y="151133"/>
                      <a:pt x="157193" y="149542"/>
                    </a:cubicBezTo>
                    <a:cubicBezTo>
                      <a:pt x="164986" y="147828"/>
                      <a:pt x="173254" y="145733"/>
                      <a:pt x="181998" y="143161"/>
                    </a:cubicBezTo>
                    <a:cubicBezTo>
                      <a:pt x="190494" y="140608"/>
                      <a:pt x="198781" y="137427"/>
                      <a:pt x="206802" y="133636"/>
                    </a:cubicBezTo>
                    <a:lnTo>
                      <a:pt x="156337" y="104394"/>
                    </a:lnTo>
                    <a:lnTo>
                      <a:pt x="149685" y="106680"/>
                    </a:lnTo>
                    <a:lnTo>
                      <a:pt x="142747" y="108775"/>
                    </a:lnTo>
                    <a:cubicBezTo>
                      <a:pt x="130012" y="112967"/>
                      <a:pt x="118417" y="116300"/>
                      <a:pt x="107773" y="118300"/>
                    </a:cubicBezTo>
                    <a:cubicBezTo>
                      <a:pt x="98212" y="120767"/>
                      <a:pt x="88442" y="122330"/>
                      <a:pt x="78596" y="122968"/>
                    </a:cubicBezTo>
                    <a:cubicBezTo>
                      <a:pt x="69748" y="123282"/>
                      <a:pt x="60900" y="122453"/>
                      <a:pt x="52271" y="120491"/>
                    </a:cubicBezTo>
                    <a:cubicBezTo>
                      <a:pt x="43736" y="118548"/>
                      <a:pt x="35535" y="115338"/>
                      <a:pt x="27941" y="110966"/>
                    </a:cubicBezTo>
                    <a:cubicBezTo>
                      <a:pt x="19578" y="106613"/>
                      <a:pt x="12326" y="100384"/>
                      <a:pt x="6748" y="92774"/>
                    </a:cubicBezTo>
                    <a:cubicBezTo>
                      <a:pt x="2671" y="87078"/>
                      <a:pt x="656" y="80153"/>
                      <a:pt x="1045" y="73152"/>
                    </a:cubicBezTo>
                    <a:cubicBezTo>
                      <a:pt x="1787" y="65856"/>
                      <a:pt x="4704" y="58950"/>
                      <a:pt x="9409" y="53340"/>
                    </a:cubicBezTo>
                    <a:cubicBezTo>
                      <a:pt x="15244" y="45977"/>
                      <a:pt x="22163" y="39557"/>
                      <a:pt x="29937" y="34290"/>
                    </a:cubicBezTo>
                    <a:lnTo>
                      <a:pt x="0" y="16954"/>
                    </a:lnTo>
                    <a:lnTo>
                      <a:pt x="17677" y="6763"/>
                    </a:lnTo>
                    <a:lnTo>
                      <a:pt x="47329" y="23908"/>
                    </a:lnTo>
                    <a:cubicBezTo>
                      <a:pt x="61261" y="17031"/>
                      <a:pt x="75878" y="11668"/>
                      <a:pt x="90951" y="7906"/>
                    </a:cubicBezTo>
                    <a:cubicBezTo>
                      <a:pt x="105283" y="4220"/>
                      <a:pt x="119862" y="1581"/>
                      <a:pt x="134574" y="0"/>
                    </a:cubicBezTo>
                    <a:close/>
                    <a:moveTo>
                      <a:pt x="63010" y="82772"/>
                    </a:moveTo>
                    <a:cubicBezTo>
                      <a:pt x="69663" y="86601"/>
                      <a:pt x="77332" y="88259"/>
                      <a:pt x="84964" y="87535"/>
                    </a:cubicBezTo>
                    <a:cubicBezTo>
                      <a:pt x="95295" y="86373"/>
                      <a:pt x="105454" y="84068"/>
                      <a:pt x="115281" y="80677"/>
                    </a:cubicBezTo>
                    <a:lnTo>
                      <a:pt x="67762" y="53150"/>
                    </a:lnTo>
                    <a:cubicBezTo>
                      <a:pt x="50085" y="64579"/>
                      <a:pt x="48659" y="74486"/>
                      <a:pt x="63010" y="82772"/>
                    </a:cubicBezTo>
                    <a:close/>
                    <a:moveTo>
                      <a:pt x="229802" y="96679"/>
                    </a:moveTo>
                    <a:cubicBezTo>
                      <a:pt x="222541" y="92745"/>
                      <a:pt x="214215" y="91240"/>
                      <a:pt x="206042" y="92392"/>
                    </a:cubicBezTo>
                    <a:cubicBezTo>
                      <a:pt x="194799" y="93897"/>
                      <a:pt x="183708" y="96355"/>
                      <a:pt x="172874" y="99727"/>
                    </a:cubicBezTo>
                    <a:lnTo>
                      <a:pt x="220393" y="127063"/>
                    </a:lnTo>
                    <a:cubicBezTo>
                      <a:pt x="240161" y="114776"/>
                      <a:pt x="243487" y="104585"/>
                      <a:pt x="229802" y="96679"/>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03" name="Google Shape;1403;p27"/>
            <p:cNvGrpSpPr/>
            <p:nvPr/>
          </p:nvGrpSpPr>
          <p:grpSpPr>
            <a:xfrm>
              <a:off x="3839126" y="2072703"/>
              <a:ext cx="883852" cy="621124"/>
              <a:chOff x="5648751" y="2814828"/>
              <a:chExt cx="883852" cy="621124"/>
            </a:xfrm>
          </p:grpSpPr>
          <p:sp>
            <p:nvSpPr>
              <p:cNvPr id="1404" name="Google Shape;1404;p27"/>
              <p:cNvSpPr/>
              <p:nvPr/>
            </p:nvSpPr>
            <p:spPr>
              <a:xfrm>
                <a:off x="5648751" y="292446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5" name="Google Shape;1405;p27"/>
              <p:cNvSpPr/>
              <p:nvPr/>
            </p:nvSpPr>
            <p:spPr>
              <a:xfrm>
                <a:off x="5648941" y="3067526"/>
                <a:ext cx="87244" cy="116490"/>
              </a:xfrm>
              <a:custGeom>
                <a:avLst/>
                <a:gdLst/>
                <a:ahLst/>
                <a:cxnLst/>
                <a:rect l="l" t="t" r="r" b="b"/>
                <a:pathLst>
                  <a:path w="87244" h="116490" extrusionOk="0">
                    <a:moveTo>
                      <a:pt x="0" y="116491"/>
                    </a:moveTo>
                    <a:lnTo>
                      <a:pt x="0" y="0"/>
                    </a:lnTo>
                    <a:lnTo>
                      <a:pt x="87245"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6" name="Google Shape;1406;p27"/>
              <p:cNvSpPr/>
              <p:nvPr/>
            </p:nvSpPr>
            <p:spPr>
              <a:xfrm>
                <a:off x="6466077" y="3070574"/>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7" name="Google Shape;1407;p27"/>
              <p:cNvSpPr/>
              <p:nvPr/>
            </p:nvSpPr>
            <p:spPr>
              <a:xfrm>
                <a:off x="5648751" y="281482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8" name="Google Shape;1408;p27"/>
              <p:cNvSpPr/>
              <p:nvPr/>
            </p:nvSpPr>
            <p:spPr>
              <a:xfrm>
                <a:off x="5774449" y="2884431"/>
                <a:ext cx="632610" cy="366117"/>
              </a:xfrm>
              <a:custGeom>
                <a:avLst/>
                <a:gdLst/>
                <a:ahLst/>
                <a:cxnLst/>
                <a:rect l="l" t="t" r="r" b="b"/>
                <a:pathLst>
                  <a:path w="632610" h="366117" extrusionOk="0">
                    <a:moveTo>
                      <a:pt x="632040" y="194048"/>
                    </a:moveTo>
                    <a:cubicBezTo>
                      <a:pt x="627573" y="237101"/>
                      <a:pt x="596971" y="279773"/>
                      <a:pt x="539948" y="312539"/>
                    </a:cubicBezTo>
                    <a:cubicBezTo>
                      <a:pt x="416399" y="383977"/>
                      <a:pt x="216059" y="383977"/>
                      <a:pt x="92510" y="312539"/>
                    </a:cubicBezTo>
                    <a:cubicBezTo>
                      <a:pt x="35487" y="279583"/>
                      <a:pt x="4980" y="237101"/>
                      <a:pt x="608" y="194048"/>
                    </a:cubicBezTo>
                    <a:cubicBezTo>
                      <a:pt x="-4809" y="143661"/>
                      <a:pt x="25983" y="92131"/>
                      <a:pt x="92510" y="53650"/>
                    </a:cubicBezTo>
                    <a:cubicBezTo>
                      <a:pt x="216059" y="-17883"/>
                      <a:pt x="416399" y="-17883"/>
                      <a:pt x="539948" y="53650"/>
                    </a:cubicBezTo>
                    <a:cubicBezTo>
                      <a:pt x="606570" y="92131"/>
                      <a:pt x="637267" y="143661"/>
                      <a:pt x="632040"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9" name="Google Shape;1409;p27"/>
              <p:cNvSpPr/>
              <p:nvPr/>
            </p:nvSpPr>
            <p:spPr>
              <a:xfrm>
                <a:off x="5775057" y="2906363"/>
                <a:ext cx="631431" cy="344185"/>
              </a:xfrm>
              <a:custGeom>
                <a:avLst/>
                <a:gdLst/>
                <a:ahLst/>
                <a:cxnLst/>
                <a:rect l="l" t="t" r="r" b="b"/>
                <a:pathLst>
                  <a:path w="631431" h="344185" extrusionOk="0">
                    <a:moveTo>
                      <a:pt x="631432" y="172117"/>
                    </a:moveTo>
                    <a:cubicBezTo>
                      <a:pt x="626965" y="215170"/>
                      <a:pt x="596363" y="257842"/>
                      <a:pt x="539340" y="290608"/>
                    </a:cubicBezTo>
                    <a:cubicBezTo>
                      <a:pt x="415791" y="362045"/>
                      <a:pt x="215451" y="362045"/>
                      <a:pt x="91902" y="290608"/>
                    </a:cubicBezTo>
                    <a:cubicBezTo>
                      <a:pt x="34879" y="257651"/>
                      <a:pt x="4372" y="215170"/>
                      <a:pt x="0" y="172117"/>
                    </a:cubicBezTo>
                    <a:cubicBezTo>
                      <a:pt x="4372" y="129064"/>
                      <a:pt x="34974" y="86392"/>
                      <a:pt x="91902" y="53721"/>
                    </a:cubicBezTo>
                    <a:cubicBezTo>
                      <a:pt x="215451" y="-17907"/>
                      <a:pt x="415791" y="-17907"/>
                      <a:pt x="539340" y="53721"/>
                    </a:cubicBezTo>
                    <a:cubicBezTo>
                      <a:pt x="596363" y="86677"/>
                      <a:pt x="626965" y="129064"/>
                      <a:pt x="631432"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0" name="Google Shape;1410;p27"/>
              <p:cNvSpPr/>
              <p:nvPr/>
            </p:nvSpPr>
            <p:spPr>
              <a:xfrm>
                <a:off x="5936526" y="2988278"/>
                <a:ext cx="294942" cy="185832"/>
              </a:xfrm>
              <a:custGeom>
                <a:avLst/>
                <a:gdLst/>
                <a:ahLst/>
                <a:cxnLst/>
                <a:rect l="l" t="t" r="r" b="b"/>
                <a:pathLst>
                  <a:path w="294942" h="185832" extrusionOk="0">
                    <a:moveTo>
                      <a:pt x="149495" y="30290"/>
                    </a:moveTo>
                    <a:cubicBezTo>
                      <a:pt x="145608" y="30280"/>
                      <a:pt x="141730" y="30604"/>
                      <a:pt x="137900" y="31242"/>
                    </a:cubicBezTo>
                    <a:cubicBezTo>
                      <a:pt x="132768" y="32004"/>
                      <a:pt x="126876" y="33052"/>
                      <a:pt x="120413" y="34385"/>
                    </a:cubicBezTo>
                    <a:cubicBezTo>
                      <a:pt x="113950" y="35719"/>
                      <a:pt x="107298" y="37529"/>
                      <a:pt x="100360" y="39529"/>
                    </a:cubicBezTo>
                    <a:cubicBezTo>
                      <a:pt x="93574" y="41624"/>
                      <a:pt x="86941" y="44168"/>
                      <a:pt x="80497" y="47149"/>
                    </a:cubicBezTo>
                    <a:lnTo>
                      <a:pt x="131342" y="76581"/>
                    </a:lnTo>
                    <a:lnTo>
                      <a:pt x="140846" y="73342"/>
                    </a:lnTo>
                    <a:cubicBezTo>
                      <a:pt x="153771" y="69056"/>
                      <a:pt x="165936" y="65342"/>
                      <a:pt x="177341" y="62389"/>
                    </a:cubicBezTo>
                    <a:cubicBezTo>
                      <a:pt x="188127" y="59474"/>
                      <a:pt x="199171" y="57626"/>
                      <a:pt x="210319" y="56864"/>
                    </a:cubicBezTo>
                    <a:cubicBezTo>
                      <a:pt x="220440" y="56255"/>
                      <a:pt x="230600" y="56960"/>
                      <a:pt x="240541" y="58960"/>
                    </a:cubicBezTo>
                    <a:cubicBezTo>
                      <a:pt x="250596" y="61170"/>
                      <a:pt x="260223" y="64999"/>
                      <a:pt x="269052" y="70295"/>
                    </a:cubicBezTo>
                    <a:cubicBezTo>
                      <a:pt x="277872" y="74657"/>
                      <a:pt x="285427" y="81220"/>
                      <a:pt x="291006" y="89345"/>
                    </a:cubicBezTo>
                    <a:cubicBezTo>
                      <a:pt x="294684" y="95288"/>
                      <a:pt x="295843" y="102451"/>
                      <a:pt x="294237" y="109252"/>
                    </a:cubicBezTo>
                    <a:cubicBezTo>
                      <a:pt x="292004" y="116719"/>
                      <a:pt x="287879" y="123482"/>
                      <a:pt x="282262" y="128873"/>
                    </a:cubicBezTo>
                    <a:cubicBezTo>
                      <a:pt x="275287" y="135903"/>
                      <a:pt x="267503" y="142075"/>
                      <a:pt x="259073" y="147257"/>
                    </a:cubicBezTo>
                    <a:lnTo>
                      <a:pt x="291386" y="166307"/>
                    </a:lnTo>
                    <a:lnTo>
                      <a:pt x="273804" y="176498"/>
                    </a:lnTo>
                    <a:lnTo>
                      <a:pt x="241206" y="157448"/>
                    </a:lnTo>
                    <a:cubicBezTo>
                      <a:pt x="225677" y="165116"/>
                      <a:pt x="209444" y="171279"/>
                      <a:pt x="192737" y="175832"/>
                    </a:cubicBezTo>
                    <a:cubicBezTo>
                      <a:pt x="175212" y="180670"/>
                      <a:pt x="157316" y="184013"/>
                      <a:pt x="139230" y="185833"/>
                    </a:cubicBezTo>
                    <a:lnTo>
                      <a:pt x="122219" y="154972"/>
                    </a:lnTo>
                    <a:cubicBezTo>
                      <a:pt x="126990" y="154848"/>
                      <a:pt x="131751" y="154467"/>
                      <a:pt x="136474" y="153829"/>
                    </a:cubicBezTo>
                    <a:cubicBezTo>
                      <a:pt x="142842" y="153067"/>
                      <a:pt x="149970" y="151924"/>
                      <a:pt x="157763" y="150209"/>
                    </a:cubicBezTo>
                    <a:cubicBezTo>
                      <a:pt x="165556" y="148495"/>
                      <a:pt x="173824" y="146399"/>
                      <a:pt x="182568" y="143828"/>
                    </a:cubicBezTo>
                    <a:cubicBezTo>
                      <a:pt x="191064" y="141275"/>
                      <a:pt x="199351" y="138093"/>
                      <a:pt x="207373" y="134303"/>
                    </a:cubicBezTo>
                    <a:lnTo>
                      <a:pt x="156907" y="105061"/>
                    </a:lnTo>
                    <a:lnTo>
                      <a:pt x="150255" y="107347"/>
                    </a:lnTo>
                    <a:cubicBezTo>
                      <a:pt x="148069" y="108109"/>
                      <a:pt x="145693" y="108775"/>
                      <a:pt x="143317" y="109442"/>
                    </a:cubicBezTo>
                    <a:cubicBezTo>
                      <a:pt x="130677" y="113633"/>
                      <a:pt x="118987" y="116967"/>
                      <a:pt x="108438" y="118967"/>
                    </a:cubicBezTo>
                    <a:cubicBezTo>
                      <a:pt x="98640" y="121244"/>
                      <a:pt x="88651" y="122577"/>
                      <a:pt x="78596" y="122968"/>
                    </a:cubicBezTo>
                    <a:cubicBezTo>
                      <a:pt x="69748" y="123234"/>
                      <a:pt x="60910" y="122406"/>
                      <a:pt x="52271" y="120491"/>
                    </a:cubicBezTo>
                    <a:cubicBezTo>
                      <a:pt x="43746" y="118501"/>
                      <a:pt x="35554" y="115300"/>
                      <a:pt x="27941" y="110966"/>
                    </a:cubicBezTo>
                    <a:cubicBezTo>
                      <a:pt x="19597" y="106585"/>
                      <a:pt x="12355" y="100365"/>
                      <a:pt x="6748" y="92774"/>
                    </a:cubicBezTo>
                    <a:cubicBezTo>
                      <a:pt x="2690" y="87068"/>
                      <a:pt x="675" y="80153"/>
                      <a:pt x="1045" y="73152"/>
                    </a:cubicBezTo>
                    <a:cubicBezTo>
                      <a:pt x="1825" y="65865"/>
                      <a:pt x="4733" y="58979"/>
                      <a:pt x="9409" y="53340"/>
                    </a:cubicBezTo>
                    <a:cubicBezTo>
                      <a:pt x="15254" y="45958"/>
                      <a:pt x="22210" y="39529"/>
                      <a:pt x="30032" y="34290"/>
                    </a:cubicBezTo>
                    <a:lnTo>
                      <a:pt x="0" y="16954"/>
                    </a:lnTo>
                    <a:lnTo>
                      <a:pt x="17677" y="6763"/>
                    </a:lnTo>
                    <a:lnTo>
                      <a:pt x="47329" y="23908"/>
                    </a:lnTo>
                    <a:cubicBezTo>
                      <a:pt x="61242" y="16993"/>
                      <a:pt x="75869" y="11621"/>
                      <a:pt x="90951" y="7906"/>
                    </a:cubicBezTo>
                    <a:cubicBezTo>
                      <a:pt x="105283" y="4239"/>
                      <a:pt x="119862" y="1591"/>
                      <a:pt x="134574" y="0"/>
                    </a:cubicBezTo>
                    <a:close/>
                    <a:moveTo>
                      <a:pt x="63200" y="83725"/>
                    </a:moveTo>
                    <a:cubicBezTo>
                      <a:pt x="69881" y="87563"/>
                      <a:pt x="77589" y="89230"/>
                      <a:pt x="85249" y="88487"/>
                    </a:cubicBezTo>
                    <a:cubicBezTo>
                      <a:pt x="95532" y="87268"/>
                      <a:pt x="105663" y="84963"/>
                      <a:pt x="115471" y="81629"/>
                    </a:cubicBezTo>
                    <a:lnTo>
                      <a:pt x="67952" y="54102"/>
                    </a:lnTo>
                    <a:cubicBezTo>
                      <a:pt x="50180" y="65532"/>
                      <a:pt x="48849" y="75438"/>
                      <a:pt x="63200" y="83725"/>
                    </a:cubicBezTo>
                    <a:close/>
                    <a:moveTo>
                      <a:pt x="229992" y="97822"/>
                    </a:moveTo>
                    <a:cubicBezTo>
                      <a:pt x="222750" y="93840"/>
                      <a:pt x="214405" y="92335"/>
                      <a:pt x="206232" y="93536"/>
                    </a:cubicBezTo>
                    <a:cubicBezTo>
                      <a:pt x="194989" y="95040"/>
                      <a:pt x="183898" y="97498"/>
                      <a:pt x="173064" y="100870"/>
                    </a:cubicBezTo>
                    <a:lnTo>
                      <a:pt x="220583" y="128207"/>
                    </a:lnTo>
                    <a:cubicBezTo>
                      <a:pt x="240256" y="115729"/>
                      <a:pt x="243677" y="105537"/>
                      <a:pt x="229992" y="97822"/>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1" name="Google Shape;1411;p27"/>
              <p:cNvSpPr/>
              <p:nvPr/>
            </p:nvSpPr>
            <p:spPr>
              <a:xfrm>
                <a:off x="6058745" y="3126009"/>
                <a:ext cx="19007" cy="25526"/>
              </a:xfrm>
              <a:custGeom>
                <a:avLst/>
                <a:gdLst/>
                <a:ahLst/>
                <a:cxnLst/>
                <a:rect l="l" t="t" r="r" b="b"/>
                <a:pathLst>
                  <a:path w="19007" h="25526" extrusionOk="0">
                    <a:moveTo>
                      <a:pt x="0" y="17240"/>
                    </a:moveTo>
                    <a:cubicBezTo>
                      <a:pt x="0" y="16002"/>
                      <a:pt x="0" y="0"/>
                      <a:pt x="0" y="0"/>
                    </a:cubicBezTo>
                    <a:lnTo>
                      <a:pt x="19008" y="12573"/>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2" name="Google Shape;1412;p27"/>
              <p:cNvSpPr/>
              <p:nvPr/>
            </p:nvSpPr>
            <p:spPr>
              <a:xfrm>
                <a:off x="6185905" y="3137249"/>
                <a:ext cx="42006" cy="19716"/>
              </a:xfrm>
              <a:custGeom>
                <a:avLst/>
                <a:gdLst/>
                <a:ahLst/>
                <a:cxnLst/>
                <a:rect l="l" t="t" r="r" b="b"/>
                <a:pathLst>
                  <a:path w="42006" h="19716" extrusionOk="0">
                    <a:moveTo>
                      <a:pt x="42007" y="17145"/>
                    </a:moveTo>
                    <a:lnTo>
                      <a:pt x="42007" y="0"/>
                    </a:lnTo>
                    <a:lnTo>
                      <a:pt x="0" y="3143"/>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3" name="Google Shape;1413;p27"/>
              <p:cNvSpPr/>
              <p:nvPr/>
            </p:nvSpPr>
            <p:spPr>
              <a:xfrm>
                <a:off x="6199971" y="3074003"/>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4" name="Google Shape;1414;p27"/>
              <p:cNvSpPr/>
              <p:nvPr/>
            </p:nvSpPr>
            <p:spPr>
              <a:xfrm>
                <a:off x="6100751" y="3080384"/>
                <a:ext cx="47423" cy="33147"/>
              </a:xfrm>
              <a:custGeom>
                <a:avLst/>
                <a:gdLst/>
                <a:ahLst/>
                <a:cxnLst/>
                <a:rect l="l" t="t" r="r" b="b"/>
                <a:pathLst>
                  <a:path w="47423" h="33147" extrusionOk="0">
                    <a:moveTo>
                      <a:pt x="0" y="10097"/>
                    </a:moveTo>
                    <a:lnTo>
                      <a:pt x="10454" y="0"/>
                    </a:lnTo>
                    <a:lnTo>
                      <a:pt x="47424" y="25622"/>
                    </a:lnTo>
                    <a:lnTo>
                      <a:pt x="45143" y="33147"/>
                    </a:lnTo>
                    <a:cubicBezTo>
                      <a:pt x="45143" y="33147"/>
                      <a:pt x="17582" y="21431"/>
                      <a:pt x="16632" y="20765"/>
                    </a:cubicBezTo>
                    <a:cubicBezTo>
                      <a:pt x="15681" y="20098"/>
                      <a:pt x="0" y="10097"/>
                      <a:pt x="0" y="10097"/>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5" name="Google Shape;1415;p27"/>
              <p:cNvSpPr/>
              <p:nvPr/>
            </p:nvSpPr>
            <p:spPr>
              <a:xfrm>
                <a:off x="6004573" y="3025235"/>
                <a:ext cx="58733" cy="38957"/>
              </a:xfrm>
              <a:custGeom>
                <a:avLst/>
                <a:gdLst/>
                <a:ahLst/>
                <a:cxnLst/>
                <a:rect l="l" t="t" r="r" b="b"/>
                <a:pathLst>
                  <a:path w="58733" h="38957" extrusionOk="0">
                    <a:moveTo>
                      <a:pt x="0" y="11049"/>
                    </a:moveTo>
                    <a:lnTo>
                      <a:pt x="48659" y="38957"/>
                    </a:lnTo>
                    <a:lnTo>
                      <a:pt x="58733" y="31623"/>
                    </a:lnTo>
                    <a:cubicBezTo>
                      <a:pt x="58733" y="31623"/>
                      <a:pt x="52556" y="24575"/>
                      <a:pt x="52081" y="23908"/>
                    </a:cubicBezTo>
                    <a:cubicBezTo>
                      <a:pt x="47699" y="18869"/>
                      <a:pt x="42567" y="14526"/>
                      <a:pt x="36875" y="11049"/>
                    </a:cubicBezTo>
                    <a:cubicBezTo>
                      <a:pt x="33168" y="10382"/>
                      <a:pt x="9979" y="0"/>
                      <a:pt x="997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6" name="Google Shape;1416;p27"/>
              <p:cNvSpPr/>
              <p:nvPr/>
            </p:nvSpPr>
            <p:spPr>
              <a:xfrm>
                <a:off x="6058745" y="2994088"/>
                <a:ext cx="27275" cy="24479"/>
              </a:xfrm>
              <a:custGeom>
                <a:avLst/>
                <a:gdLst/>
                <a:ahLst/>
                <a:cxnLst/>
                <a:rect l="l" t="t" r="r" b="b"/>
                <a:pathLst>
                  <a:path w="27275" h="24479" extrusionOk="0">
                    <a:moveTo>
                      <a:pt x="27276" y="24479"/>
                    </a:moveTo>
                    <a:lnTo>
                      <a:pt x="27276" y="7334"/>
                    </a:lnTo>
                    <a:lnTo>
                      <a:pt x="4847"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7" name="Google Shape;1417;p27"/>
              <p:cNvSpPr/>
              <p:nvPr/>
            </p:nvSpPr>
            <p:spPr>
              <a:xfrm>
                <a:off x="5936526" y="2989040"/>
                <a:ext cx="26135" cy="19431"/>
              </a:xfrm>
              <a:custGeom>
                <a:avLst/>
                <a:gdLst/>
                <a:ahLst/>
                <a:cxnLst/>
                <a:rect l="l" t="t" r="r" b="b"/>
                <a:pathLst>
                  <a:path w="26135" h="19431"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8" name="Google Shape;1418;p27"/>
              <p:cNvSpPr/>
              <p:nvPr/>
            </p:nvSpPr>
            <p:spPr>
              <a:xfrm>
                <a:off x="5937476" y="3046571"/>
                <a:ext cx="30221" cy="30289"/>
              </a:xfrm>
              <a:custGeom>
                <a:avLst/>
                <a:gdLst/>
                <a:ahLst/>
                <a:cxnLst/>
                <a:rect l="l" t="t" r="r" b="b"/>
                <a:pathLst>
                  <a:path w="30221" h="30289" extrusionOk="0">
                    <a:moveTo>
                      <a:pt x="0" y="17907"/>
                    </a:moveTo>
                    <a:cubicBezTo>
                      <a:pt x="0" y="17907"/>
                      <a:pt x="0" y="0"/>
                      <a:pt x="0" y="0"/>
                    </a:cubicBezTo>
                    <a:lnTo>
                      <a:pt x="30222" y="0"/>
                    </a:lnTo>
                    <a:lnTo>
                      <a:pt x="22999" y="16002"/>
                    </a:lnTo>
                    <a:lnTo>
                      <a:pt x="9979"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9" name="Google Shape;1419;p27"/>
              <p:cNvSpPr/>
              <p:nvPr/>
            </p:nvSpPr>
            <p:spPr>
              <a:xfrm>
                <a:off x="5936526" y="2971514"/>
                <a:ext cx="294948" cy="185546"/>
              </a:xfrm>
              <a:custGeom>
                <a:avLst/>
                <a:gdLst/>
                <a:ahLst/>
                <a:cxnLst/>
                <a:rect l="l" t="t" r="r" b="b"/>
                <a:pathLst>
                  <a:path w="294948" h="185546" extrusionOk="0">
                    <a:moveTo>
                      <a:pt x="149495" y="29908"/>
                    </a:moveTo>
                    <a:cubicBezTo>
                      <a:pt x="145608" y="29899"/>
                      <a:pt x="141730" y="30223"/>
                      <a:pt x="137900" y="30861"/>
                    </a:cubicBezTo>
                    <a:cubicBezTo>
                      <a:pt x="132768" y="31623"/>
                      <a:pt x="126876" y="32671"/>
                      <a:pt x="120413" y="34004"/>
                    </a:cubicBezTo>
                    <a:cubicBezTo>
                      <a:pt x="113950" y="35338"/>
                      <a:pt x="107298" y="37052"/>
                      <a:pt x="100360" y="39148"/>
                    </a:cubicBezTo>
                    <a:cubicBezTo>
                      <a:pt x="93565" y="41196"/>
                      <a:pt x="86922" y="43748"/>
                      <a:pt x="80497" y="46768"/>
                    </a:cubicBezTo>
                    <a:lnTo>
                      <a:pt x="131342" y="76105"/>
                    </a:lnTo>
                    <a:lnTo>
                      <a:pt x="140846" y="72866"/>
                    </a:lnTo>
                    <a:cubicBezTo>
                      <a:pt x="153771" y="68580"/>
                      <a:pt x="165936" y="64960"/>
                      <a:pt x="177341" y="61913"/>
                    </a:cubicBezTo>
                    <a:cubicBezTo>
                      <a:pt x="188137" y="59065"/>
                      <a:pt x="199180" y="57255"/>
                      <a:pt x="210319" y="56483"/>
                    </a:cubicBezTo>
                    <a:cubicBezTo>
                      <a:pt x="220440" y="55874"/>
                      <a:pt x="230600" y="56579"/>
                      <a:pt x="240541" y="58579"/>
                    </a:cubicBezTo>
                    <a:cubicBezTo>
                      <a:pt x="250586" y="60751"/>
                      <a:pt x="260214" y="64551"/>
                      <a:pt x="269052" y="69818"/>
                    </a:cubicBezTo>
                    <a:cubicBezTo>
                      <a:pt x="277853" y="74219"/>
                      <a:pt x="285399" y="80772"/>
                      <a:pt x="291006" y="88868"/>
                    </a:cubicBezTo>
                    <a:cubicBezTo>
                      <a:pt x="294693" y="94802"/>
                      <a:pt x="295853" y="101975"/>
                      <a:pt x="294237" y="108775"/>
                    </a:cubicBezTo>
                    <a:cubicBezTo>
                      <a:pt x="292004" y="116243"/>
                      <a:pt x="287879" y="123006"/>
                      <a:pt x="282262" y="128397"/>
                    </a:cubicBezTo>
                    <a:cubicBezTo>
                      <a:pt x="275363" y="135484"/>
                      <a:pt x="267646" y="141722"/>
                      <a:pt x="259263" y="146971"/>
                    </a:cubicBezTo>
                    <a:lnTo>
                      <a:pt x="291576" y="166021"/>
                    </a:lnTo>
                    <a:lnTo>
                      <a:pt x="273994" y="176213"/>
                    </a:lnTo>
                    <a:lnTo>
                      <a:pt x="241396" y="157163"/>
                    </a:lnTo>
                    <a:cubicBezTo>
                      <a:pt x="225857" y="164802"/>
                      <a:pt x="209635" y="170926"/>
                      <a:pt x="192927" y="175450"/>
                    </a:cubicBezTo>
                    <a:cubicBezTo>
                      <a:pt x="175421" y="180365"/>
                      <a:pt x="157516" y="183747"/>
                      <a:pt x="139421" y="185547"/>
                    </a:cubicBezTo>
                    <a:lnTo>
                      <a:pt x="122409" y="154876"/>
                    </a:lnTo>
                    <a:cubicBezTo>
                      <a:pt x="127180" y="154800"/>
                      <a:pt x="131932" y="154448"/>
                      <a:pt x="136664" y="153829"/>
                    </a:cubicBezTo>
                    <a:cubicBezTo>
                      <a:pt x="143032" y="153067"/>
                      <a:pt x="150160" y="151829"/>
                      <a:pt x="157953" y="150114"/>
                    </a:cubicBezTo>
                    <a:cubicBezTo>
                      <a:pt x="165746" y="148400"/>
                      <a:pt x="174014" y="146304"/>
                      <a:pt x="182758" y="143828"/>
                    </a:cubicBezTo>
                    <a:cubicBezTo>
                      <a:pt x="191254" y="141275"/>
                      <a:pt x="199542" y="138093"/>
                      <a:pt x="207563" y="134303"/>
                    </a:cubicBezTo>
                    <a:lnTo>
                      <a:pt x="156907" y="105061"/>
                    </a:lnTo>
                    <a:lnTo>
                      <a:pt x="150255" y="107442"/>
                    </a:lnTo>
                    <a:lnTo>
                      <a:pt x="143317" y="109538"/>
                    </a:lnTo>
                    <a:cubicBezTo>
                      <a:pt x="130677" y="113729"/>
                      <a:pt x="118987" y="116967"/>
                      <a:pt x="108438" y="119063"/>
                    </a:cubicBezTo>
                    <a:cubicBezTo>
                      <a:pt x="98640" y="121339"/>
                      <a:pt x="88651" y="122672"/>
                      <a:pt x="78596" y="123063"/>
                    </a:cubicBezTo>
                    <a:cubicBezTo>
                      <a:pt x="69748" y="123425"/>
                      <a:pt x="60900" y="122587"/>
                      <a:pt x="52271" y="120587"/>
                    </a:cubicBezTo>
                    <a:cubicBezTo>
                      <a:pt x="43736" y="118643"/>
                      <a:pt x="35535" y="115434"/>
                      <a:pt x="27941" y="111062"/>
                    </a:cubicBezTo>
                    <a:cubicBezTo>
                      <a:pt x="19616" y="106651"/>
                      <a:pt x="12374" y="100432"/>
                      <a:pt x="6748" y="92869"/>
                    </a:cubicBezTo>
                    <a:cubicBezTo>
                      <a:pt x="2690" y="87163"/>
                      <a:pt x="675" y="80248"/>
                      <a:pt x="1045" y="73247"/>
                    </a:cubicBezTo>
                    <a:cubicBezTo>
                      <a:pt x="1815" y="65961"/>
                      <a:pt x="4723" y="59065"/>
                      <a:pt x="9409" y="53435"/>
                    </a:cubicBezTo>
                    <a:cubicBezTo>
                      <a:pt x="15254" y="46053"/>
                      <a:pt x="22210" y="39624"/>
                      <a:pt x="30032" y="34385"/>
                    </a:cubicBezTo>
                    <a:lnTo>
                      <a:pt x="0" y="17050"/>
                    </a:lnTo>
                    <a:lnTo>
                      <a:pt x="17677" y="6858"/>
                    </a:lnTo>
                    <a:lnTo>
                      <a:pt x="47329" y="24003"/>
                    </a:lnTo>
                    <a:cubicBezTo>
                      <a:pt x="61242" y="17050"/>
                      <a:pt x="75869" y="11659"/>
                      <a:pt x="90951" y="7906"/>
                    </a:cubicBezTo>
                    <a:cubicBezTo>
                      <a:pt x="105292" y="4286"/>
                      <a:pt x="119871" y="1638"/>
                      <a:pt x="134574" y="0"/>
                    </a:cubicBezTo>
                    <a:close/>
                    <a:moveTo>
                      <a:pt x="63200" y="83249"/>
                    </a:moveTo>
                    <a:cubicBezTo>
                      <a:pt x="69862" y="87125"/>
                      <a:pt x="77579" y="88792"/>
                      <a:pt x="85249" y="88011"/>
                    </a:cubicBezTo>
                    <a:cubicBezTo>
                      <a:pt x="95532" y="86830"/>
                      <a:pt x="105663" y="84563"/>
                      <a:pt x="115471" y="81248"/>
                    </a:cubicBezTo>
                    <a:lnTo>
                      <a:pt x="67952" y="53721"/>
                    </a:lnTo>
                    <a:cubicBezTo>
                      <a:pt x="50180" y="65151"/>
                      <a:pt x="48849" y="74962"/>
                      <a:pt x="63200" y="83249"/>
                    </a:cubicBezTo>
                    <a:close/>
                    <a:moveTo>
                      <a:pt x="229992" y="97250"/>
                    </a:moveTo>
                    <a:cubicBezTo>
                      <a:pt x="222759" y="93231"/>
                      <a:pt x="214405" y="91726"/>
                      <a:pt x="206232" y="92964"/>
                    </a:cubicBezTo>
                    <a:cubicBezTo>
                      <a:pt x="194980" y="94421"/>
                      <a:pt x="183879" y="96879"/>
                      <a:pt x="173064" y="100298"/>
                    </a:cubicBezTo>
                    <a:lnTo>
                      <a:pt x="220583" y="127635"/>
                    </a:lnTo>
                    <a:cubicBezTo>
                      <a:pt x="240541" y="115253"/>
                      <a:pt x="243677" y="105127"/>
                      <a:pt x="229992" y="97250"/>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20" name="Google Shape;1420;p27"/>
            <p:cNvGrpSpPr/>
            <p:nvPr/>
          </p:nvGrpSpPr>
          <p:grpSpPr>
            <a:xfrm>
              <a:off x="3799020" y="4220685"/>
              <a:ext cx="883852" cy="621125"/>
              <a:chOff x="5608645" y="4962810"/>
              <a:chExt cx="883852" cy="621125"/>
            </a:xfrm>
          </p:grpSpPr>
          <p:sp>
            <p:nvSpPr>
              <p:cNvPr id="1421" name="Google Shape;1421;p27"/>
              <p:cNvSpPr/>
              <p:nvPr/>
            </p:nvSpPr>
            <p:spPr>
              <a:xfrm>
                <a:off x="5608645" y="507244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2" name="Google Shape;1422;p27"/>
              <p:cNvSpPr/>
              <p:nvPr/>
            </p:nvSpPr>
            <p:spPr>
              <a:xfrm>
                <a:off x="5608835" y="5215508"/>
                <a:ext cx="87244" cy="116490"/>
              </a:xfrm>
              <a:custGeom>
                <a:avLst/>
                <a:gdLst/>
                <a:ahLst/>
                <a:cxnLst/>
                <a:rect l="l" t="t" r="r" b="b"/>
                <a:pathLst>
                  <a:path w="87244" h="116490" extrusionOk="0">
                    <a:moveTo>
                      <a:pt x="0" y="116491"/>
                    </a:moveTo>
                    <a:lnTo>
                      <a:pt x="0" y="0"/>
                    </a:lnTo>
                    <a:lnTo>
                      <a:pt x="87245"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3" name="Google Shape;1423;p27"/>
              <p:cNvSpPr/>
              <p:nvPr/>
            </p:nvSpPr>
            <p:spPr>
              <a:xfrm>
                <a:off x="6425971" y="5218557"/>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4" name="Google Shape;1424;p27"/>
              <p:cNvSpPr/>
              <p:nvPr/>
            </p:nvSpPr>
            <p:spPr>
              <a:xfrm>
                <a:off x="5608645" y="496281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5" name="Google Shape;1425;p27"/>
              <p:cNvSpPr/>
              <p:nvPr/>
            </p:nvSpPr>
            <p:spPr>
              <a:xfrm>
                <a:off x="5734818" y="5032438"/>
                <a:ext cx="632517" cy="366093"/>
              </a:xfrm>
              <a:custGeom>
                <a:avLst/>
                <a:gdLst/>
                <a:ahLst/>
                <a:cxnLst/>
                <a:rect l="l" t="t" r="r" b="b"/>
                <a:pathLst>
                  <a:path w="632517" h="366093" extrusionOk="0">
                    <a:moveTo>
                      <a:pt x="632040" y="194024"/>
                    </a:moveTo>
                    <a:cubicBezTo>
                      <a:pt x="627573" y="237077"/>
                      <a:pt x="596971" y="279749"/>
                      <a:pt x="539948" y="312515"/>
                    </a:cubicBezTo>
                    <a:cubicBezTo>
                      <a:pt x="416399" y="383953"/>
                      <a:pt x="216154" y="383953"/>
                      <a:pt x="92510" y="312515"/>
                    </a:cubicBezTo>
                    <a:cubicBezTo>
                      <a:pt x="35487" y="279559"/>
                      <a:pt x="4980" y="237077"/>
                      <a:pt x="608" y="194024"/>
                    </a:cubicBezTo>
                    <a:cubicBezTo>
                      <a:pt x="-4809" y="143637"/>
                      <a:pt x="25983" y="92107"/>
                      <a:pt x="92510" y="53721"/>
                    </a:cubicBezTo>
                    <a:cubicBezTo>
                      <a:pt x="216059" y="-17907"/>
                      <a:pt x="416399" y="-17907"/>
                      <a:pt x="539948" y="53721"/>
                    </a:cubicBezTo>
                    <a:cubicBezTo>
                      <a:pt x="606094" y="92012"/>
                      <a:pt x="636792" y="143637"/>
                      <a:pt x="632040" y="19402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6" name="Google Shape;1426;p27"/>
              <p:cNvSpPr/>
              <p:nvPr/>
            </p:nvSpPr>
            <p:spPr>
              <a:xfrm>
                <a:off x="5735426" y="5054346"/>
                <a:ext cx="631431" cy="344185"/>
              </a:xfrm>
              <a:custGeom>
                <a:avLst/>
                <a:gdLst/>
                <a:ahLst/>
                <a:cxnLst/>
                <a:rect l="l" t="t" r="r" b="b"/>
                <a:pathLst>
                  <a:path w="631431" h="344185" extrusionOk="0">
                    <a:moveTo>
                      <a:pt x="631432" y="172117"/>
                    </a:moveTo>
                    <a:cubicBezTo>
                      <a:pt x="626965" y="215170"/>
                      <a:pt x="596363" y="257842"/>
                      <a:pt x="539340" y="290608"/>
                    </a:cubicBezTo>
                    <a:cubicBezTo>
                      <a:pt x="415791" y="362045"/>
                      <a:pt x="215546" y="362045"/>
                      <a:pt x="91902" y="290608"/>
                    </a:cubicBezTo>
                    <a:cubicBezTo>
                      <a:pt x="34879" y="257651"/>
                      <a:pt x="4372" y="215170"/>
                      <a:pt x="0" y="172117"/>
                    </a:cubicBezTo>
                    <a:cubicBezTo>
                      <a:pt x="4372" y="129064"/>
                      <a:pt x="34974" y="86392"/>
                      <a:pt x="91902" y="53721"/>
                    </a:cubicBezTo>
                    <a:cubicBezTo>
                      <a:pt x="215451" y="-17907"/>
                      <a:pt x="415791" y="-17907"/>
                      <a:pt x="539340" y="53721"/>
                    </a:cubicBezTo>
                    <a:cubicBezTo>
                      <a:pt x="595887" y="86677"/>
                      <a:pt x="626490" y="129064"/>
                      <a:pt x="631432"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7" name="Google Shape;1427;p27"/>
              <p:cNvSpPr/>
              <p:nvPr/>
            </p:nvSpPr>
            <p:spPr>
              <a:xfrm>
                <a:off x="5896325" y="5137308"/>
                <a:ext cx="295037" cy="184784"/>
              </a:xfrm>
              <a:custGeom>
                <a:avLst/>
                <a:gdLst/>
                <a:ahLst/>
                <a:cxnLst/>
                <a:rect l="l" t="t" r="r" b="b"/>
                <a:pathLst>
                  <a:path w="295037" h="184784" extrusionOk="0">
                    <a:moveTo>
                      <a:pt x="149590" y="29242"/>
                    </a:moveTo>
                    <a:cubicBezTo>
                      <a:pt x="145702" y="29232"/>
                      <a:pt x="141825" y="29556"/>
                      <a:pt x="137995" y="30194"/>
                    </a:cubicBezTo>
                    <a:cubicBezTo>
                      <a:pt x="132863" y="30956"/>
                      <a:pt x="126971" y="32004"/>
                      <a:pt x="120603" y="33338"/>
                    </a:cubicBezTo>
                    <a:cubicBezTo>
                      <a:pt x="114235" y="34671"/>
                      <a:pt x="107393" y="36481"/>
                      <a:pt x="100455" y="38576"/>
                    </a:cubicBezTo>
                    <a:cubicBezTo>
                      <a:pt x="93660" y="40595"/>
                      <a:pt x="87017" y="43110"/>
                      <a:pt x="80592" y="46101"/>
                    </a:cubicBezTo>
                    <a:lnTo>
                      <a:pt x="131437" y="75533"/>
                    </a:lnTo>
                    <a:lnTo>
                      <a:pt x="140941" y="72295"/>
                    </a:lnTo>
                    <a:cubicBezTo>
                      <a:pt x="153866" y="68008"/>
                      <a:pt x="166031" y="64294"/>
                      <a:pt x="177531" y="61341"/>
                    </a:cubicBezTo>
                    <a:cubicBezTo>
                      <a:pt x="188279" y="58398"/>
                      <a:pt x="199294" y="56579"/>
                      <a:pt x="210414" y="55912"/>
                    </a:cubicBezTo>
                    <a:cubicBezTo>
                      <a:pt x="220535" y="55226"/>
                      <a:pt x="230695" y="55893"/>
                      <a:pt x="240636" y="57912"/>
                    </a:cubicBezTo>
                    <a:cubicBezTo>
                      <a:pt x="250691" y="60122"/>
                      <a:pt x="260318" y="63951"/>
                      <a:pt x="269147" y="69247"/>
                    </a:cubicBezTo>
                    <a:cubicBezTo>
                      <a:pt x="277948" y="73647"/>
                      <a:pt x="285503" y="80200"/>
                      <a:pt x="291101" y="88297"/>
                    </a:cubicBezTo>
                    <a:cubicBezTo>
                      <a:pt x="294779" y="94240"/>
                      <a:pt x="295938" y="101403"/>
                      <a:pt x="294332" y="108204"/>
                    </a:cubicBezTo>
                    <a:cubicBezTo>
                      <a:pt x="292118" y="115681"/>
                      <a:pt x="287993" y="122444"/>
                      <a:pt x="282357" y="127825"/>
                    </a:cubicBezTo>
                    <a:cubicBezTo>
                      <a:pt x="275382" y="134855"/>
                      <a:pt x="267598" y="141027"/>
                      <a:pt x="259168" y="146209"/>
                    </a:cubicBezTo>
                    <a:lnTo>
                      <a:pt x="291481" y="165259"/>
                    </a:lnTo>
                    <a:lnTo>
                      <a:pt x="273899" y="175450"/>
                    </a:lnTo>
                    <a:lnTo>
                      <a:pt x="241301" y="156400"/>
                    </a:lnTo>
                    <a:cubicBezTo>
                      <a:pt x="225772" y="164068"/>
                      <a:pt x="209539" y="170231"/>
                      <a:pt x="192832" y="174784"/>
                    </a:cubicBezTo>
                    <a:cubicBezTo>
                      <a:pt x="175307" y="179622"/>
                      <a:pt x="157411" y="182966"/>
                      <a:pt x="139325" y="184785"/>
                    </a:cubicBezTo>
                    <a:lnTo>
                      <a:pt x="122314" y="154210"/>
                    </a:lnTo>
                    <a:cubicBezTo>
                      <a:pt x="127085" y="154086"/>
                      <a:pt x="131846" y="153705"/>
                      <a:pt x="136569" y="153067"/>
                    </a:cubicBezTo>
                    <a:cubicBezTo>
                      <a:pt x="143726" y="152257"/>
                      <a:pt x="150834" y="151047"/>
                      <a:pt x="157858" y="149447"/>
                    </a:cubicBezTo>
                    <a:cubicBezTo>
                      <a:pt x="165651" y="147733"/>
                      <a:pt x="174014" y="145637"/>
                      <a:pt x="182663" y="143065"/>
                    </a:cubicBezTo>
                    <a:cubicBezTo>
                      <a:pt x="191159" y="140513"/>
                      <a:pt x="199446" y="137331"/>
                      <a:pt x="207468" y="133540"/>
                    </a:cubicBezTo>
                    <a:lnTo>
                      <a:pt x="156907" y="104584"/>
                    </a:lnTo>
                    <a:lnTo>
                      <a:pt x="150255" y="106871"/>
                    </a:lnTo>
                    <a:lnTo>
                      <a:pt x="143412" y="108966"/>
                    </a:lnTo>
                    <a:cubicBezTo>
                      <a:pt x="130677" y="113157"/>
                      <a:pt x="118987" y="116491"/>
                      <a:pt x="108438" y="118491"/>
                    </a:cubicBezTo>
                    <a:cubicBezTo>
                      <a:pt x="98640" y="120767"/>
                      <a:pt x="88651" y="122111"/>
                      <a:pt x="78596" y="122491"/>
                    </a:cubicBezTo>
                    <a:cubicBezTo>
                      <a:pt x="69805" y="122968"/>
                      <a:pt x="60986" y="122291"/>
                      <a:pt x="52366" y="120491"/>
                    </a:cubicBezTo>
                    <a:cubicBezTo>
                      <a:pt x="43793" y="118567"/>
                      <a:pt x="35563" y="115357"/>
                      <a:pt x="27941" y="110966"/>
                    </a:cubicBezTo>
                    <a:cubicBezTo>
                      <a:pt x="19597" y="106585"/>
                      <a:pt x="12355" y="100365"/>
                      <a:pt x="6748" y="92773"/>
                    </a:cubicBezTo>
                    <a:cubicBezTo>
                      <a:pt x="2670" y="87078"/>
                      <a:pt x="656" y="80153"/>
                      <a:pt x="1045" y="73152"/>
                    </a:cubicBezTo>
                    <a:cubicBezTo>
                      <a:pt x="1825" y="65865"/>
                      <a:pt x="4733" y="58979"/>
                      <a:pt x="9409" y="53340"/>
                    </a:cubicBezTo>
                    <a:cubicBezTo>
                      <a:pt x="15254" y="45958"/>
                      <a:pt x="22210" y="39529"/>
                      <a:pt x="30032" y="34290"/>
                    </a:cubicBezTo>
                    <a:lnTo>
                      <a:pt x="0" y="16954"/>
                    </a:lnTo>
                    <a:lnTo>
                      <a:pt x="17677" y="6763"/>
                    </a:lnTo>
                    <a:lnTo>
                      <a:pt x="47329" y="23908"/>
                    </a:lnTo>
                    <a:cubicBezTo>
                      <a:pt x="61242" y="16993"/>
                      <a:pt x="75869" y="11621"/>
                      <a:pt x="90951" y="7906"/>
                    </a:cubicBezTo>
                    <a:cubicBezTo>
                      <a:pt x="105283" y="4239"/>
                      <a:pt x="119862" y="1591"/>
                      <a:pt x="134574" y="0"/>
                    </a:cubicBezTo>
                    <a:close/>
                    <a:moveTo>
                      <a:pt x="63295" y="82391"/>
                    </a:moveTo>
                    <a:cubicBezTo>
                      <a:pt x="69976" y="86230"/>
                      <a:pt x="77684" y="87897"/>
                      <a:pt x="85344" y="87154"/>
                    </a:cubicBezTo>
                    <a:cubicBezTo>
                      <a:pt x="95627" y="85935"/>
                      <a:pt x="105758" y="83629"/>
                      <a:pt x="115566" y="80296"/>
                    </a:cubicBezTo>
                    <a:lnTo>
                      <a:pt x="68047" y="52769"/>
                    </a:lnTo>
                    <a:cubicBezTo>
                      <a:pt x="50560" y="64484"/>
                      <a:pt x="48944" y="74390"/>
                      <a:pt x="63295" y="82391"/>
                    </a:cubicBezTo>
                    <a:close/>
                    <a:moveTo>
                      <a:pt x="230087" y="96298"/>
                    </a:moveTo>
                    <a:cubicBezTo>
                      <a:pt x="222826" y="92364"/>
                      <a:pt x="214500" y="90859"/>
                      <a:pt x="206327" y="92012"/>
                    </a:cubicBezTo>
                    <a:cubicBezTo>
                      <a:pt x="195084" y="93516"/>
                      <a:pt x="183993" y="95974"/>
                      <a:pt x="173159" y="99346"/>
                    </a:cubicBezTo>
                    <a:lnTo>
                      <a:pt x="220678" y="126682"/>
                    </a:lnTo>
                    <a:cubicBezTo>
                      <a:pt x="240541" y="114681"/>
                      <a:pt x="243867" y="104489"/>
                      <a:pt x="230087" y="9658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8" name="Google Shape;1428;p27"/>
              <p:cNvSpPr/>
              <p:nvPr/>
            </p:nvSpPr>
            <p:spPr>
              <a:xfrm>
                <a:off x="6018639" y="5274373"/>
                <a:ext cx="19007" cy="25431"/>
              </a:xfrm>
              <a:custGeom>
                <a:avLst/>
                <a:gdLst/>
                <a:ahLst/>
                <a:cxnLst/>
                <a:rect l="l" t="t" r="r" b="b"/>
                <a:pathLst>
                  <a:path w="19007" h="25431" extrusionOk="0">
                    <a:moveTo>
                      <a:pt x="0" y="17145"/>
                    </a:moveTo>
                    <a:cubicBezTo>
                      <a:pt x="0" y="15907"/>
                      <a:pt x="0" y="0"/>
                      <a:pt x="0" y="0"/>
                    </a:cubicBezTo>
                    <a:lnTo>
                      <a:pt x="19008" y="12478"/>
                    </a:lnTo>
                    <a:lnTo>
                      <a:pt x="10644" y="25432"/>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9" name="Google Shape;1429;p27"/>
              <p:cNvSpPr/>
              <p:nvPr/>
            </p:nvSpPr>
            <p:spPr>
              <a:xfrm>
                <a:off x="6145799" y="5285232"/>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0" name="Google Shape;1430;p27"/>
              <p:cNvSpPr/>
              <p:nvPr/>
            </p:nvSpPr>
            <p:spPr>
              <a:xfrm>
                <a:off x="6159865" y="5221985"/>
                <a:ext cx="31552" cy="17335"/>
              </a:xfrm>
              <a:custGeom>
                <a:avLst/>
                <a:gdLst/>
                <a:ahLst/>
                <a:cxnLst/>
                <a:rect l="l" t="t" r="r" b="b"/>
                <a:pathLst>
                  <a:path w="31552" h="17335" extrusionOk="0">
                    <a:moveTo>
                      <a:pt x="31552" y="17336"/>
                    </a:moveTo>
                    <a:lnTo>
                      <a:pt x="31552" y="0"/>
                    </a:lnTo>
                    <a:lnTo>
                      <a:pt x="0" y="11430"/>
                    </a:lnTo>
                    <a:lnTo>
                      <a:pt x="31552"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1" name="Google Shape;1431;p27"/>
              <p:cNvSpPr/>
              <p:nvPr/>
            </p:nvSpPr>
            <p:spPr>
              <a:xfrm>
                <a:off x="6061026" y="5228653"/>
                <a:ext cx="47423" cy="33147"/>
              </a:xfrm>
              <a:custGeom>
                <a:avLst/>
                <a:gdLst/>
                <a:ahLst/>
                <a:cxnLst/>
                <a:rect l="l" t="t" r="r" b="b"/>
                <a:pathLst>
                  <a:path w="47423" h="33147" extrusionOk="0">
                    <a:moveTo>
                      <a:pt x="0" y="10096"/>
                    </a:moveTo>
                    <a:lnTo>
                      <a:pt x="10549" y="0"/>
                    </a:lnTo>
                    <a:lnTo>
                      <a:pt x="47424" y="25622"/>
                    </a:lnTo>
                    <a:lnTo>
                      <a:pt x="45143" y="33147"/>
                    </a:lnTo>
                    <a:cubicBezTo>
                      <a:pt x="45143" y="33147"/>
                      <a:pt x="17582" y="21431"/>
                      <a:pt x="16632" y="20764"/>
                    </a:cubicBezTo>
                    <a:cubicBezTo>
                      <a:pt x="15681" y="20098"/>
                      <a:pt x="0" y="10096"/>
                      <a:pt x="0" y="1009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2" name="Google Shape;1432;p27"/>
              <p:cNvSpPr/>
              <p:nvPr/>
            </p:nvSpPr>
            <p:spPr>
              <a:xfrm>
                <a:off x="5964467" y="5173217"/>
                <a:ext cx="59018" cy="38957"/>
              </a:xfrm>
              <a:custGeom>
                <a:avLst/>
                <a:gdLst/>
                <a:ahLst/>
                <a:cxnLst/>
                <a:rect l="l" t="t" r="r" b="b"/>
                <a:pathLst>
                  <a:path w="59018" h="38957" extrusionOk="0">
                    <a:moveTo>
                      <a:pt x="0" y="11144"/>
                    </a:moveTo>
                    <a:lnTo>
                      <a:pt x="48944" y="38957"/>
                    </a:lnTo>
                    <a:lnTo>
                      <a:pt x="59018" y="31623"/>
                    </a:lnTo>
                    <a:cubicBezTo>
                      <a:pt x="59018" y="31623"/>
                      <a:pt x="52841" y="24575"/>
                      <a:pt x="52366" y="23908"/>
                    </a:cubicBezTo>
                    <a:cubicBezTo>
                      <a:pt x="47975" y="18898"/>
                      <a:pt x="42853" y="14592"/>
                      <a:pt x="37160" y="11144"/>
                    </a:cubicBezTo>
                    <a:cubicBezTo>
                      <a:pt x="33453" y="10382"/>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3" name="Google Shape;1433;p27"/>
              <p:cNvSpPr/>
              <p:nvPr/>
            </p:nvSpPr>
            <p:spPr>
              <a:xfrm>
                <a:off x="6018639" y="5142071"/>
                <a:ext cx="27275" cy="24479"/>
              </a:xfrm>
              <a:custGeom>
                <a:avLst/>
                <a:gdLst/>
                <a:ahLst/>
                <a:cxnLst/>
                <a:rect l="l" t="t" r="r" b="b"/>
                <a:pathLst>
                  <a:path w="27275" h="24479" extrusionOk="0">
                    <a:moveTo>
                      <a:pt x="27276" y="24479"/>
                    </a:moveTo>
                    <a:lnTo>
                      <a:pt x="27276" y="7334"/>
                    </a:lnTo>
                    <a:lnTo>
                      <a:pt x="4847" y="0"/>
                    </a:lnTo>
                    <a:lnTo>
                      <a:pt x="0" y="13525"/>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4" name="Google Shape;1434;p27"/>
              <p:cNvSpPr/>
              <p:nvPr/>
            </p:nvSpPr>
            <p:spPr>
              <a:xfrm>
                <a:off x="5896420" y="5137023"/>
                <a:ext cx="26135" cy="19430"/>
              </a:xfrm>
              <a:custGeom>
                <a:avLst/>
                <a:gdLst/>
                <a:ahLst/>
                <a:cxnLst/>
                <a:rect l="l" t="t" r="r" b="b"/>
                <a:pathLst>
                  <a:path w="26135" h="19430"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5" name="Google Shape;1435;p27"/>
              <p:cNvSpPr/>
              <p:nvPr/>
            </p:nvSpPr>
            <p:spPr>
              <a:xfrm>
                <a:off x="5897465" y="5194553"/>
                <a:ext cx="29841" cy="29908"/>
              </a:xfrm>
              <a:custGeom>
                <a:avLst/>
                <a:gdLst/>
                <a:ahLst/>
                <a:cxnLst/>
                <a:rect l="l" t="t" r="r" b="b"/>
                <a:pathLst>
                  <a:path w="29841" h="29908" extrusionOk="0">
                    <a:moveTo>
                      <a:pt x="0" y="17907"/>
                    </a:moveTo>
                    <a:lnTo>
                      <a:pt x="0" y="0"/>
                    </a:lnTo>
                    <a:lnTo>
                      <a:pt x="29842" y="0"/>
                    </a:lnTo>
                    <a:lnTo>
                      <a:pt x="22714" y="15621"/>
                    </a:lnTo>
                    <a:lnTo>
                      <a:pt x="9694" y="2990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6" name="Google Shape;1436;p27"/>
              <p:cNvSpPr/>
              <p:nvPr/>
            </p:nvSpPr>
            <p:spPr>
              <a:xfrm>
                <a:off x="5896325" y="5119687"/>
                <a:ext cx="295043" cy="185547"/>
              </a:xfrm>
              <a:custGeom>
                <a:avLst/>
                <a:gdLst/>
                <a:ahLst/>
                <a:cxnLst/>
                <a:rect l="l" t="t" r="r" b="b"/>
                <a:pathLst>
                  <a:path w="295043" h="185547" extrusionOk="0">
                    <a:moveTo>
                      <a:pt x="149590" y="29718"/>
                    </a:moveTo>
                    <a:cubicBezTo>
                      <a:pt x="145702" y="29708"/>
                      <a:pt x="141825" y="30032"/>
                      <a:pt x="137995" y="30671"/>
                    </a:cubicBezTo>
                    <a:cubicBezTo>
                      <a:pt x="132863" y="31432"/>
                      <a:pt x="126971" y="32480"/>
                      <a:pt x="120603" y="33814"/>
                    </a:cubicBezTo>
                    <a:cubicBezTo>
                      <a:pt x="114235" y="35147"/>
                      <a:pt x="107393" y="36862"/>
                      <a:pt x="100455" y="38957"/>
                    </a:cubicBezTo>
                    <a:cubicBezTo>
                      <a:pt x="93660" y="41005"/>
                      <a:pt x="87017" y="43558"/>
                      <a:pt x="80592" y="46577"/>
                    </a:cubicBezTo>
                    <a:lnTo>
                      <a:pt x="131437" y="75914"/>
                    </a:lnTo>
                    <a:lnTo>
                      <a:pt x="140941" y="72771"/>
                    </a:lnTo>
                    <a:cubicBezTo>
                      <a:pt x="153866" y="68389"/>
                      <a:pt x="166031" y="64770"/>
                      <a:pt x="177531" y="61722"/>
                    </a:cubicBezTo>
                    <a:cubicBezTo>
                      <a:pt x="188298" y="58874"/>
                      <a:pt x="199304" y="57055"/>
                      <a:pt x="210414" y="56293"/>
                    </a:cubicBezTo>
                    <a:cubicBezTo>
                      <a:pt x="220535" y="55683"/>
                      <a:pt x="230695" y="56388"/>
                      <a:pt x="240636" y="58388"/>
                    </a:cubicBezTo>
                    <a:cubicBezTo>
                      <a:pt x="250672" y="60598"/>
                      <a:pt x="260299" y="64398"/>
                      <a:pt x="269147" y="69628"/>
                    </a:cubicBezTo>
                    <a:cubicBezTo>
                      <a:pt x="277948" y="74028"/>
                      <a:pt x="285494" y="80581"/>
                      <a:pt x="291101" y="88678"/>
                    </a:cubicBezTo>
                    <a:cubicBezTo>
                      <a:pt x="294788" y="94612"/>
                      <a:pt x="295948" y="101784"/>
                      <a:pt x="294332" y="108585"/>
                    </a:cubicBezTo>
                    <a:cubicBezTo>
                      <a:pt x="292156" y="116186"/>
                      <a:pt x="288031" y="123082"/>
                      <a:pt x="282357" y="128588"/>
                    </a:cubicBezTo>
                    <a:cubicBezTo>
                      <a:pt x="275410" y="135617"/>
                      <a:pt x="267617" y="141761"/>
                      <a:pt x="259168" y="146876"/>
                    </a:cubicBezTo>
                    <a:lnTo>
                      <a:pt x="291481" y="165926"/>
                    </a:lnTo>
                    <a:lnTo>
                      <a:pt x="273899" y="176213"/>
                    </a:lnTo>
                    <a:lnTo>
                      <a:pt x="241301" y="157163"/>
                    </a:lnTo>
                    <a:cubicBezTo>
                      <a:pt x="225762" y="164802"/>
                      <a:pt x="209539" y="170926"/>
                      <a:pt x="192832" y="175451"/>
                    </a:cubicBezTo>
                    <a:cubicBezTo>
                      <a:pt x="175326" y="180365"/>
                      <a:pt x="157421" y="183747"/>
                      <a:pt x="139325" y="185547"/>
                    </a:cubicBezTo>
                    <a:lnTo>
                      <a:pt x="122314" y="154972"/>
                    </a:lnTo>
                    <a:cubicBezTo>
                      <a:pt x="127085" y="154848"/>
                      <a:pt x="131846" y="154467"/>
                      <a:pt x="136569" y="153829"/>
                    </a:cubicBezTo>
                    <a:cubicBezTo>
                      <a:pt x="142937" y="153067"/>
                      <a:pt x="150065" y="151924"/>
                      <a:pt x="157858" y="150209"/>
                    </a:cubicBezTo>
                    <a:cubicBezTo>
                      <a:pt x="165651" y="148495"/>
                      <a:pt x="174014" y="146304"/>
                      <a:pt x="182663" y="143828"/>
                    </a:cubicBezTo>
                    <a:cubicBezTo>
                      <a:pt x="191169" y="141313"/>
                      <a:pt x="199465" y="138132"/>
                      <a:pt x="207468" y="134303"/>
                    </a:cubicBezTo>
                    <a:lnTo>
                      <a:pt x="156907" y="105061"/>
                    </a:lnTo>
                    <a:lnTo>
                      <a:pt x="150255" y="107347"/>
                    </a:lnTo>
                    <a:lnTo>
                      <a:pt x="143412" y="109442"/>
                    </a:lnTo>
                    <a:cubicBezTo>
                      <a:pt x="130677" y="113633"/>
                      <a:pt x="118987" y="116872"/>
                      <a:pt x="108438" y="118967"/>
                    </a:cubicBezTo>
                    <a:cubicBezTo>
                      <a:pt x="98640" y="121244"/>
                      <a:pt x="88651" y="122587"/>
                      <a:pt x="78596" y="122968"/>
                    </a:cubicBezTo>
                    <a:cubicBezTo>
                      <a:pt x="69786" y="123320"/>
                      <a:pt x="60967" y="122520"/>
                      <a:pt x="52366" y="120587"/>
                    </a:cubicBezTo>
                    <a:cubicBezTo>
                      <a:pt x="43803" y="118615"/>
                      <a:pt x="35582" y="115405"/>
                      <a:pt x="27941" y="111062"/>
                    </a:cubicBezTo>
                    <a:cubicBezTo>
                      <a:pt x="19597" y="106680"/>
                      <a:pt x="12355" y="100460"/>
                      <a:pt x="6748" y="92869"/>
                    </a:cubicBezTo>
                    <a:cubicBezTo>
                      <a:pt x="2689" y="87163"/>
                      <a:pt x="675" y="80248"/>
                      <a:pt x="1045" y="73247"/>
                    </a:cubicBezTo>
                    <a:cubicBezTo>
                      <a:pt x="1815" y="65961"/>
                      <a:pt x="4723" y="59064"/>
                      <a:pt x="9409" y="53435"/>
                    </a:cubicBezTo>
                    <a:cubicBezTo>
                      <a:pt x="15254" y="46053"/>
                      <a:pt x="22210" y="39624"/>
                      <a:pt x="30032" y="34385"/>
                    </a:cubicBezTo>
                    <a:lnTo>
                      <a:pt x="0" y="17050"/>
                    </a:lnTo>
                    <a:lnTo>
                      <a:pt x="17677" y="6858"/>
                    </a:lnTo>
                    <a:lnTo>
                      <a:pt x="47329" y="24003"/>
                    </a:lnTo>
                    <a:cubicBezTo>
                      <a:pt x="61242" y="17050"/>
                      <a:pt x="75869" y="11659"/>
                      <a:pt x="90951" y="7906"/>
                    </a:cubicBezTo>
                    <a:cubicBezTo>
                      <a:pt x="105302" y="4324"/>
                      <a:pt x="119881" y="1686"/>
                      <a:pt x="134574" y="0"/>
                    </a:cubicBezTo>
                    <a:close/>
                    <a:moveTo>
                      <a:pt x="63295" y="83058"/>
                    </a:moveTo>
                    <a:cubicBezTo>
                      <a:pt x="69957" y="86935"/>
                      <a:pt x="77674" y="88602"/>
                      <a:pt x="85344" y="87821"/>
                    </a:cubicBezTo>
                    <a:cubicBezTo>
                      <a:pt x="95627" y="86639"/>
                      <a:pt x="105758" y="84372"/>
                      <a:pt x="115566" y="81058"/>
                    </a:cubicBezTo>
                    <a:lnTo>
                      <a:pt x="68047" y="53530"/>
                    </a:lnTo>
                    <a:cubicBezTo>
                      <a:pt x="50560" y="64961"/>
                      <a:pt x="48944" y="74866"/>
                      <a:pt x="63295" y="83058"/>
                    </a:cubicBezTo>
                    <a:close/>
                    <a:moveTo>
                      <a:pt x="230087" y="97060"/>
                    </a:moveTo>
                    <a:cubicBezTo>
                      <a:pt x="222854" y="93040"/>
                      <a:pt x="214500" y="91535"/>
                      <a:pt x="206327" y="92773"/>
                    </a:cubicBezTo>
                    <a:cubicBezTo>
                      <a:pt x="195075" y="94231"/>
                      <a:pt x="183974" y="96688"/>
                      <a:pt x="173159" y="100108"/>
                    </a:cubicBezTo>
                    <a:lnTo>
                      <a:pt x="220678" y="127445"/>
                    </a:lnTo>
                    <a:cubicBezTo>
                      <a:pt x="240541" y="115062"/>
                      <a:pt x="243867" y="104965"/>
                      <a:pt x="230087" y="97060"/>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37" name="Google Shape;1437;p27"/>
            <p:cNvGrpSpPr/>
            <p:nvPr/>
          </p:nvGrpSpPr>
          <p:grpSpPr>
            <a:xfrm>
              <a:off x="3799020" y="4077239"/>
              <a:ext cx="883852" cy="621125"/>
              <a:chOff x="5608645" y="4819364"/>
              <a:chExt cx="883852" cy="621125"/>
            </a:xfrm>
          </p:grpSpPr>
          <p:sp>
            <p:nvSpPr>
              <p:cNvPr id="1438" name="Google Shape;1438;p27"/>
              <p:cNvSpPr/>
              <p:nvPr/>
            </p:nvSpPr>
            <p:spPr>
              <a:xfrm>
                <a:off x="5608645" y="4928997"/>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9" name="Google Shape;1439;p27"/>
              <p:cNvSpPr/>
              <p:nvPr/>
            </p:nvSpPr>
            <p:spPr>
              <a:xfrm>
                <a:off x="5608835" y="5072062"/>
                <a:ext cx="87244" cy="116490"/>
              </a:xfrm>
              <a:custGeom>
                <a:avLst/>
                <a:gdLst/>
                <a:ahLst/>
                <a:cxnLst/>
                <a:rect l="l" t="t" r="r" b="b"/>
                <a:pathLst>
                  <a:path w="87244" h="116490" extrusionOk="0">
                    <a:moveTo>
                      <a:pt x="0" y="116491"/>
                    </a:moveTo>
                    <a:lnTo>
                      <a:pt x="0" y="0"/>
                    </a:lnTo>
                    <a:lnTo>
                      <a:pt x="87245"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0" name="Google Shape;1440;p27"/>
              <p:cNvSpPr/>
              <p:nvPr/>
            </p:nvSpPr>
            <p:spPr>
              <a:xfrm>
                <a:off x="6425971" y="5075110"/>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1" name="Google Shape;1441;p27"/>
              <p:cNvSpPr/>
              <p:nvPr/>
            </p:nvSpPr>
            <p:spPr>
              <a:xfrm>
                <a:off x="5608645" y="481936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2" name="Google Shape;1442;p27"/>
              <p:cNvSpPr/>
              <p:nvPr/>
            </p:nvSpPr>
            <p:spPr>
              <a:xfrm>
                <a:off x="5734818" y="4888968"/>
                <a:ext cx="632517" cy="366117"/>
              </a:xfrm>
              <a:custGeom>
                <a:avLst/>
                <a:gdLst/>
                <a:ahLst/>
                <a:cxnLst/>
                <a:rect l="l" t="t" r="r" b="b"/>
                <a:pathLst>
                  <a:path w="632517" h="366117" extrusionOk="0">
                    <a:moveTo>
                      <a:pt x="632040" y="194048"/>
                    </a:moveTo>
                    <a:cubicBezTo>
                      <a:pt x="627573" y="237101"/>
                      <a:pt x="596971" y="279773"/>
                      <a:pt x="539948" y="312539"/>
                    </a:cubicBezTo>
                    <a:cubicBezTo>
                      <a:pt x="416399" y="383977"/>
                      <a:pt x="216154" y="383977"/>
                      <a:pt x="92510" y="312539"/>
                    </a:cubicBezTo>
                    <a:cubicBezTo>
                      <a:pt x="35487" y="279583"/>
                      <a:pt x="4980" y="237101"/>
                      <a:pt x="608" y="194048"/>
                    </a:cubicBezTo>
                    <a:cubicBezTo>
                      <a:pt x="-4809" y="143661"/>
                      <a:pt x="25983" y="92131"/>
                      <a:pt x="92510" y="53650"/>
                    </a:cubicBezTo>
                    <a:cubicBezTo>
                      <a:pt x="216059" y="-17883"/>
                      <a:pt x="416399" y="-17883"/>
                      <a:pt x="539948" y="53650"/>
                    </a:cubicBezTo>
                    <a:cubicBezTo>
                      <a:pt x="606094" y="92607"/>
                      <a:pt x="636792" y="143661"/>
                      <a:pt x="632040"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3" name="Google Shape;1443;p27"/>
              <p:cNvSpPr/>
              <p:nvPr/>
            </p:nvSpPr>
            <p:spPr>
              <a:xfrm>
                <a:off x="5735426" y="4910899"/>
                <a:ext cx="631431" cy="344185"/>
              </a:xfrm>
              <a:custGeom>
                <a:avLst/>
                <a:gdLst/>
                <a:ahLst/>
                <a:cxnLst/>
                <a:rect l="l" t="t" r="r" b="b"/>
                <a:pathLst>
                  <a:path w="631431" h="344185" extrusionOk="0">
                    <a:moveTo>
                      <a:pt x="631432" y="172117"/>
                    </a:moveTo>
                    <a:cubicBezTo>
                      <a:pt x="626965" y="215170"/>
                      <a:pt x="596363" y="257842"/>
                      <a:pt x="539340" y="290608"/>
                    </a:cubicBezTo>
                    <a:cubicBezTo>
                      <a:pt x="415791" y="362045"/>
                      <a:pt x="215546" y="362045"/>
                      <a:pt x="91902" y="290608"/>
                    </a:cubicBezTo>
                    <a:cubicBezTo>
                      <a:pt x="34879" y="257651"/>
                      <a:pt x="4372" y="215170"/>
                      <a:pt x="0" y="172117"/>
                    </a:cubicBezTo>
                    <a:cubicBezTo>
                      <a:pt x="4372" y="129064"/>
                      <a:pt x="34974" y="86392"/>
                      <a:pt x="91902" y="53721"/>
                    </a:cubicBezTo>
                    <a:cubicBezTo>
                      <a:pt x="215451" y="-17907"/>
                      <a:pt x="415791" y="-17907"/>
                      <a:pt x="539340" y="53721"/>
                    </a:cubicBezTo>
                    <a:cubicBezTo>
                      <a:pt x="595887" y="86677"/>
                      <a:pt x="626490" y="129064"/>
                      <a:pt x="631432"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4" name="Google Shape;1444;p27"/>
              <p:cNvSpPr/>
              <p:nvPr/>
            </p:nvSpPr>
            <p:spPr>
              <a:xfrm>
                <a:off x="5896325" y="4993385"/>
                <a:ext cx="295037" cy="185261"/>
              </a:xfrm>
              <a:custGeom>
                <a:avLst/>
                <a:gdLst/>
                <a:ahLst/>
                <a:cxnLst/>
                <a:rect l="l" t="t" r="r" b="b"/>
                <a:pathLst>
                  <a:path w="295037" h="185261" extrusionOk="0">
                    <a:moveTo>
                      <a:pt x="149590" y="29718"/>
                    </a:moveTo>
                    <a:cubicBezTo>
                      <a:pt x="145702" y="29709"/>
                      <a:pt x="141825" y="30032"/>
                      <a:pt x="137995" y="30671"/>
                    </a:cubicBezTo>
                    <a:cubicBezTo>
                      <a:pt x="132863" y="31433"/>
                      <a:pt x="126971" y="32480"/>
                      <a:pt x="120603" y="33814"/>
                    </a:cubicBezTo>
                    <a:cubicBezTo>
                      <a:pt x="114235" y="35147"/>
                      <a:pt x="107393" y="36957"/>
                      <a:pt x="100455" y="39053"/>
                    </a:cubicBezTo>
                    <a:cubicBezTo>
                      <a:pt x="93660" y="41072"/>
                      <a:pt x="87017" y="43587"/>
                      <a:pt x="80592" y="46577"/>
                    </a:cubicBezTo>
                    <a:lnTo>
                      <a:pt x="131437" y="76010"/>
                    </a:lnTo>
                    <a:lnTo>
                      <a:pt x="140941" y="72771"/>
                    </a:lnTo>
                    <a:cubicBezTo>
                      <a:pt x="153866" y="68485"/>
                      <a:pt x="166031" y="64770"/>
                      <a:pt x="177531" y="61817"/>
                    </a:cubicBezTo>
                    <a:cubicBezTo>
                      <a:pt x="188279" y="58874"/>
                      <a:pt x="199294" y="57055"/>
                      <a:pt x="210414" y="56388"/>
                    </a:cubicBezTo>
                    <a:cubicBezTo>
                      <a:pt x="220535" y="55702"/>
                      <a:pt x="230695" y="56369"/>
                      <a:pt x="240636" y="58388"/>
                    </a:cubicBezTo>
                    <a:cubicBezTo>
                      <a:pt x="250691" y="60598"/>
                      <a:pt x="260318" y="64427"/>
                      <a:pt x="269147" y="69723"/>
                    </a:cubicBezTo>
                    <a:cubicBezTo>
                      <a:pt x="277948" y="74124"/>
                      <a:pt x="285503" y="80677"/>
                      <a:pt x="291101" y="88773"/>
                    </a:cubicBezTo>
                    <a:cubicBezTo>
                      <a:pt x="294779" y="94717"/>
                      <a:pt x="295938" y="101880"/>
                      <a:pt x="294332" y="108680"/>
                    </a:cubicBezTo>
                    <a:cubicBezTo>
                      <a:pt x="292118" y="116157"/>
                      <a:pt x="287993" y="122920"/>
                      <a:pt x="282357" y="128302"/>
                    </a:cubicBezTo>
                    <a:cubicBezTo>
                      <a:pt x="275382" y="135331"/>
                      <a:pt x="267598" y="141504"/>
                      <a:pt x="259168" y="146685"/>
                    </a:cubicBezTo>
                    <a:lnTo>
                      <a:pt x="291481" y="165735"/>
                    </a:lnTo>
                    <a:lnTo>
                      <a:pt x="273899" y="175927"/>
                    </a:lnTo>
                    <a:lnTo>
                      <a:pt x="241301" y="156877"/>
                    </a:lnTo>
                    <a:cubicBezTo>
                      <a:pt x="225772" y="164545"/>
                      <a:pt x="209539" y="170707"/>
                      <a:pt x="192832" y="175260"/>
                    </a:cubicBezTo>
                    <a:cubicBezTo>
                      <a:pt x="175307" y="180099"/>
                      <a:pt x="157411" y="183442"/>
                      <a:pt x="139325" y="185261"/>
                    </a:cubicBezTo>
                    <a:lnTo>
                      <a:pt x="122314" y="154686"/>
                    </a:lnTo>
                    <a:cubicBezTo>
                      <a:pt x="127085" y="154562"/>
                      <a:pt x="131846" y="154181"/>
                      <a:pt x="136569" y="153543"/>
                    </a:cubicBezTo>
                    <a:cubicBezTo>
                      <a:pt x="143726" y="152733"/>
                      <a:pt x="150834" y="151524"/>
                      <a:pt x="157858" y="149924"/>
                    </a:cubicBezTo>
                    <a:cubicBezTo>
                      <a:pt x="165651" y="148209"/>
                      <a:pt x="174014" y="146113"/>
                      <a:pt x="182663" y="143542"/>
                    </a:cubicBezTo>
                    <a:cubicBezTo>
                      <a:pt x="191159" y="140989"/>
                      <a:pt x="199446" y="137808"/>
                      <a:pt x="207468" y="134017"/>
                    </a:cubicBezTo>
                    <a:lnTo>
                      <a:pt x="156907" y="105061"/>
                    </a:lnTo>
                    <a:lnTo>
                      <a:pt x="150255" y="107347"/>
                    </a:lnTo>
                    <a:lnTo>
                      <a:pt x="143412" y="109442"/>
                    </a:lnTo>
                    <a:cubicBezTo>
                      <a:pt x="130677" y="113633"/>
                      <a:pt x="118987" y="116967"/>
                      <a:pt x="108438" y="118967"/>
                    </a:cubicBezTo>
                    <a:cubicBezTo>
                      <a:pt x="98640" y="121244"/>
                      <a:pt x="88651" y="122587"/>
                      <a:pt x="78596" y="122968"/>
                    </a:cubicBezTo>
                    <a:cubicBezTo>
                      <a:pt x="69786" y="123282"/>
                      <a:pt x="60967" y="122454"/>
                      <a:pt x="52366" y="120491"/>
                    </a:cubicBezTo>
                    <a:cubicBezTo>
                      <a:pt x="43793" y="118567"/>
                      <a:pt x="35563" y="115357"/>
                      <a:pt x="27941" y="110966"/>
                    </a:cubicBezTo>
                    <a:cubicBezTo>
                      <a:pt x="19597" y="106585"/>
                      <a:pt x="12355" y="100365"/>
                      <a:pt x="6748" y="92774"/>
                    </a:cubicBezTo>
                    <a:cubicBezTo>
                      <a:pt x="2670" y="87078"/>
                      <a:pt x="656" y="80153"/>
                      <a:pt x="1045" y="73152"/>
                    </a:cubicBezTo>
                    <a:cubicBezTo>
                      <a:pt x="1825" y="65865"/>
                      <a:pt x="4733" y="58979"/>
                      <a:pt x="9409" y="53340"/>
                    </a:cubicBezTo>
                    <a:cubicBezTo>
                      <a:pt x="15254" y="45958"/>
                      <a:pt x="22210" y="39529"/>
                      <a:pt x="30032" y="34290"/>
                    </a:cubicBezTo>
                    <a:lnTo>
                      <a:pt x="0" y="16954"/>
                    </a:lnTo>
                    <a:lnTo>
                      <a:pt x="17677" y="6763"/>
                    </a:lnTo>
                    <a:lnTo>
                      <a:pt x="47329" y="23908"/>
                    </a:lnTo>
                    <a:cubicBezTo>
                      <a:pt x="61242" y="16993"/>
                      <a:pt x="75869" y="11621"/>
                      <a:pt x="90951" y="7906"/>
                    </a:cubicBezTo>
                    <a:cubicBezTo>
                      <a:pt x="105283" y="4239"/>
                      <a:pt x="119862" y="1591"/>
                      <a:pt x="134574" y="0"/>
                    </a:cubicBezTo>
                    <a:close/>
                    <a:moveTo>
                      <a:pt x="63295" y="83439"/>
                    </a:moveTo>
                    <a:cubicBezTo>
                      <a:pt x="69976" y="87278"/>
                      <a:pt x="77684" y="88945"/>
                      <a:pt x="85344" y="88202"/>
                    </a:cubicBezTo>
                    <a:cubicBezTo>
                      <a:pt x="95627" y="86982"/>
                      <a:pt x="105758" y="84677"/>
                      <a:pt x="115566" y="81344"/>
                    </a:cubicBezTo>
                    <a:lnTo>
                      <a:pt x="68047" y="53816"/>
                    </a:lnTo>
                    <a:cubicBezTo>
                      <a:pt x="50560" y="64961"/>
                      <a:pt x="48944" y="74867"/>
                      <a:pt x="63295" y="83439"/>
                    </a:cubicBezTo>
                    <a:close/>
                    <a:moveTo>
                      <a:pt x="230087" y="97346"/>
                    </a:moveTo>
                    <a:cubicBezTo>
                      <a:pt x="222845" y="93364"/>
                      <a:pt x="214500" y="91859"/>
                      <a:pt x="206327" y="93059"/>
                    </a:cubicBezTo>
                    <a:cubicBezTo>
                      <a:pt x="195084" y="94564"/>
                      <a:pt x="183993" y="97022"/>
                      <a:pt x="173159" y="100394"/>
                    </a:cubicBezTo>
                    <a:lnTo>
                      <a:pt x="220678" y="127730"/>
                    </a:lnTo>
                    <a:cubicBezTo>
                      <a:pt x="240541" y="115157"/>
                      <a:pt x="243867" y="104966"/>
                      <a:pt x="230087" y="9706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5" name="Google Shape;1445;p27"/>
              <p:cNvSpPr/>
              <p:nvPr/>
            </p:nvSpPr>
            <p:spPr>
              <a:xfrm>
                <a:off x="6018639" y="5130926"/>
                <a:ext cx="19007" cy="25431"/>
              </a:xfrm>
              <a:custGeom>
                <a:avLst/>
                <a:gdLst/>
                <a:ahLst/>
                <a:cxnLst/>
                <a:rect l="l" t="t" r="r" b="b"/>
                <a:pathLst>
                  <a:path w="19007" h="25431" extrusionOk="0">
                    <a:moveTo>
                      <a:pt x="0" y="17145"/>
                    </a:moveTo>
                    <a:cubicBezTo>
                      <a:pt x="0" y="15907"/>
                      <a:pt x="0" y="0"/>
                      <a:pt x="0" y="0"/>
                    </a:cubicBezTo>
                    <a:lnTo>
                      <a:pt x="19008" y="12478"/>
                    </a:lnTo>
                    <a:lnTo>
                      <a:pt x="10644" y="25432"/>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6" name="Google Shape;1446;p27"/>
              <p:cNvSpPr/>
              <p:nvPr/>
            </p:nvSpPr>
            <p:spPr>
              <a:xfrm>
                <a:off x="6145799" y="5141785"/>
                <a:ext cx="42006" cy="19716"/>
              </a:xfrm>
              <a:custGeom>
                <a:avLst/>
                <a:gdLst/>
                <a:ahLst/>
                <a:cxnLst/>
                <a:rect l="l" t="t" r="r" b="b"/>
                <a:pathLst>
                  <a:path w="42006" h="19716" extrusionOk="0">
                    <a:moveTo>
                      <a:pt x="42007" y="17145"/>
                    </a:moveTo>
                    <a:lnTo>
                      <a:pt x="42007" y="0"/>
                    </a:lnTo>
                    <a:lnTo>
                      <a:pt x="0" y="3143"/>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7" name="Google Shape;1447;p27"/>
              <p:cNvSpPr/>
              <p:nvPr/>
            </p:nvSpPr>
            <p:spPr>
              <a:xfrm>
                <a:off x="6159865" y="5078539"/>
                <a:ext cx="31552" cy="17335"/>
              </a:xfrm>
              <a:custGeom>
                <a:avLst/>
                <a:gdLst/>
                <a:ahLst/>
                <a:cxnLst/>
                <a:rect l="l" t="t" r="r" b="b"/>
                <a:pathLst>
                  <a:path w="31552" h="17335" extrusionOk="0">
                    <a:moveTo>
                      <a:pt x="31552" y="17336"/>
                    </a:moveTo>
                    <a:lnTo>
                      <a:pt x="31552" y="0"/>
                    </a:lnTo>
                    <a:lnTo>
                      <a:pt x="0" y="11430"/>
                    </a:lnTo>
                    <a:lnTo>
                      <a:pt x="31552"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8" name="Google Shape;1448;p27"/>
              <p:cNvSpPr/>
              <p:nvPr/>
            </p:nvSpPr>
            <p:spPr>
              <a:xfrm>
                <a:off x="6061026" y="5084921"/>
                <a:ext cx="47423" cy="33146"/>
              </a:xfrm>
              <a:custGeom>
                <a:avLst/>
                <a:gdLst/>
                <a:ahLst/>
                <a:cxnLst/>
                <a:rect l="l" t="t" r="r" b="b"/>
                <a:pathLst>
                  <a:path w="47423" h="33146" extrusionOk="0">
                    <a:moveTo>
                      <a:pt x="0" y="10096"/>
                    </a:moveTo>
                    <a:lnTo>
                      <a:pt x="10549" y="0"/>
                    </a:lnTo>
                    <a:lnTo>
                      <a:pt x="47424" y="25622"/>
                    </a:lnTo>
                    <a:lnTo>
                      <a:pt x="45143" y="33147"/>
                    </a:lnTo>
                    <a:cubicBezTo>
                      <a:pt x="45143" y="33147"/>
                      <a:pt x="17582" y="21431"/>
                      <a:pt x="16632" y="20764"/>
                    </a:cubicBezTo>
                    <a:cubicBezTo>
                      <a:pt x="15681" y="20098"/>
                      <a:pt x="0" y="10096"/>
                      <a:pt x="0" y="1009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9" name="Google Shape;1449;p27"/>
              <p:cNvSpPr/>
              <p:nvPr/>
            </p:nvSpPr>
            <p:spPr>
              <a:xfrm>
                <a:off x="5964467" y="5029771"/>
                <a:ext cx="59018" cy="38957"/>
              </a:xfrm>
              <a:custGeom>
                <a:avLst/>
                <a:gdLst/>
                <a:ahLst/>
                <a:cxnLst/>
                <a:rect l="l" t="t" r="r" b="b"/>
                <a:pathLst>
                  <a:path w="59018" h="38957" extrusionOk="0">
                    <a:moveTo>
                      <a:pt x="0" y="11144"/>
                    </a:moveTo>
                    <a:lnTo>
                      <a:pt x="48944" y="38957"/>
                    </a:lnTo>
                    <a:lnTo>
                      <a:pt x="59018" y="31623"/>
                    </a:lnTo>
                    <a:cubicBezTo>
                      <a:pt x="59018" y="31623"/>
                      <a:pt x="52841" y="24575"/>
                      <a:pt x="52366" y="23908"/>
                    </a:cubicBezTo>
                    <a:cubicBezTo>
                      <a:pt x="47975" y="18898"/>
                      <a:pt x="42853" y="14592"/>
                      <a:pt x="37160" y="11144"/>
                    </a:cubicBezTo>
                    <a:cubicBezTo>
                      <a:pt x="33453" y="10382"/>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0" name="Google Shape;1450;p27"/>
              <p:cNvSpPr/>
              <p:nvPr/>
            </p:nvSpPr>
            <p:spPr>
              <a:xfrm>
                <a:off x="6018639" y="4998624"/>
                <a:ext cx="27275" cy="24479"/>
              </a:xfrm>
              <a:custGeom>
                <a:avLst/>
                <a:gdLst/>
                <a:ahLst/>
                <a:cxnLst/>
                <a:rect l="l" t="t" r="r" b="b"/>
                <a:pathLst>
                  <a:path w="27275" h="24479" extrusionOk="0">
                    <a:moveTo>
                      <a:pt x="27276" y="24479"/>
                    </a:moveTo>
                    <a:lnTo>
                      <a:pt x="27276" y="7334"/>
                    </a:lnTo>
                    <a:lnTo>
                      <a:pt x="4847"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1" name="Google Shape;1451;p27"/>
              <p:cNvSpPr/>
              <p:nvPr/>
            </p:nvSpPr>
            <p:spPr>
              <a:xfrm>
                <a:off x="5896420" y="4993576"/>
                <a:ext cx="26135" cy="19430"/>
              </a:xfrm>
              <a:custGeom>
                <a:avLst/>
                <a:gdLst/>
                <a:ahLst/>
                <a:cxnLst/>
                <a:rect l="l" t="t" r="r" b="b"/>
                <a:pathLst>
                  <a:path w="26135" h="19430"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2" name="Google Shape;1452;p27"/>
              <p:cNvSpPr/>
              <p:nvPr/>
            </p:nvSpPr>
            <p:spPr>
              <a:xfrm>
                <a:off x="5897465" y="5051107"/>
                <a:ext cx="29841" cy="30480"/>
              </a:xfrm>
              <a:custGeom>
                <a:avLst/>
                <a:gdLst/>
                <a:ahLst/>
                <a:cxnLst/>
                <a:rect l="l" t="t" r="r" b="b"/>
                <a:pathLst>
                  <a:path w="29841" h="30480" extrusionOk="0">
                    <a:moveTo>
                      <a:pt x="0" y="17907"/>
                    </a:moveTo>
                    <a:lnTo>
                      <a:pt x="0" y="0"/>
                    </a:lnTo>
                    <a:lnTo>
                      <a:pt x="29842" y="0"/>
                    </a:lnTo>
                    <a:lnTo>
                      <a:pt x="22714" y="16193"/>
                    </a:lnTo>
                    <a:lnTo>
                      <a:pt x="9694" y="3048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3" name="Google Shape;1453;p27"/>
              <p:cNvSpPr/>
              <p:nvPr/>
            </p:nvSpPr>
            <p:spPr>
              <a:xfrm>
                <a:off x="5896325" y="4976145"/>
                <a:ext cx="295043" cy="185166"/>
              </a:xfrm>
              <a:custGeom>
                <a:avLst/>
                <a:gdLst/>
                <a:ahLst/>
                <a:cxnLst/>
                <a:rect l="l" t="t" r="r" b="b"/>
                <a:pathLst>
                  <a:path w="295043" h="185166" extrusionOk="0">
                    <a:moveTo>
                      <a:pt x="149590" y="29813"/>
                    </a:moveTo>
                    <a:cubicBezTo>
                      <a:pt x="145702" y="29804"/>
                      <a:pt x="141825" y="30128"/>
                      <a:pt x="137995" y="30766"/>
                    </a:cubicBezTo>
                    <a:cubicBezTo>
                      <a:pt x="132863" y="31528"/>
                      <a:pt x="126971" y="32576"/>
                      <a:pt x="120603" y="33909"/>
                    </a:cubicBezTo>
                    <a:cubicBezTo>
                      <a:pt x="114235" y="35243"/>
                      <a:pt x="107393" y="36957"/>
                      <a:pt x="100455" y="39053"/>
                    </a:cubicBezTo>
                    <a:cubicBezTo>
                      <a:pt x="93660" y="41100"/>
                      <a:pt x="87017" y="43653"/>
                      <a:pt x="80592" y="46672"/>
                    </a:cubicBezTo>
                    <a:lnTo>
                      <a:pt x="131437" y="76010"/>
                    </a:lnTo>
                    <a:lnTo>
                      <a:pt x="140941" y="72771"/>
                    </a:lnTo>
                    <a:cubicBezTo>
                      <a:pt x="153866" y="68485"/>
                      <a:pt x="166031" y="64865"/>
                      <a:pt x="177531" y="61817"/>
                    </a:cubicBezTo>
                    <a:cubicBezTo>
                      <a:pt x="188298" y="58969"/>
                      <a:pt x="199304" y="57150"/>
                      <a:pt x="210414" y="56388"/>
                    </a:cubicBezTo>
                    <a:cubicBezTo>
                      <a:pt x="220535" y="55779"/>
                      <a:pt x="230695" y="56483"/>
                      <a:pt x="240636" y="58484"/>
                    </a:cubicBezTo>
                    <a:cubicBezTo>
                      <a:pt x="250672" y="60693"/>
                      <a:pt x="260299" y="64494"/>
                      <a:pt x="269147" y="69723"/>
                    </a:cubicBezTo>
                    <a:cubicBezTo>
                      <a:pt x="277948" y="74124"/>
                      <a:pt x="285494" y="80677"/>
                      <a:pt x="291101" y="88773"/>
                    </a:cubicBezTo>
                    <a:cubicBezTo>
                      <a:pt x="294788" y="94707"/>
                      <a:pt x="295948" y="101880"/>
                      <a:pt x="294332" y="108680"/>
                    </a:cubicBezTo>
                    <a:cubicBezTo>
                      <a:pt x="292099" y="116148"/>
                      <a:pt x="287974" y="122911"/>
                      <a:pt x="282357" y="128302"/>
                    </a:cubicBezTo>
                    <a:cubicBezTo>
                      <a:pt x="275410" y="135331"/>
                      <a:pt x="267617" y="141475"/>
                      <a:pt x="259168" y="146590"/>
                    </a:cubicBezTo>
                    <a:lnTo>
                      <a:pt x="291481" y="165640"/>
                    </a:lnTo>
                    <a:lnTo>
                      <a:pt x="273899" y="175832"/>
                    </a:lnTo>
                    <a:lnTo>
                      <a:pt x="241301" y="156782"/>
                    </a:lnTo>
                    <a:cubicBezTo>
                      <a:pt x="225762" y="164420"/>
                      <a:pt x="209539" y="170545"/>
                      <a:pt x="192832" y="175070"/>
                    </a:cubicBezTo>
                    <a:cubicBezTo>
                      <a:pt x="175326" y="179984"/>
                      <a:pt x="157421" y="183366"/>
                      <a:pt x="139325" y="185166"/>
                    </a:cubicBezTo>
                    <a:lnTo>
                      <a:pt x="122314" y="154591"/>
                    </a:lnTo>
                    <a:cubicBezTo>
                      <a:pt x="127085" y="154467"/>
                      <a:pt x="131846" y="154086"/>
                      <a:pt x="136569" y="153448"/>
                    </a:cubicBezTo>
                    <a:cubicBezTo>
                      <a:pt x="142937" y="152686"/>
                      <a:pt x="150065" y="151447"/>
                      <a:pt x="157858" y="149828"/>
                    </a:cubicBezTo>
                    <a:cubicBezTo>
                      <a:pt x="165651" y="148209"/>
                      <a:pt x="174014" y="145923"/>
                      <a:pt x="182663" y="143446"/>
                    </a:cubicBezTo>
                    <a:cubicBezTo>
                      <a:pt x="191159" y="140894"/>
                      <a:pt x="199446" y="137713"/>
                      <a:pt x="207468" y="133921"/>
                    </a:cubicBezTo>
                    <a:lnTo>
                      <a:pt x="156907" y="105156"/>
                    </a:lnTo>
                    <a:lnTo>
                      <a:pt x="150255" y="107442"/>
                    </a:lnTo>
                    <a:lnTo>
                      <a:pt x="143412" y="109538"/>
                    </a:lnTo>
                    <a:cubicBezTo>
                      <a:pt x="130677" y="113729"/>
                      <a:pt x="118987" y="116967"/>
                      <a:pt x="108438" y="119063"/>
                    </a:cubicBezTo>
                    <a:cubicBezTo>
                      <a:pt x="98640" y="121339"/>
                      <a:pt x="88651" y="122682"/>
                      <a:pt x="78596" y="123063"/>
                    </a:cubicBezTo>
                    <a:cubicBezTo>
                      <a:pt x="69777" y="123425"/>
                      <a:pt x="60957" y="122596"/>
                      <a:pt x="52366" y="120587"/>
                    </a:cubicBezTo>
                    <a:cubicBezTo>
                      <a:pt x="43793" y="118663"/>
                      <a:pt x="35554" y="115453"/>
                      <a:pt x="27941" y="111062"/>
                    </a:cubicBezTo>
                    <a:cubicBezTo>
                      <a:pt x="19597" y="106680"/>
                      <a:pt x="12355" y="100460"/>
                      <a:pt x="6748" y="92869"/>
                    </a:cubicBezTo>
                    <a:cubicBezTo>
                      <a:pt x="2689" y="87163"/>
                      <a:pt x="675" y="80248"/>
                      <a:pt x="1045" y="73247"/>
                    </a:cubicBezTo>
                    <a:cubicBezTo>
                      <a:pt x="1815" y="65961"/>
                      <a:pt x="4723" y="59065"/>
                      <a:pt x="9409" y="53435"/>
                    </a:cubicBezTo>
                    <a:cubicBezTo>
                      <a:pt x="15254" y="46054"/>
                      <a:pt x="22210" y="39624"/>
                      <a:pt x="30032" y="34385"/>
                    </a:cubicBezTo>
                    <a:lnTo>
                      <a:pt x="0" y="17050"/>
                    </a:lnTo>
                    <a:lnTo>
                      <a:pt x="17677" y="6858"/>
                    </a:lnTo>
                    <a:lnTo>
                      <a:pt x="47329" y="24003"/>
                    </a:lnTo>
                    <a:cubicBezTo>
                      <a:pt x="61242" y="17050"/>
                      <a:pt x="75869" y="11659"/>
                      <a:pt x="90951" y="7906"/>
                    </a:cubicBezTo>
                    <a:cubicBezTo>
                      <a:pt x="105302" y="4324"/>
                      <a:pt x="119881" y="1686"/>
                      <a:pt x="134574" y="0"/>
                    </a:cubicBezTo>
                    <a:close/>
                    <a:moveTo>
                      <a:pt x="63295" y="83153"/>
                    </a:moveTo>
                    <a:cubicBezTo>
                      <a:pt x="69957" y="87030"/>
                      <a:pt x="77674" y="88697"/>
                      <a:pt x="85344" y="87916"/>
                    </a:cubicBezTo>
                    <a:cubicBezTo>
                      <a:pt x="95627" y="86735"/>
                      <a:pt x="105758" y="84468"/>
                      <a:pt x="115566" y="81153"/>
                    </a:cubicBezTo>
                    <a:lnTo>
                      <a:pt x="68047" y="53626"/>
                    </a:lnTo>
                    <a:cubicBezTo>
                      <a:pt x="50560" y="65056"/>
                      <a:pt x="48944" y="74962"/>
                      <a:pt x="63295" y="83153"/>
                    </a:cubicBezTo>
                    <a:close/>
                    <a:moveTo>
                      <a:pt x="230087" y="97155"/>
                    </a:moveTo>
                    <a:cubicBezTo>
                      <a:pt x="222854" y="93136"/>
                      <a:pt x="214500" y="91630"/>
                      <a:pt x="206327" y="92869"/>
                    </a:cubicBezTo>
                    <a:cubicBezTo>
                      <a:pt x="195075" y="94326"/>
                      <a:pt x="183974" y="96784"/>
                      <a:pt x="173159" y="100203"/>
                    </a:cubicBezTo>
                    <a:lnTo>
                      <a:pt x="220678" y="127540"/>
                    </a:lnTo>
                    <a:cubicBezTo>
                      <a:pt x="240541" y="115157"/>
                      <a:pt x="243867" y="105061"/>
                      <a:pt x="230087" y="97155"/>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54" name="Google Shape;1454;p27"/>
            <p:cNvGrpSpPr/>
            <p:nvPr/>
          </p:nvGrpSpPr>
          <p:grpSpPr>
            <a:xfrm>
              <a:off x="3827627" y="3914647"/>
              <a:ext cx="883852" cy="621125"/>
              <a:chOff x="5637252" y="4656772"/>
              <a:chExt cx="883852" cy="621125"/>
            </a:xfrm>
          </p:grpSpPr>
          <p:sp>
            <p:nvSpPr>
              <p:cNvPr id="1455" name="Google Shape;1455;p27"/>
              <p:cNvSpPr/>
              <p:nvPr/>
            </p:nvSpPr>
            <p:spPr>
              <a:xfrm>
                <a:off x="5637252" y="4766405"/>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6" name="Google Shape;1456;p27"/>
              <p:cNvSpPr/>
              <p:nvPr/>
            </p:nvSpPr>
            <p:spPr>
              <a:xfrm>
                <a:off x="5637442" y="4909470"/>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7" name="Google Shape;1457;p27"/>
              <p:cNvSpPr/>
              <p:nvPr/>
            </p:nvSpPr>
            <p:spPr>
              <a:xfrm>
                <a:off x="6454577" y="4912518"/>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8" name="Google Shape;1458;p27"/>
              <p:cNvSpPr/>
              <p:nvPr/>
            </p:nvSpPr>
            <p:spPr>
              <a:xfrm>
                <a:off x="5637252" y="4656772"/>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9" name="Google Shape;1459;p27"/>
              <p:cNvSpPr/>
              <p:nvPr/>
            </p:nvSpPr>
            <p:spPr>
              <a:xfrm>
                <a:off x="5763347" y="4726400"/>
                <a:ext cx="632534" cy="366093"/>
              </a:xfrm>
              <a:custGeom>
                <a:avLst/>
                <a:gdLst/>
                <a:ahLst/>
                <a:cxnLst/>
                <a:rect l="l" t="t" r="r" b="b"/>
                <a:pathLst>
                  <a:path w="632534" h="366093" extrusionOk="0">
                    <a:moveTo>
                      <a:pt x="632021" y="194024"/>
                    </a:moveTo>
                    <a:cubicBezTo>
                      <a:pt x="627555" y="237172"/>
                      <a:pt x="596952" y="279749"/>
                      <a:pt x="540025" y="312515"/>
                    </a:cubicBezTo>
                    <a:cubicBezTo>
                      <a:pt x="416476" y="383953"/>
                      <a:pt x="216136" y="383953"/>
                      <a:pt x="92587" y="312515"/>
                    </a:cubicBezTo>
                    <a:cubicBezTo>
                      <a:pt x="35564" y="279559"/>
                      <a:pt x="4962" y="237172"/>
                      <a:pt x="590" y="194024"/>
                    </a:cubicBezTo>
                    <a:cubicBezTo>
                      <a:pt x="-4732" y="143637"/>
                      <a:pt x="25965" y="92107"/>
                      <a:pt x="92587" y="53721"/>
                    </a:cubicBezTo>
                    <a:cubicBezTo>
                      <a:pt x="216136" y="-17907"/>
                      <a:pt x="416380" y="-17907"/>
                      <a:pt x="540025" y="53721"/>
                    </a:cubicBezTo>
                    <a:cubicBezTo>
                      <a:pt x="606171" y="92107"/>
                      <a:pt x="636963" y="143637"/>
                      <a:pt x="632021" y="19402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0" name="Google Shape;1460;p27"/>
              <p:cNvSpPr/>
              <p:nvPr/>
            </p:nvSpPr>
            <p:spPr>
              <a:xfrm>
                <a:off x="5763937" y="4748307"/>
                <a:ext cx="631431" cy="344185"/>
              </a:xfrm>
              <a:custGeom>
                <a:avLst/>
                <a:gdLst/>
                <a:ahLst/>
                <a:cxnLst/>
                <a:rect l="l" t="t" r="r" b="b"/>
                <a:pathLst>
                  <a:path w="631431" h="344185" extrusionOk="0">
                    <a:moveTo>
                      <a:pt x="631432" y="172117"/>
                    </a:moveTo>
                    <a:cubicBezTo>
                      <a:pt x="626965" y="215265"/>
                      <a:pt x="596363" y="257842"/>
                      <a:pt x="539435" y="290608"/>
                    </a:cubicBezTo>
                    <a:cubicBezTo>
                      <a:pt x="415886" y="362045"/>
                      <a:pt x="215546" y="362045"/>
                      <a:pt x="91997" y="290608"/>
                    </a:cubicBezTo>
                    <a:cubicBezTo>
                      <a:pt x="34974" y="257651"/>
                      <a:pt x="4372" y="215265"/>
                      <a:pt x="0" y="172117"/>
                    </a:cubicBezTo>
                    <a:cubicBezTo>
                      <a:pt x="4372" y="129064"/>
                      <a:pt x="34974" y="86392"/>
                      <a:pt x="91997" y="53721"/>
                    </a:cubicBezTo>
                    <a:cubicBezTo>
                      <a:pt x="215546" y="-17907"/>
                      <a:pt x="415791" y="-17907"/>
                      <a:pt x="539435" y="53721"/>
                    </a:cubicBezTo>
                    <a:cubicBezTo>
                      <a:pt x="595983" y="86677"/>
                      <a:pt x="626585" y="129064"/>
                      <a:pt x="631432"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1" name="Google Shape;1461;p27"/>
              <p:cNvSpPr/>
              <p:nvPr/>
            </p:nvSpPr>
            <p:spPr>
              <a:xfrm>
                <a:off x="5925121" y="4831270"/>
                <a:ext cx="295222" cy="184784"/>
              </a:xfrm>
              <a:custGeom>
                <a:avLst/>
                <a:gdLst/>
                <a:ahLst/>
                <a:cxnLst/>
                <a:rect l="l" t="t" r="r" b="b"/>
                <a:pathLst>
                  <a:path w="295222" h="184784" extrusionOk="0">
                    <a:moveTo>
                      <a:pt x="149495" y="29337"/>
                    </a:moveTo>
                    <a:cubicBezTo>
                      <a:pt x="145608" y="29280"/>
                      <a:pt x="141730" y="29566"/>
                      <a:pt x="137900" y="30194"/>
                    </a:cubicBezTo>
                    <a:cubicBezTo>
                      <a:pt x="132673" y="30956"/>
                      <a:pt x="126875" y="32004"/>
                      <a:pt x="120413" y="33338"/>
                    </a:cubicBezTo>
                    <a:cubicBezTo>
                      <a:pt x="113950" y="34671"/>
                      <a:pt x="107203" y="36481"/>
                      <a:pt x="100265" y="38576"/>
                    </a:cubicBezTo>
                    <a:cubicBezTo>
                      <a:pt x="93470" y="40595"/>
                      <a:pt x="86827" y="43110"/>
                      <a:pt x="80402" y="46101"/>
                    </a:cubicBezTo>
                    <a:lnTo>
                      <a:pt x="131247" y="75533"/>
                    </a:lnTo>
                    <a:lnTo>
                      <a:pt x="140751" y="72295"/>
                    </a:lnTo>
                    <a:cubicBezTo>
                      <a:pt x="153676" y="68008"/>
                      <a:pt x="165841" y="64294"/>
                      <a:pt x="177341" y="61341"/>
                    </a:cubicBezTo>
                    <a:cubicBezTo>
                      <a:pt x="188089" y="58407"/>
                      <a:pt x="199104" y="56588"/>
                      <a:pt x="210224" y="55912"/>
                    </a:cubicBezTo>
                    <a:cubicBezTo>
                      <a:pt x="220345" y="55226"/>
                      <a:pt x="230505" y="55893"/>
                      <a:pt x="240446" y="57912"/>
                    </a:cubicBezTo>
                    <a:cubicBezTo>
                      <a:pt x="250653" y="60122"/>
                      <a:pt x="260432" y="63941"/>
                      <a:pt x="269432" y="69247"/>
                    </a:cubicBezTo>
                    <a:cubicBezTo>
                      <a:pt x="278214" y="73638"/>
                      <a:pt x="285731" y="80191"/>
                      <a:pt x="291291" y="88297"/>
                    </a:cubicBezTo>
                    <a:cubicBezTo>
                      <a:pt x="294959" y="94240"/>
                      <a:pt x="296119" y="101403"/>
                      <a:pt x="294522" y="108204"/>
                    </a:cubicBezTo>
                    <a:cubicBezTo>
                      <a:pt x="292346" y="115672"/>
                      <a:pt x="288250" y="122444"/>
                      <a:pt x="282643" y="127826"/>
                    </a:cubicBezTo>
                    <a:cubicBezTo>
                      <a:pt x="275638" y="134855"/>
                      <a:pt x="267817" y="141027"/>
                      <a:pt x="259358" y="146209"/>
                    </a:cubicBezTo>
                    <a:lnTo>
                      <a:pt x="291671" y="165259"/>
                    </a:lnTo>
                    <a:lnTo>
                      <a:pt x="274089" y="175451"/>
                    </a:lnTo>
                    <a:lnTo>
                      <a:pt x="241491" y="156401"/>
                    </a:lnTo>
                    <a:cubicBezTo>
                      <a:pt x="225962" y="164068"/>
                      <a:pt x="209729" y="170231"/>
                      <a:pt x="193022" y="174784"/>
                    </a:cubicBezTo>
                    <a:cubicBezTo>
                      <a:pt x="175535" y="179622"/>
                      <a:pt x="157668" y="182966"/>
                      <a:pt x="139611" y="184785"/>
                    </a:cubicBezTo>
                    <a:lnTo>
                      <a:pt x="122504" y="154210"/>
                    </a:lnTo>
                    <a:cubicBezTo>
                      <a:pt x="127275" y="154086"/>
                      <a:pt x="132036" y="153705"/>
                      <a:pt x="136759" y="153067"/>
                    </a:cubicBezTo>
                    <a:cubicBezTo>
                      <a:pt x="143916" y="152257"/>
                      <a:pt x="151025" y="151047"/>
                      <a:pt x="158048" y="149447"/>
                    </a:cubicBezTo>
                    <a:cubicBezTo>
                      <a:pt x="165936" y="147733"/>
                      <a:pt x="174204" y="145637"/>
                      <a:pt x="182853" y="143065"/>
                    </a:cubicBezTo>
                    <a:cubicBezTo>
                      <a:pt x="191368" y="140494"/>
                      <a:pt x="199694" y="137312"/>
                      <a:pt x="207753" y="133540"/>
                    </a:cubicBezTo>
                    <a:lnTo>
                      <a:pt x="156622" y="104585"/>
                    </a:lnTo>
                    <a:lnTo>
                      <a:pt x="149970" y="106871"/>
                    </a:lnTo>
                    <a:lnTo>
                      <a:pt x="143127" y="108966"/>
                    </a:lnTo>
                    <a:cubicBezTo>
                      <a:pt x="130392" y="113157"/>
                      <a:pt x="118702" y="116491"/>
                      <a:pt x="108153" y="118491"/>
                    </a:cubicBezTo>
                    <a:cubicBezTo>
                      <a:pt x="98355" y="120767"/>
                      <a:pt x="88366" y="122111"/>
                      <a:pt x="78311" y="122491"/>
                    </a:cubicBezTo>
                    <a:cubicBezTo>
                      <a:pt x="69501" y="122806"/>
                      <a:pt x="60682" y="121977"/>
                      <a:pt x="52081" y="120015"/>
                    </a:cubicBezTo>
                    <a:cubicBezTo>
                      <a:pt x="43508" y="118072"/>
                      <a:pt x="35278" y="114862"/>
                      <a:pt x="27656" y="110490"/>
                    </a:cubicBezTo>
                    <a:cubicBezTo>
                      <a:pt x="19350" y="106137"/>
                      <a:pt x="12136" y="99946"/>
                      <a:pt x="6558" y="92393"/>
                    </a:cubicBezTo>
                    <a:cubicBezTo>
                      <a:pt x="2423" y="86687"/>
                      <a:pt x="371" y="79724"/>
                      <a:pt x="760" y="72676"/>
                    </a:cubicBezTo>
                    <a:cubicBezTo>
                      <a:pt x="1606" y="65437"/>
                      <a:pt x="4514" y="58598"/>
                      <a:pt x="9124" y="52959"/>
                    </a:cubicBezTo>
                    <a:cubicBezTo>
                      <a:pt x="14968" y="45577"/>
                      <a:pt x="21925" y="39148"/>
                      <a:pt x="29747" y="33909"/>
                    </a:cubicBezTo>
                    <a:lnTo>
                      <a:pt x="0" y="16954"/>
                    </a:lnTo>
                    <a:lnTo>
                      <a:pt x="17582" y="6763"/>
                    </a:lnTo>
                    <a:lnTo>
                      <a:pt x="47234" y="23908"/>
                    </a:lnTo>
                    <a:cubicBezTo>
                      <a:pt x="61166" y="17031"/>
                      <a:pt x="75783" y="11668"/>
                      <a:pt x="90856" y="7906"/>
                    </a:cubicBezTo>
                    <a:cubicBezTo>
                      <a:pt x="105188" y="4239"/>
                      <a:pt x="119767" y="1591"/>
                      <a:pt x="134479" y="0"/>
                    </a:cubicBezTo>
                    <a:close/>
                    <a:moveTo>
                      <a:pt x="63105" y="82677"/>
                    </a:moveTo>
                    <a:cubicBezTo>
                      <a:pt x="69786" y="86516"/>
                      <a:pt x="77494" y="88182"/>
                      <a:pt x="85154" y="87439"/>
                    </a:cubicBezTo>
                    <a:cubicBezTo>
                      <a:pt x="95447" y="86278"/>
                      <a:pt x="105587" y="83972"/>
                      <a:pt x="115376" y="80581"/>
                    </a:cubicBezTo>
                    <a:lnTo>
                      <a:pt x="67857" y="53054"/>
                    </a:lnTo>
                    <a:cubicBezTo>
                      <a:pt x="50370" y="64579"/>
                      <a:pt x="48849" y="74104"/>
                      <a:pt x="63105" y="82677"/>
                    </a:cubicBezTo>
                    <a:close/>
                    <a:moveTo>
                      <a:pt x="229992" y="96583"/>
                    </a:moveTo>
                    <a:cubicBezTo>
                      <a:pt x="222693" y="92659"/>
                      <a:pt x="214339" y="91164"/>
                      <a:pt x="206137" y="92297"/>
                    </a:cubicBezTo>
                    <a:cubicBezTo>
                      <a:pt x="194894" y="93802"/>
                      <a:pt x="183803" y="96260"/>
                      <a:pt x="172969" y="99631"/>
                    </a:cubicBezTo>
                    <a:lnTo>
                      <a:pt x="220488" y="126968"/>
                    </a:lnTo>
                    <a:cubicBezTo>
                      <a:pt x="240446" y="114681"/>
                      <a:pt x="243677" y="104489"/>
                      <a:pt x="229992" y="96583"/>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2" name="Google Shape;1462;p27"/>
              <p:cNvSpPr/>
              <p:nvPr/>
            </p:nvSpPr>
            <p:spPr>
              <a:xfrm>
                <a:off x="6047245" y="4968335"/>
                <a:ext cx="19007" cy="25527"/>
              </a:xfrm>
              <a:custGeom>
                <a:avLst/>
                <a:gdLst/>
                <a:ahLst/>
                <a:cxnLst/>
                <a:rect l="l" t="t" r="r" b="b"/>
                <a:pathLst>
                  <a:path w="19007" h="25527" extrusionOk="0">
                    <a:moveTo>
                      <a:pt x="0" y="17145"/>
                    </a:moveTo>
                    <a:cubicBezTo>
                      <a:pt x="0" y="15907"/>
                      <a:pt x="0" y="0"/>
                      <a:pt x="0" y="0"/>
                    </a:cubicBezTo>
                    <a:lnTo>
                      <a:pt x="19008" y="12478"/>
                    </a:lnTo>
                    <a:lnTo>
                      <a:pt x="10644"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3" name="Google Shape;1463;p27"/>
              <p:cNvSpPr/>
              <p:nvPr/>
            </p:nvSpPr>
            <p:spPr>
              <a:xfrm>
                <a:off x="6174406" y="4979193"/>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4" name="Google Shape;1464;p27"/>
              <p:cNvSpPr/>
              <p:nvPr/>
            </p:nvSpPr>
            <p:spPr>
              <a:xfrm>
                <a:off x="6188566" y="4915947"/>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5" name="Google Shape;1465;p27"/>
              <p:cNvSpPr/>
              <p:nvPr/>
            </p:nvSpPr>
            <p:spPr>
              <a:xfrm>
                <a:off x="6089632" y="4922329"/>
                <a:ext cx="47423" cy="33147"/>
              </a:xfrm>
              <a:custGeom>
                <a:avLst/>
                <a:gdLst/>
                <a:ahLst/>
                <a:cxnLst/>
                <a:rect l="l" t="t" r="r" b="b"/>
                <a:pathLst>
                  <a:path w="47423" h="33147" extrusionOk="0">
                    <a:moveTo>
                      <a:pt x="0" y="10096"/>
                    </a:moveTo>
                    <a:lnTo>
                      <a:pt x="10549" y="0"/>
                    </a:lnTo>
                    <a:lnTo>
                      <a:pt x="47424" y="25622"/>
                    </a:lnTo>
                    <a:lnTo>
                      <a:pt x="45143" y="33147"/>
                    </a:lnTo>
                    <a:cubicBezTo>
                      <a:pt x="45143" y="33147"/>
                      <a:pt x="17582" y="21527"/>
                      <a:pt x="16632" y="20764"/>
                    </a:cubicBezTo>
                    <a:cubicBezTo>
                      <a:pt x="15681" y="20003"/>
                      <a:pt x="0" y="10096"/>
                      <a:pt x="0" y="1009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6" name="Google Shape;1466;p27"/>
              <p:cNvSpPr/>
              <p:nvPr/>
            </p:nvSpPr>
            <p:spPr>
              <a:xfrm>
                <a:off x="5993073" y="4867179"/>
                <a:ext cx="58543" cy="38957"/>
              </a:xfrm>
              <a:custGeom>
                <a:avLst/>
                <a:gdLst/>
                <a:ahLst/>
                <a:cxnLst/>
                <a:rect l="l" t="t" r="r" b="b"/>
                <a:pathLst>
                  <a:path w="58543" h="38957" extrusionOk="0">
                    <a:moveTo>
                      <a:pt x="0" y="11144"/>
                    </a:moveTo>
                    <a:lnTo>
                      <a:pt x="49040" y="38957"/>
                    </a:lnTo>
                    <a:lnTo>
                      <a:pt x="58543" y="31623"/>
                    </a:lnTo>
                    <a:cubicBezTo>
                      <a:pt x="58543" y="31623"/>
                      <a:pt x="52366" y="24575"/>
                      <a:pt x="51891" y="23908"/>
                    </a:cubicBezTo>
                    <a:cubicBezTo>
                      <a:pt x="47529" y="18878"/>
                      <a:pt x="42396" y="14564"/>
                      <a:pt x="36685" y="11144"/>
                    </a:cubicBezTo>
                    <a:cubicBezTo>
                      <a:pt x="33073" y="10478"/>
                      <a:pt x="9789" y="0"/>
                      <a:pt x="978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7" name="Google Shape;1467;p27"/>
              <p:cNvSpPr/>
              <p:nvPr/>
            </p:nvSpPr>
            <p:spPr>
              <a:xfrm>
                <a:off x="6047245" y="4836033"/>
                <a:ext cx="27370" cy="24574"/>
              </a:xfrm>
              <a:custGeom>
                <a:avLst/>
                <a:gdLst/>
                <a:ahLst/>
                <a:cxnLst/>
                <a:rect l="l" t="t" r="r" b="b"/>
                <a:pathLst>
                  <a:path w="27370" h="24574" extrusionOk="0">
                    <a:moveTo>
                      <a:pt x="27371" y="24574"/>
                    </a:moveTo>
                    <a:lnTo>
                      <a:pt x="27371" y="7334"/>
                    </a:lnTo>
                    <a:lnTo>
                      <a:pt x="4847" y="0"/>
                    </a:lnTo>
                    <a:lnTo>
                      <a:pt x="0" y="13526"/>
                    </a:lnTo>
                    <a:lnTo>
                      <a:pt x="1236" y="19621"/>
                    </a:lnTo>
                    <a:lnTo>
                      <a:pt x="27371" y="2457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8" name="Google Shape;1468;p27"/>
              <p:cNvSpPr/>
              <p:nvPr/>
            </p:nvSpPr>
            <p:spPr>
              <a:xfrm>
                <a:off x="5925121" y="4830984"/>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9" name="Google Shape;1469;p27"/>
              <p:cNvSpPr/>
              <p:nvPr/>
            </p:nvSpPr>
            <p:spPr>
              <a:xfrm>
                <a:off x="5926072" y="4888610"/>
                <a:ext cx="29841" cy="30194"/>
              </a:xfrm>
              <a:custGeom>
                <a:avLst/>
                <a:gdLst/>
                <a:ahLst/>
                <a:cxnLst/>
                <a:rect l="l" t="t" r="r" b="b"/>
                <a:pathLst>
                  <a:path w="29841" h="30194" extrusionOk="0">
                    <a:moveTo>
                      <a:pt x="0" y="17812"/>
                    </a:moveTo>
                    <a:lnTo>
                      <a:pt x="0" y="0"/>
                    </a:lnTo>
                    <a:lnTo>
                      <a:pt x="29842" y="0"/>
                    </a:lnTo>
                    <a:lnTo>
                      <a:pt x="22619" y="15907"/>
                    </a:lnTo>
                    <a:lnTo>
                      <a:pt x="9599" y="3019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0" name="Google Shape;1470;p27"/>
              <p:cNvSpPr/>
              <p:nvPr/>
            </p:nvSpPr>
            <p:spPr>
              <a:xfrm>
                <a:off x="5924931" y="4813649"/>
                <a:ext cx="295418" cy="185261"/>
              </a:xfrm>
              <a:custGeom>
                <a:avLst/>
                <a:gdLst/>
                <a:ahLst/>
                <a:cxnLst/>
                <a:rect l="l" t="t" r="r" b="b"/>
                <a:pathLst>
                  <a:path w="295418" h="185261" extrusionOk="0">
                    <a:moveTo>
                      <a:pt x="149685" y="29718"/>
                    </a:moveTo>
                    <a:cubicBezTo>
                      <a:pt x="145798" y="29709"/>
                      <a:pt x="141920" y="30023"/>
                      <a:pt x="138090" y="30671"/>
                    </a:cubicBezTo>
                    <a:cubicBezTo>
                      <a:pt x="132863" y="31433"/>
                      <a:pt x="127066" y="32480"/>
                      <a:pt x="120603" y="33814"/>
                    </a:cubicBezTo>
                    <a:cubicBezTo>
                      <a:pt x="114140" y="35147"/>
                      <a:pt x="107393" y="36957"/>
                      <a:pt x="100455" y="38957"/>
                    </a:cubicBezTo>
                    <a:cubicBezTo>
                      <a:pt x="93660" y="41005"/>
                      <a:pt x="87017" y="43558"/>
                      <a:pt x="80592" y="46577"/>
                    </a:cubicBezTo>
                    <a:lnTo>
                      <a:pt x="131437" y="76010"/>
                    </a:lnTo>
                    <a:lnTo>
                      <a:pt x="140941" y="72771"/>
                    </a:lnTo>
                    <a:cubicBezTo>
                      <a:pt x="153866" y="68389"/>
                      <a:pt x="166031" y="64770"/>
                      <a:pt x="177531" y="61817"/>
                    </a:cubicBezTo>
                    <a:cubicBezTo>
                      <a:pt x="188280" y="58903"/>
                      <a:pt x="199294" y="57045"/>
                      <a:pt x="210414" y="56293"/>
                    </a:cubicBezTo>
                    <a:cubicBezTo>
                      <a:pt x="220535" y="55683"/>
                      <a:pt x="230695" y="56388"/>
                      <a:pt x="240636" y="58388"/>
                    </a:cubicBezTo>
                    <a:cubicBezTo>
                      <a:pt x="250852" y="60541"/>
                      <a:pt x="260651" y="64370"/>
                      <a:pt x="269622" y="69723"/>
                    </a:cubicBezTo>
                    <a:cubicBezTo>
                      <a:pt x="278423" y="74086"/>
                      <a:pt x="285950" y="80639"/>
                      <a:pt x="291481" y="88773"/>
                    </a:cubicBezTo>
                    <a:cubicBezTo>
                      <a:pt x="295159" y="94717"/>
                      <a:pt x="296319" y="101880"/>
                      <a:pt x="294712" y="108680"/>
                    </a:cubicBezTo>
                    <a:cubicBezTo>
                      <a:pt x="292517" y="116138"/>
                      <a:pt x="288421" y="122901"/>
                      <a:pt x="282833" y="128302"/>
                    </a:cubicBezTo>
                    <a:cubicBezTo>
                      <a:pt x="275828" y="135331"/>
                      <a:pt x="268007" y="141504"/>
                      <a:pt x="259548" y="146685"/>
                    </a:cubicBezTo>
                    <a:lnTo>
                      <a:pt x="291861" y="165735"/>
                    </a:lnTo>
                    <a:lnTo>
                      <a:pt x="274279" y="175927"/>
                    </a:lnTo>
                    <a:lnTo>
                      <a:pt x="241681" y="156877"/>
                    </a:lnTo>
                    <a:cubicBezTo>
                      <a:pt x="226133" y="164506"/>
                      <a:pt x="209901" y="170659"/>
                      <a:pt x="193212" y="175260"/>
                    </a:cubicBezTo>
                    <a:cubicBezTo>
                      <a:pt x="175725" y="180099"/>
                      <a:pt x="157858" y="183442"/>
                      <a:pt x="139801" y="185261"/>
                    </a:cubicBezTo>
                    <a:lnTo>
                      <a:pt x="122694" y="154686"/>
                    </a:lnTo>
                    <a:cubicBezTo>
                      <a:pt x="127465" y="154562"/>
                      <a:pt x="132226" y="154181"/>
                      <a:pt x="136950" y="153543"/>
                    </a:cubicBezTo>
                    <a:cubicBezTo>
                      <a:pt x="143317" y="152781"/>
                      <a:pt x="150445" y="151638"/>
                      <a:pt x="158238" y="149923"/>
                    </a:cubicBezTo>
                    <a:cubicBezTo>
                      <a:pt x="166031" y="148209"/>
                      <a:pt x="174395" y="146113"/>
                      <a:pt x="183043" y="143542"/>
                    </a:cubicBezTo>
                    <a:cubicBezTo>
                      <a:pt x="191558" y="140970"/>
                      <a:pt x="199884" y="137789"/>
                      <a:pt x="207943" y="134017"/>
                    </a:cubicBezTo>
                    <a:lnTo>
                      <a:pt x="156812" y="105061"/>
                    </a:lnTo>
                    <a:lnTo>
                      <a:pt x="150160" y="107347"/>
                    </a:lnTo>
                    <a:lnTo>
                      <a:pt x="143317" y="109442"/>
                    </a:lnTo>
                    <a:cubicBezTo>
                      <a:pt x="130582" y="113633"/>
                      <a:pt x="118892" y="116967"/>
                      <a:pt x="108343" y="118967"/>
                    </a:cubicBezTo>
                    <a:cubicBezTo>
                      <a:pt x="98545" y="121244"/>
                      <a:pt x="88556" y="122587"/>
                      <a:pt x="78501" y="122968"/>
                    </a:cubicBezTo>
                    <a:cubicBezTo>
                      <a:pt x="69691" y="123235"/>
                      <a:pt x="60881" y="122406"/>
                      <a:pt x="52271" y="120491"/>
                    </a:cubicBezTo>
                    <a:cubicBezTo>
                      <a:pt x="43717" y="118510"/>
                      <a:pt x="35487" y="115300"/>
                      <a:pt x="27846" y="110966"/>
                    </a:cubicBezTo>
                    <a:cubicBezTo>
                      <a:pt x="19511" y="106613"/>
                      <a:pt x="12288" y="100384"/>
                      <a:pt x="6748" y="92773"/>
                    </a:cubicBezTo>
                    <a:cubicBezTo>
                      <a:pt x="2613" y="87097"/>
                      <a:pt x="570" y="80163"/>
                      <a:pt x="950" y="73152"/>
                    </a:cubicBezTo>
                    <a:cubicBezTo>
                      <a:pt x="1777" y="65884"/>
                      <a:pt x="4685" y="58998"/>
                      <a:pt x="9314" y="53340"/>
                    </a:cubicBezTo>
                    <a:cubicBezTo>
                      <a:pt x="15159" y="45958"/>
                      <a:pt x="22115" y="39529"/>
                      <a:pt x="29937" y="34290"/>
                    </a:cubicBezTo>
                    <a:lnTo>
                      <a:pt x="0" y="16954"/>
                    </a:lnTo>
                    <a:lnTo>
                      <a:pt x="17582" y="6763"/>
                    </a:lnTo>
                    <a:lnTo>
                      <a:pt x="47234" y="23908"/>
                    </a:lnTo>
                    <a:cubicBezTo>
                      <a:pt x="61147" y="16993"/>
                      <a:pt x="75774" y="11621"/>
                      <a:pt x="90856" y="7906"/>
                    </a:cubicBezTo>
                    <a:cubicBezTo>
                      <a:pt x="105188" y="4239"/>
                      <a:pt x="119767" y="1591"/>
                      <a:pt x="134479" y="0"/>
                    </a:cubicBezTo>
                    <a:close/>
                    <a:moveTo>
                      <a:pt x="63295" y="83153"/>
                    </a:moveTo>
                    <a:cubicBezTo>
                      <a:pt x="69967" y="87001"/>
                      <a:pt x="77684" y="88640"/>
                      <a:pt x="85344" y="87821"/>
                    </a:cubicBezTo>
                    <a:cubicBezTo>
                      <a:pt x="95637" y="86696"/>
                      <a:pt x="105777" y="84430"/>
                      <a:pt x="115566" y="81058"/>
                    </a:cubicBezTo>
                    <a:lnTo>
                      <a:pt x="68047" y="53530"/>
                    </a:lnTo>
                    <a:cubicBezTo>
                      <a:pt x="50560" y="64961"/>
                      <a:pt x="48973" y="74838"/>
                      <a:pt x="63295" y="83153"/>
                    </a:cubicBezTo>
                    <a:close/>
                    <a:moveTo>
                      <a:pt x="230182" y="97060"/>
                    </a:moveTo>
                    <a:cubicBezTo>
                      <a:pt x="222902" y="93098"/>
                      <a:pt x="214529" y="91592"/>
                      <a:pt x="206327" y="92773"/>
                    </a:cubicBezTo>
                    <a:cubicBezTo>
                      <a:pt x="195075" y="94231"/>
                      <a:pt x="183974" y="96688"/>
                      <a:pt x="173159" y="100108"/>
                    </a:cubicBezTo>
                    <a:lnTo>
                      <a:pt x="220678" y="127445"/>
                    </a:lnTo>
                    <a:cubicBezTo>
                      <a:pt x="240636" y="115157"/>
                      <a:pt x="243867" y="104966"/>
                      <a:pt x="230182" y="97060"/>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71" name="Google Shape;1471;p27"/>
            <p:cNvGrpSpPr/>
            <p:nvPr/>
          </p:nvGrpSpPr>
          <p:grpSpPr>
            <a:xfrm>
              <a:off x="3818123" y="3752055"/>
              <a:ext cx="883852" cy="621125"/>
              <a:chOff x="5627748" y="4494180"/>
              <a:chExt cx="883852" cy="621125"/>
            </a:xfrm>
          </p:grpSpPr>
          <p:sp>
            <p:nvSpPr>
              <p:cNvPr id="1472" name="Google Shape;1472;p27"/>
              <p:cNvSpPr/>
              <p:nvPr/>
            </p:nvSpPr>
            <p:spPr>
              <a:xfrm>
                <a:off x="5627748" y="460381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3" name="Google Shape;1473;p27"/>
              <p:cNvSpPr/>
              <p:nvPr/>
            </p:nvSpPr>
            <p:spPr>
              <a:xfrm>
                <a:off x="5627938" y="4746878"/>
                <a:ext cx="87244" cy="116586"/>
              </a:xfrm>
              <a:custGeom>
                <a:avLst/>
                <a:gdLst/>
                <a:ahLst/>
                <a:cxnLst/>
                <a:rect l="l" t="t" r="r" b="b"/>
                <a:pathLst>
                  <a:path w="87244" h="116586" extrusionOk="0">
                    <a:moveTo>
                      <a:pt x="0" y="116586"/>
                    </a:moveTo>
                    <a:lnTo>
                      <a:pt x="0" y="0"/>
                    </a:lnTo>
                    <a:lnTo>
                      <a:pt x="87245" y="78010"/>
                    </a:lnTo>
                    <a:lnTo>
                      <a:pt x="0" y="116586"/>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4" name="Google Shape;1474;p27"/>
              <p:cNvSpPr/>
              <p:nvPr/>
            </p:nvSpPr>
            <p:spPr>
              <a:xfrm>
                <a:off x="6445074" y="4749926"/>
                <a:ext cx="66526" cy="157162"/>
              </a:xfrm>
              <a:custGeom>
                <a:avLst/>
                <a:gdLst/>
                <a:ahLst/>
                <a:cxnLst/>
                <a:rect l="l" t="t" r="r" b="b"/>
                <a:pathLst>
                  <a:path w="66526" h="157162" extrusionOk="0">
                    <a:moveTo>
                      <a:pt x="66527" y="0"/>
                    </a:moveTo>
                    <a:lnTo>
                      <a:pt x="66527" y="109633"/>
                    </a:lnTo>
                    <a:lnTo>
                      <a:pt x="21859" y="157163"/>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5" name="Google Shape;1475;p27"/>
              <p:cNvSpPr/>
              <p:nvPr/>
            </p:nvSpPr>
            <p:spPr>
              <a:xfrm>
                <a:off x="5627748" y="449418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6" name="Google Shape;1476;p27"/>
              <p:cNvSpPr/>
              <p:nvPr/>
            </p:nvSpPr>
            <p:spPr>
              <a:xfrm>
                <a:off x="5753825" y="4563879"/>
                <a:ext cx="632535" cy="366022"/>
              </a:xfrm>
              <a:custGeom>
                <a:avLst/>
                <a:gdLst/>
                <a:ahLst/>
                <a:cxnLst/>
                <a:rect l="l" t="t" r="r" b="b"/>
                <a:pathLst>
                  <a:path w="632535" h="366022" extrusionOk="0">
                    <a:moveTo>
                      <a:pt x="632040" y="194048"/>
                    </a:moveTo>
                    <a:cubicBezTo>
                      <a:pt x="627573" y="237101"/>
                      <a:pt x="596971" y="279773"/>
                      <a:pt x="539948" y="312444"/>
                    </a:cubicBezTo>
                    <a:cubicBezTo>
                      <a:pt x="416399" y="383882"/>
                      <a:pt x="216059" y="383882"/>
                      <a:pt x="92510" y="312444"/>
                    </a:cubicBezTo>
                    <a:cubicBezTo>
                      <a:pt x="35487" y="279487"/>
                      <a:pt x="4980" y="237101"/>
                      <a:pt x="608" y="194048"/>
                    </a:cubicBezTo>
                    <a:cubicBezTo>
                      <a:pt x="-4809" y="143566"/>
                      <a:pt x="25983" y="92131"/>
                      <a:pt x="92510" y="53650"/>
                    </a:cubicBezTo>
                    <a:cubicBezTo>
                      <a:pt x="216059" y="-17883"/>
                      <a:pt x="416399" y="-17883"/>
                      <a:pt x="539948" y="53650"/>
                    </a:cubicBezTo>
                    <a:cubicBezTo>
                      <a:pt x="606189" y="92131"/>
                      <a:pt x="636887" y="143566"/>
                      <a:pt x="632040"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7" name="Google Shape;1477;p27"/>
              <p:cNvSpPr/>
              <p:nvPr/>
            </p:nvSpPr>
            <p:spPr>
              <a:xfrm>
                <a:off x="5754433" y="4585787"/>
                <a:ext cx="631431" cy="344114"/>
              </a:xfrm>
              <a:custGeom>
                <a:avLst/>
                <a:gdLst/>
                <a:ahLst/>
                <a:cxnLst/>
                <a:rect l="l" t="t" r="r" b="b"/>
                <a:pathLst>
                  <a:path w="631431" h="344114" extrusionOk="0">
                    <a:moveTo>
                      <a:pt x="631432" y="172140"/>
                    </a:moveTo>
                    <a:cubicBezTo>
                      <a:pt x="626965" y="215194"/>
                      <a:pt x="596363" y="257865"/>
                      <a:pt x="539340" y="290536"/>
                    </a:cubicBezTo>
                    <a:cubicBezTo>
                      <a:pt x="415791" y="361974"/>
                      <a:pt x="215451" y="361974"/>
                      <a:pt x="91902" y="290536"/>
                    </a:cubicBezTo>
                    <a:cubicBezTo>
                      <a:pt x="34879" y="257580"/>
                      <a:pt x="4372" y="215194"/>
                      <a:pt x="0" y="172140"/>
                    </a:cubicBezTo>
                    <a:cubicBezTo>
                      <a:pt x="4372" y="128992"/>
                      <a:pt x="34974" y="86415"/>
                      <a:pt x="91902" y="53649"/>
                    </a:cubicBezTo>
                    <a:cubicBezTo>
                      <a:pt x="215451" y="-17883"/>
                      <a:pt x="415791" y="-17883"/>
                      <a:pt x="539340" y="53649"/>
                    </a:cubicBezTo>
                    <a:cubicBezTo>
                      <a:pt x="595983" y="86606"/>
                      <a:pt x="626585" y="129088"/>
                      <a:pt x="631432" y="172140"/>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8" name="Google Shape;1478;p27"/>
              <p:cNvSpPr/>
              <p:nvPr/>
            </p:nvSpPr>
            <p:spPr>
              <a:xfrm>
                <a:off x="5915333" y="4668297"/>
                <a:ext cx="294899" cy="185261"/>
              </a:xfrm>
              <a:custGeom>
                <a:avLst/>
                <a:gdLst/>
                <a:ahLst/>
                <a:cxnLst/>
                <a:rect l="l" t="t" r="r" b="b"/>
                <a:pathLst>
                  <a:path w="294899" h="185261" extrusionOk="0">
                    <a:moveTo>
                      <a:pt x="149685" y="29718"/>
                    </a:moveTo>
                    <a:cubicBezTo>
                      <a:pt x="145807" y="29718"/>
                      <a:pt x="141929" y="30004"/>
                      <a:pt x="138090" y="30575"/>
                    </a:cubicBezTo>
                    <a:cubicBezTo>
                      <a:pt x="132958" y="31337"/>
                      <a:pt x="127066" y="32385"/>
                      <a:pt x="120603" y="33719"/>
                    </a:cubicBezTo>
                    <a:cubicBezTo>
                      <a:pt x="114140" y="35052"/>
                      <a:pt x="107488" y="36862"/>
                      <a:pt x="100550" y="38958"/>
                    </a:cubicBezTo>
                    <a:cubicBezTo>
                      <a:pt x="93821" y="41015"/>
                      <a:pt x="87245" y="43567"/>
                      <a:pt x="80877" y="46577"/>
                    </a:cubicBezTo>
                    <a:lnTo>
                      <a:pt x="131722" y="76010"/>
                    </a:lnTo>
                    <a:lnTo>
                      <a:pt x="140751" y="72771"/>
                    </a:lnTo>
                    <a:cubicBezTo>
                      <a:pt x="153771" y="68485"/>
                      <a:pt x="165936" y="64866"/>
                      <a:pt x="177341" y="61817"/>
                    </a:cubicBezTo>
                    <a:cubicBezTo>
                      <a:pt x="188099" y="58931"/>
                      <a:pt x="199114" y="57122"/>
                      <a:pt x="210224" y="56388"/>
                    </a:cubicBezTo>
                    <a:cubicBezTo>
                      <a:pt x="220374" y="55693"/>
                      <a:pt x="230571" y="56369"/>
                      <a:pt x="240541" y="58388"/>
                    </a:cubicBezTo>
                    <a:cubicBezTo>
                      <a:pt x="250586" y="60636"/>
                      <a:pt x="260204" y="64465"/>
                      <a:pt x="269052" y="69723"/>
                    </a:cubicBezTo>
                    <a:cubicBezTo>
                      <a:pt x="277853" y="74086"/>
                      <a:pt x="285380" y="80639"/>
                      <a:pt x="290911" y="88773"/>
                    </a:cubicBezTo>
                    <a:cubicBezTo>
                      <a:pt x="294665" y="94679"/>
                      <a:pt x="295834" y="101880"/>
                      <a:pt x="294142" y="108680"/>
                    </a:cubicBezTo>
                    <a:cubicBezTo>
                      <a:pt x="292032" y="116177"/>
                      <a:pt x="287927" y="122958"/>
                      <a:pt x="282262" y="128302"/>
                    </a:cubicBezTo>
                    <a:cubicBezTo>
                      <a:pt x="275287" y="135331"/>
                      <a:pt x="267503" y="141504"/>
                      <a:pt x="259073" y="146685"/>
                    </a:cubicBezTo>
                    <a:lnTo>
                      <a:pt x="291386" y="165735"/>
                    </a:lnTo>
                    <a:lnTo>
                      <a:pt x="273804" y="175927"/>
                    </a:lnTo>
                    <a:lnTo>
                      <a:pt x="241206" y="156877"/>
                    </a:lnTo>
                    <a:cubicBezTo>
                      <a:pt x="225696" y="164592"/>
                      <a:pt x="209454" y="170745"/>
                      <a:pt x="192737" y="175260"/>
                    </a:cubicBezTo>
                    <a:cubicBezTo>
                      <a:pt x="175212" y="180099"/>
                      <a:pt x="157316" y="183442"/>
                      <a:pt x="139230" y="185261"/>
                    </a:cubicBezTo>
                    <a:lnTo>
                      <a:pt x="122219" y="154686"/>
                    </a:lnTo>
                    <a:cubicBezTo>
                      <a:pt x="125355" y="154686"/>
                      <a:pt x="130107" y="154686"/>
                      <a:pt x="136474" y="153638"/>
                    </a:cubicBezTo>
                    <a:cubicBezTo>
                      <a:pt x="142842" y="152591"/>
                      <a:pt x="149875" y="151638"/>
                      <a:pt x="157763" y="149924"/>
                    </a:cubicBezTo>
                    <a:cubicBezTo>
                      <a:pt x="165651" y="148209"/>
                      <a:pt x="173824" y="146114"/>
                      <a:pt x="182568" y="143542"/>
                    </a:cubicBezTo>
                    <a:cubicBezTo>
                      <a:pt x="191074" y="141037"/>
                      <a:pt x="199370" y="137846"/>
                      <a:pt x="207373" y="134017"/>
                    </a:cubicBezTo>
                    <a:lnTo>
                      <a:pt x="156907" y="104966"/>
                    </a:lnTo>
                    <a:lnTo>
                      <a:pt x="150255" y="107252"/>
                    </a:lnTo>
                    <a:lnTo>
                      <a:pt x="143317" y="109442"/>
                    </a:lnTo>
                    <a:cubicBezTo>
                      <a:pt x="130677" y="113633"/>
                      <a:pt x="118987" y="116872"/>
                      <a:pt x="108438" y="118967"/>
                    </a:cubicBezTo>
                    <a:cubicBezTo>
                      <a:pt x="98640" y="121244"/>
                      <a:pt x="88651" y="122577"/>
                      <a:pt x="78596" y="122968"/>
                    </a:cubicBezTo>
                    <a:cubicBezTo>
                      <a:pt x="69748" y="123282"/>
                      <a:pt x="60900" y="122454"/>
                      <a:pt x="52271" y="120491"/>
                    </a:cubicBezTo>
                    <a:cubicBezTo>
                      <a:pt x="43746" y="118510"/>
                      <a:pt x="35554" y="115300"/>
                      <a:pt x="27941" y="110966"/>
                    </a:cubicBezTo>
                    <a:cubicBezTo>
                      <a:pt x="19635" y="106528"/>
                      <a:pt x="12402" y="100317"/>
                      <a:pt x="6748" y="92774"/>
                    </a:cubicBezTo>
                    <a:cubicBezTo>
                      <a:pt x="2689" y="87068"/>
                      <a:pt x="684" y="80153"/>
                      <a:pt x="1045" y="73152"/>
                    </a:cubicBezTo>
                    <a:cubicBezTo>
                      <a:pt x="1815" y="65865"/>
                      <a:pt x="4723" y="58969"/>
                      <a:pt x="9409" y="53340"/>
                    </a:cubicBezTo>
                    <a:cubicBezTo>
                      <a:pt x="15244" y="45977"/>
                      <a:pt x="22163" y="39557"/>
                      <a:pt x="29937" y="34290"/>
                    </a:cubicBezTo>
                    <a:lnTo>
                      <a:pt x="0" y="16955"/>
                    </a:lnTo>
                    <a:lnTo>
                      <a:pt x="17677" y="6763"/>
                    </a:lnTo>
                    <a:lnTo>
                      <a:pt x="47329" y="24003"/>
                    </a:lnTo>
                    <a:cubicBezTo>
                      <a:pt x="61242" y="17050"/>
                      <a:pt x="75869" y="11659"/>
                      <a:pt x="90951" y="7906"/>
                    </a:cubicBezTo>
                    <a:cubicBezTo>
                      <a:pt x="105283" y="4220"/>
                      <a:pt x="119862" y="1581"/>
                      <a:pt x="134574" y="0"/>
                    </a:cubicBezTo>
                    <a:close/>
                    <a:moveTo>
                      <a:pt x="63390" y="83058"/>
                    </a:moveTo>
                    <a:cubicBezTo>
                      <a:pt x="70071" y="86897"/>
                      <a:pt x="77779" y="88563"/>
                      <a:pt x="85439" y="87821"/>
                    </a:cubicBezTo>
                    <a:cubicBezTo>
                      <a:pt x="95722" y="86639"/>
                      <a:pt x="105853" y="84372"/>
                      <a:pt x="115661" y="81058"/>
                    </a:cubicBezTo>
                    <a:lnTo>
                      <a:pt x="68142" y="53435"/>
                    </a:lnTo>
                    <a:cubicBezTo>
                      <a:pt x="50655" y="64961"/>
                      <a:pt x="49039" y="75152"/>
                      <a:pt x="63390" y="83058"/>
                    </a:cubicBezTo>
                    <a:close/>
                    <a:moveTo>
                      <a:pt x="230182" y="96965"/>
                    </a:moveTo>
                    <a:cubicBezTo>
                      <a:pt x="222930" y="93021"/>
                      <a:pt x="214586" y="91545"/>
                      <a:pt x="206422" y="92774"/>
                    </a:cubicBezTo>
                    <a:cubicBezTo>
                      <a:pt x="195170" y="94193"/>
                      <a:pt x="184069" y="96622"/>
                      <a:pt x="173254" y="100013"/>
                    </a:cubicBezTo>
                    <a:lnTo>
                      <a:pt x="220773" y="127445"/>
                    </a:lnTo>
                    <a:cubicBezTo>
                      <a:pt x="240636" y="115062"/>
                      <a:pt x="243867" y="104966"/>
                      <a:pt x="230182" y="9696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9" name="Google Shape;1479;p27"/>
              <p:cNvSpPr/>
              <p:nvPr/>
            </p:nvSpPr>
            <p:spPr>
              <a:xfrm>
                <a:off x="6037741" y="4805743"/>
                <a:ext cx="19007" cy="25526"/>
              </a:xfrm>
              <a:custGeom>
                <a:avLst/>
                <a:gdLst/>
                <a:ahLst/>
                <a:cxnLst/>
                <a:rect l="l" t="t" r="r" b="b"/>
                <a:pathLst>
                  <a:path w="19007" h="25526"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0" name="Google Shape;1480;p27"/>
              <p:cNvSpPr/>
              <p:nvPr/>
            </p:nvSpPr>
            <p:spPr>
              <a:xfrm>
                <a:off x="6164902" y="4816601"/>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1" name="Google Shape;1481;p27"/>
              <p:cNvSpPr/>
              <p:nvPr/>
            </p:nvSpPr>
            <p:spPr>
              <a:xfrm>
                <a:off x="6178968" y="4753356"/>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2" name="Google Shape;1482;p27"/>
              <p:cNvSpPr/>
              <p:nvPr/>
            </p:nvSpPr>
            <p:spPr>
              <a:xfrm>
                <a:off x="6080128" y="4759737"/>
                <a:ext cx="47423" cy="33147"/>
              </a:xfrm>
              <a:custGeom>
                <a:avLst/>
                <a:gdLst/>
                <a:ahLst/>
                <a:cxnLst/>
                <a:rect l="l" t="t" r="r" b="b"/>
                <a:pathLst>
                  <a:path w="47423" h="33147" extrusionOk="0">
                    <a:moveTo>
                      <a:pt x="0" y="10096"/>
                    </a:moveTo>
                    <a:lnTo>
                      <a:pt x="10454" y="0"/>
                    </a:lnTo>
                    <a:lnTo>
                      <a:pt x="47424" y="25622"/>
                    </a:lnTo>
                    <a:lnTo>
                      <a:pt x="45143" y="33147"/>
                    </a:lnTo>
                    <a:cubicBezTo>
                      <a:pt x="45143" y="33147"/>
                      <a:pt x="17582" y="21527"/>
                      <a:pt x="16632" y="20860"/>
                    </a:cubicBezTo>
                    <a:cubicBezTo>
                      <a:pt x="15681" y="20193"/>
                      <a:pt x="0" y="10096"/>
                      <a:pt x="0" y="1009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3" name="Google Shape;1483;p27"/>
              <p:cNvSpPr/>
              <p:nvPr/>
            </p:nvSpPr>
            <p:spPr>
              <a:xfrm>
                <a:off x="5983570" y="4704588"/>
                <a:ext cx="59018" cy="38957"/>
              </a:xfrm>
              <a:custGeom>
                <a:avLst/>
                <a:gdLst/>
                <a:ahLst/>
                <a:cxnLst/>
                <a:rect l="l" t="t" r="r" b="b"/>
                <a:pathLst>
                  <a:path w="59018" h="38957" extrusionOk="0">
                    <a:moveTo>
                      <a:pt x="0" y="11144"/>
                    </a:moveTo>
                    <a:lnTo>
                      <a:pt x="48945" y="38957"/>
                    </a:lnTo>
                    <a:lnTo>
                      <a:pt x="59019" y="31718"/>
                    </a:lnTo>
                    <a:cubicBezTo>
                      <a:pt x="59019" y="31718"/>
                      <a:pt x="52841" y="24574"/>
                      <a:pt x="52366" y="23908"/>
                    </a:cubicBezTo>
                    <a:cubicBezTo>
                      <a:pt x="47966" y="18878"/>
                      <a:pt x="42796" y="14573"/>
                      <a:pt x="37065" y="11144"/>
                    </a:cubicBezTo>
                    <a:cubicBezTo>
                      <a:pt x="33453" y="10477"/>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4" name="Google Shape;1484;p27"/>
              <p:cNvSpPr/>
              <p:nvPr/>
            </p:nvSpPr>
            <p:spPr>
              <a:xfrm>
                <a:off x="6037741" y="4673441"/>
                <a:ext cx="27275" cy="24574"/>
              </a:xfrm>
              <a:custGeom>
                <a:avLst/>
                <a:gdLst/>
                <a:ahLst/>
                <a:cxnLst/>
                <a:rect l="l" t="t" r="r" b="b"/>
                <a:pathLst>
                  <a:path w="27275" h="24574" extrusionOk="0">
                    <a:moveTo>
                      <a:pt x="27276" y="24575"/>
                    </a:moveTo>
                    <a:lnTo>
                      <a:pt x="27276" y="7334"/>
                    </a:lnTo>
                    <a:lnTo>
                      <a:pt x="4847" y="0"/>
                    </a:lnTo>
                    <a:lnTo>
                      <a:pt x="0" y="13526"/>
                    </a:lnTo>
                    <a:lnTo>
                      <a:pt x="1141" y="19717"/>
                    </a:lnTo>
                    <a:lnTo>
                      <a:pt x="27276" y="2457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5" name="Google Shape;1485;p27"/>
              <p:cNvSpPr/>
              <p:nvPr/>
            </p:nvSpPr>
            <p:spPr>
              <a:xfrm>
                <a:off x="5915523" y="4668392"/>
                <a:ext cx="26135" cy="19526"/>
              </a:xfrm>
              <a:custGeom>
                <a:avLst/>
                <a:gdLst/>
                <a:ahLst/>
                <a:cxnLst/>
                <a:rect l="l" t="t" r="r" b="b"/>
                <a:pathLst>
                  <a:path w="26135" h="19526" extrusionOk="0">
                    <a:moveTo>
                      <a:pt x="0" y="17145"/>
                    </a:moveTo>
                    <a:lnTo>
                      <a:pt x="0" y="0"/>
                    </a:lnTo>
                    <a:lnTo>
                      <a:pt x="26135" y="2858"/>
                    </a:lnTo>
                    <a:lnTo>
                      <a:pt x="17677" y="19526"/>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6" name="Google Shape;1486;p27"/>
              <p:cNvSpPr/>
              <p:nvPr/>
            </p:nvSpPr>
            <p:spPr>
              <a:xfrm>
                <a:off x="5916473" y="4725638"/>
                <a:ext cx="29936" cy="30289"/>
              </a:xfrm>
              <a:custGeom>
                <a:avLst/>
                <a:gdLst/>
                <a:ahLst/>
                <a:cxnLst/>
                <a:rect l="l" t="t" r="r" b="b"/>
                <a:pathLst>
                  <a:path w="29936" h="30289" extrusionOk="0">
                    <a:moveTo>
                      <a:pt x="0" y="17812"/>
                    </a:moveTo>
                    <a:lnTo>
                      <a:pt x="0" y="0"/>
                    </a:lnTo>
                    <a:lnTo>
                      <a:pt x="29937" y="0"/>
                    </a:lnTo>
                    <a:lnTo>
                      <a:pt x="22619" y="16002"/>
                    </a:lnTo>
                    <a:lnTo>
                      <a:pt x="9694"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7" name="Google Shape;1487;p27"/>
              <p:cNvSpPr/>
              <p:nvPr/>
            </p:nvSpPr>
            <p:spPr>
              <a:xfrm>
                <a:off x="5915428" y="4651533"/>
                <a:ext cx="294626" cy="184784"/>
              </a:xfrm>
              <a:custGeom>
                <a:avLst/>
                <a:gdLst/>
                <a:ahLst/>
                <a:cxnLst/>
                <a:rect l="l" t="t" r="r" b="b"/>
                <a:pathLst>
                  <a:path w="294626" h="184784" extrusionOk="0">
                    <a:moveTo>
                      <a:pt x="149590" y="29242"/>
                    </a:moveTo>
                    <a:cubicBezTo>
                      <a:pt x="145702" y="29232"/>
                      <a:pt x="141825" y="29546"/>
                      <a:pt x="137995" y="30194"/>
                    </a:cubicBezTo>
                    <a:cubicBezTo>
                      <a:pt x="132863" y="30956"/>
                      <a:pt x="126971" y="32004"/>
                      <a:pt x="120508" y="33338"/>
                    </a:cubicBezTo>
                    <a:cubicBezTo>
                      <a:pt x="114045" y="34671"/>
                      <a:pt x="107393" y="36481"/>
                      <a:pt x="100455" y="38576"/>
                    </a:cubicBezTo>
                    <a:cubicBezTo>
                      <a:pt x="93660" y="40595"/>
                      <a:pt x="87017" y="43110"/>
                      <a:pt x="80592" y="46101"/>
                    </a:cubicBezTo>
                    <a:lnTo>
                      <a:pt x="131437" y="75533"/>
                    </a:lnTo>
                    <a:lnTo>
                      <a:pt x="140466" y="72295"/>
                    </a:lnTo>
                    <a:cubicBezTo>
                      <a:pt x="153486" y="68008"/>
                      <a:pt x="165651" y="64294"/>
                      <a:pt x="177056" y="61341"/>
                    </a:cubicBezTo>
                    <a:cubicBezTo>
                      <a:pt x="187804" y="58417"/>
                      <a:pt x="198819" y="56597"/>
                      <a:pt x="209939" y="55912"/>
                    </a:cubicBezTo>
                    <a:cubicBezTo>
                      <a:pt x="220089" y="55216"/>
                      <a:pt x="230286" y="55893"/>
                      <a:pt x="240256" y="57912"/>
                    </a:cubicBezTo>
                    <a:cubicBezTo>
                      <a:pt x="250311" y="60122"/>
                      <a:pt x="259938" y="63951"/>
                      <a:pt x="268767" y="69247"/>
                    </a:cubicBezTo>
                    <a:cubicBezTo>
                      <a:pt x="277568" y="73609"/>
                      <a:pt x="285095" y="80162"/>
                      <a:pt x="290626" y="88297"/>
                    </a:cubicBezTo>
                    <a:cubicBezTo>
                      <a:pt x="294399" y="94202"/>
                      <a:pt x="295568" y="101403"/>
                      <a:pt x="293857" y="108204"/>
                    </a:cubicBezTo>
                    <a:cubicBezTo>
                      <a:pt x="291719" y="115691"/>
                      <a:pt x="287613" y="122472"/>
                      <a:pt x="281977" y="127825"/>
                    </a:cubicBezTo>
                    <a:cubicBezTo>
                      <a:pt x="275002" y="134855"/>
                      <a:pt x="267218" y="141027"/>
                      <a:pt x="258788" y="146209"/>
                    </a:cubicBezTo>
                    <a:lnTo>
                      <a:pt x="291101" y="165259"/>
                    </a:lnTo>
                    <a:lnTo>
                      <a:pt x="273519" y="175450"/>
                    </a:lnTo>
                    <a:lnTo>
                      <a:pt x="240921" y="156400"/>
                    </a:lnTo>
                    <a:cubicBezTo>
                      <a:pt x="225392" y="164068"/>
                      <a:pt x="209159" y="170231"/>
                      <a:pt x="192452" y="174784"/>
                    </a:cubicBezTo>
                    <a:cubicBezTo>
                      <a:pt x="174927" y="179622"/>
                      <a:pt x="157031" y="182966"/>
                      <a:pt x="138945" y="184785"/>
                    </a:cubicBezTo>
                    <a:lnTo>
                      <a:pt x="121934" y="154210"/>
                    </a:lnTo>
                    <a:cubicBezTo>
                      <a:pt x="126704" y="154086"/>
                      <a:pt x="131466" y="153705"/>
                      <a:pt x="136189" y="153067"/>
                    </a:cubicBezTo>
                    <a:cubicBezTo>
                      <a:pt x="143346" y="152248"/>
                      <a:pt x="150454" y="151038"/>
                      <a:pt x="157478" y="149447"/>
                    </a:cubicBezTo>
                    <a:cubicBezTo>
                      <a:pt x="165271" y="147733"/>
                      <a:pt x="173539" y="145637"/>
                      <a:pt x="182283" y="143065"/>
                    </a:cubicBezTo>
                    <a:cubicBezTo>
                      <a:pt x="190779" y="140513"/>
                      <a:pt x="199066" y="137331"/>
                      <a:pt x="207087" y="133540"/>
                    </a:cubicBezTo>
                    <a:lnTo>
                      <a:pt x="156812" y="104584"/>
                    </a:lnTo>
                    <a:lnTo>
                      <a:pt x="150160" y="106871"/>
                    </a:lnTo>
                    <a:lnTo>
                      <a:pt x="143222" y="108966"/>
                    </a:lnTo>
                    <a:cubicBezTo>
                      <a:pt x="130582" y="113157"/>
                      <a:pt x="118892" y="116491"/>
                      <a:pt x="108343" y="118491"/>
                    </a:cubicBezTo>
                    <a:cubicBezTo>
                      <a:pt x="98545" y="120767"/>
                      <a:pt x="88556" y="122101"/>
                      <a:pt x="78501" y="122491"/>
                    </a:cubicBezTo>
                    <a:cubicBezTo>
                      <a:pt x="69710" y="122949"/>
                      <a:pt x="60891" y="122282"/>
                      <a:pt x="52271" y="120491"/>
                    </a:cubicBezTo>
                    <a:cubicBezTo>
                      <a:pt x="43736" y="118548"/>
                      <a:pt x="35535" y="115338"/>
                      <a:pt x="27941" y="110966"/>
                    </a:cubicBezTo>
                    <a:cubicBezTo>
                      <a:pt x="19597" y="106585"/>
                      <a:pt x="12355" y="100365"/>
                      <a:pt x="6748" y="92773"/>
                    </a:cubicBezTo>
                    <a:cubicBezTo>
                      <a:pt x="2671" y="87078"/>
                      <a:pt x="656" y="80153"/>
                      <a:pt x="1045" y="73152"/>
                    </a:cubicBezTo>
                    <a:cubicBezTo>
                      <a:pt x="1825" y="65865"/>
                      <a:pt x="4733" y="58979"/>
                      <a:pt x="9409" y="53340"/>
                    </a:cubicBezTo>
                    <a:cubicBezTo>
                      <a:pt x="15244" y="45977"/>
                      <a:pt x="22163" y="39557"/>
                      <a:pt x="29937" y="34290"/>
                    </a:cubicBezTo>
                    <a:lnTo>
                      <a:pt x="0" y="16954"/>
                    </a:lnTo>
                    <a:lnTo>
                      <a:pt x="17677" y="6763"/>
                    </a:lnTo>
                    <a:lnTo>
                      <a:pt x="47329" y="23908"/>
                    </a:lnTo>
                    <a:cubicBezTo>
                      <a:pt x="61261" y="17031"/>
                      <a:pt x="75878" y="11668"/>
                      <a:pt x="90951" y="7906"/>
                    </a:cubicBezTo>
                    <a:cubicBezTo>
                      <a:pt x="105283" y="4220"/>
                      <a:pt x="119862" y="1581"/>
                      <a:pt x="134574" y="0"/>
                    </a:cubicBezTo>
                    <a:close/>
                    <a:moveTo>
                      <a:pt x="63295" y="82391"/>
                    </a:moveTo>
                    <a:cubicBezTo>
                      <a:pt x="69976" y="86230"/>
                      <a:pt x="77684" y="87897"/>
                      <a:pt x="85344" y="87154"/>
                    </a:cubicBezTo>
                    <a:cubicBezTo>
                      <a:pt x="95637" y="85973"/>
                      <a:pt x="105768" y="83677"/>
                      <a:pt x="115566" y="80296"/>
                    </a:cubicBezTo>
                    <a:lnTo>
                      <a:pt x="68047" y="52769"/>
                    </a:lnTo>
                    <a:cubicBezTo>
                      <a:pt x="50560" y="64484"/>
                      <a:pt x="48944" y="74390"/>
                      <a:pt x="63295" y="82391"/>
                    </a:cubicBezTo>
                    <a:close/>
                    <a:moveTo>
                      <a:pt x="230087" y="96298"/>
                    </a:moveTo>
                    <a:cubicBezTo>
                      <a:pt x="222826" y="92364"/>
                      <a:pt x="214501" y="90859"/>
                      <a:pt x="206327" y="92012"/>
                    </a:cubicBezTo>
                    <a:cubicBezTo>
                      <a:pt x="195084" y="93516"/>
                      <a:pt x="183993" y="95974"/>
                      <a:pt x="173159" y="99346"/>
                    </a:cubicBezTo>
                    <a:lnTo>
                      <a:pt x="220678" y="126682"/>
                    </a:lnTo>
                    <a:cubicBezTo>
                      <a:pt x="240541" y="114681"/>
                      <a:pt x="243772" y="104489"/>
                      <a:pt x="230087" y="96583"/>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88" name="Google Shape;1488;p27"/>
            <p:cNvGrpSpPr/>
            <p:nvPr/>
          </p:nvGrpSpPr>
          <p:grpSpPr>
            <a:xfrm>
              <a:off x="2205711" y="4330032"/>
              <a:ext cx="883852" cy="621125"/>
              <a:chOff x="4015336" y="5072157"/>
              <a:chExt cx="883852" cy="621125"/>
            </a:xfrm>
          </p:grpSpPr>
          <p:sp>
            <p:nvSpPr>
              <p:cNvPr id="1489" name="Google Shape;1489;p27"/>
              <p:cNvSpPr/>
              <p:nvPr/>
            </p:nvSpPr>
            <p:spPr>
              <a:xfrm>
                <a:off x="4015336" y="518179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0" name="Google Shape;1490;p27"/>
              <p:cNvSpPr/>
              <p:nvPr/>
            </p:nvSpPr>
            <p:spPr>
              <a:xfrm>
                <a:off x="4015526" y="5324856"/>
                <a:ext cx="87244" cy="116490"/>
              </a:xfrm>
              <a:custGeom>
                <a:avLst/>
                <a:gdLst/>
                <a:ahLst/>
                <a:cxnLst/>
                <a:rect l="l" t="t" r="r" b="b"/>
                <a:pathLst>
                  <a:path w="87244" h="116490" extrusionOk="0">
                    <a:moveTo>
                      <a:pt x="0" y="116491"/>
                    </a:moveTo>
                    <a:lnTo>
                      <a:pt x="0" y="0"/>
                    </a:lnTo>
                    <a:lnTo>
                      <a:pt x="87245"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1" name="Google Shape;1491;p27"/>
              <p:cNvSpPr/>
              <p:nvPr/>
            </p:nvSpPr>
            <p:spPr>
              <a:xfrm>
                <a:off x="4832661" y="5327903"/>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2" name="Google Shape;1492;p27"/>
              <p:cNvSpPr/>
              <p:nvPr/>
            </p:nvSpPr>
            <p:spPr>
              <a:xfrm>
                <a:off x="4015336" y="5072157"/>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3" name="Google Shape;1493;p27"/>
              <p:cNvSpPr/>
              <p:nvPr/>
            </p:nvSpPr>
            <p:spPr>
              <a:xfrm>
                <a:off x="4141033" y="5141785"/>
                <a:ext cx="632610" cy="366093"/>
              </a:xfrm>
              <a:custGeom>
                <a:avLst/>
                <a:gdLst/>
                <a:ahLst/>
                <a:cxnLst/>
                <a:rect l="l" t="t" r="r" b="b"/>
                <a:pathLst>
                  <a:path w="632610" h="366093" extrusionOk="0">
                    <a:moveTo>
                      <a:pt x="632040" y="194024"/>
                    </a:moveTo>
                    <a:cubicBezTo>
                      <a:pt x="627573" y="237173"/>
                      <a:pt x="596971" y="279749"/>
                      <a:pt x="539948" y="312515"/>
                    </a:cubicBezTo>
                    <a:cubicBezTo>
                      <a:pt x="416399" y="383953"/>
                      <a:pt x="216059" y="383953"/>
                      <a:pt x="92510" y="312515"/>
                    </a:cubicBezTo>
                    <a:cubicBezTo>
                      <a:pt x="35487" y="279559"/>
                      <a:pt x="4980" y="237173"/>
                      <a:pt x="608" y="194024"/>
                    </a:cubicBezTo>
                    <a:cubicBezTo>
                      <a:pt x="-4809" y="143637"/>
                      <a:pt x="25983" y="92107"/>
                      <a:pt x="92510" y="53721"/>
                    </a:cubicBezTo>
                    <a:cubicBezTo>
                      <a:pt x="216059" y="-17907"/>
                      <a:pt x="416399" y="-17907"/>
                      <a:pt x="539948" y="53721"/>
                    </a:cubicBezTo>
                    <a:cubicBezTo>
                      <a:pt x="606569" y="92107"/>
                      <a:pt x="637267" y="143637"/>
                      <a:pt x="632040" y="19402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4" name="Google Shape;1494;p27"/>
              <p:cNvSpPr/>
              <p:nvPr/>
            </p:nvSpPr>
            <p:spPr>
              <a:xfrm>
                <a:off x="4141641" y="5163692"/>
                <a:ext cx="631431" cy="344185"/>
              </a:xfrm>
              <a:custGeom>
                <a:avLst/>
                <a:gdLst/>
                <a:ahLst/>
                <a:cxnLst/>
                <a:rect l="l" t="t" r="r" b="b"/>
                <a:pathLst>
                  <a:path w="631431" h="344185" extrusionOk="0">
                    <a:moveTo>
                      <a:pt x="631432" y="172117"/>
                    </a:moveTo>
                    <a:cubicBezTo>
                      <a:pt x="626965" y="215265"/>
                      <a:pt x="596363" y="257842"/>
                      <a:pt x="539340" y="290608"/>
                    </a:cubicBezTo>
                    <a:cubicBezTo>
                      <a:pt x="415791" y="362045"/>
                      <a:pt x="215451" y="362045"/>
                      <a:pt x="91902" y="290608"/>
                    </a:cubicBezTo>
                    <a:cubicBezTo>
                      <a:pt x="34879" y="257651"/>
                      <a:pt x="4372" y="215265"/>
                      <a:pt x="0" y="172117"/>
                    </a:cubicBezTo>
                    <a:cubicBezTo>
                      <a:pt x="4372" y="129064"/>
                      <a:pt x="34974" y="86392"/>
                      <a:pt x="91902" y="53721"/>
                    </a:cubicBezTo>
                    <a:cubicBezTo>
                      <a:pt x="215451" y="-17907"/>
                      <a:pt x="415791" y="-17907"/>
                      <a:pt x="539340" y="53721"/>
                    </a:cubicBezTo>
                    <a:cubicBezTo>
                      <a:pt x="596363" y="86678"/>
                      <a:pt x="626965" y="129064"/>
                      <a:pt x="631432"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5" name="Google Shape;1495;p27"/>
              <p:cNvSpPr/>
              <p:nvPr/>
            </p:nvSpPr>
            <p:spPr>
              <a:xfrm>
                <a:off x="4303110" y="5245703"/>
                <a:ext cx="294907" cy="185737"/>
              </a:xfrm>
              <a:custGeom>
                <a:avLst/>
                <a:gdLst/>
                <a:ahLst/>
                <a:cxnLst/>
                <a:rect l="l" t="t" r="r" b="b"/>
                <a:pathLst>
                  <a:path w="294907" h="185737" extrusionOk="0">
                    <a:moveTo>
                      <a:pt x="149495" y="30194"/>
                    </a:moveTo>
                    <a:cubicBezTo>
                      <a:pt x="145610" y="30184"/>
                      <a:pt x="141732" y="30509"/>
                      <a:pt x="137900" y="31147"/>
                    </a:cubicBezTo>
                    <a:cubicBezTo>
                      <a:pt x="132768" y="31909"/>
                      <a:pt x="126876" y="32956"/>
                      <a:pt x="120413" y="34290"/>
                    </a:cubicBezTo>
                    <a:cubicBezTo>
                      <a:pt x="113950" y="35623"/>
                      <a:pt x="107298" y="37433"/>
                      <a:pt x="100360" y="39529"/>
                    </a:cubicBezTo>
                    <a:cubicBezTo>
                      <a:pt x="93565" y="41548"/>
                      <a:pt x="86926" y="44062"/>
                      <a:pt x="80497" y="47054"/>
                    </a:cubicBezTo>
                    <a:lnTo>
                      <a:pt x="131342" y="76486"/>
                    </a:lnTo>
                    <a:lnTo>
                      <a:pt x="140846" y="73247"/>
                    </a:lnTo>
                    <a:cubicBezTo>
                      <a:pt x="153771" y="68961"/>
                      <a:pt x="165936" y="65246"/>
                      <a:pt x="177341" y="62293"/>
                    </a:cubicBezTo>
                    <a:cubicBezTo>
                      <a:pt x="188089" y="59369"/>
                      <a:pt x="199107" y="57550"/>
                      <a:pt x="210224" y="56864"/>
                    </a:cubicBezTo>
                    <a:cubicBezTo>
                      <a:pt x="220373" y="56169"/>
                      <a:pt x="230569" y="56845"/>
                      <a:pt x="240541" y="58864"/>
                    </a:cubicBezTo>
                    <a:cubicBezTo>
                      <a:pt x="250594" y="61074"/>
                      <a:pt x="260223" y="64894"/>
                      <a:pt x="269052" y="70199"/>
                    </a:cubicBezTo>
                    <a:cubicBezTo>
                      <a:pt x="277853" y="74600"/>
                      <a:pt x="285403" y="81153"/>
                      <a:pt x="291006" y="89249"/>
                    </a:cubicBezTo>
                    <a:cubicBezTo>
                      <a:pt x="294700" y="95183"/>
                      <a:pt x="295831" y="102365"/>
                      <a:pt x="294142" y="109156"/>
                    </a:cubicBezTo>
                    <a:cubicBezTo>
                      <a:pt x="292005" y="116643"/>
                      <a:pt x="287902" y="123425"/>
                      <a:pt x="282263" y="128778"/>
                    </a:cubicBezTo>
                    <a:cubicBezTo>
                      <a:pt x="275290" y="135807"/>
                      <a:pt x="267506" y="141979"/>
                      <a:pt x="259073" y="147161"/>
                    </a:cubicBezTo>
                    <a:lnTo>
                      <a:pt x="291386" y="166211"/>
                    </a:lnTo>
                    <a:lnTo>
                      <a:pt x="273804" y="176403"/>
                    </a:lnTo>
                    <a:lnTo>
                      <a:pt x="241206" y="157353"/>
                    </a:lnTo>
                    <a:cubicBezTo>
                      <a:pt x="225675" y="165020"/>
                      <a:pt x="209444" y="171183"/>
                      <a:pt x="192737" y="175736"/>
                    </a:cubicBezTo>
                    <a:cubicBezTo>
                      <a:pt x="175214" y="180575"/>
                      <a:pt x="157315" y="183918"/>
                      <a:pt x="139230" y="185738"/>
                    </a:cubicBezTo>
                    <a:lnTo>
                      <a:pt x="122219" y="154972"/>
                    </a:lnTo>
                    <a:cubicBezTo>
                      <a:pt x="126988" y="154848"/>
                      <a:pt x="131746" y="154467"/>
                      <a:pt x="136474" y="153829"/>
                    </a:cubicBezTo>
                    <a:cubicBezTo>
                      <a:pt x="143631" y="153010"/>
                      <a:pt x="150737" y="151800"/>
                      <a:pt x="157763" y="150209"/>
                    </a:cubicBezTo>
                    <a:cubicBezTo>
                      <a:pt x="165556" y="148495"/>
                      <a:pt x="173824" y="146399"/>
                      <a:pt x="182568" y="143827"/>
                    </a:cubicBezTo>
                    <a:cubicBezTo>
                      <a:pt x="191061" y="141275"/>
                      <a:pt x="199352" y="138093"/>
                      <a:pt x="207373" y="134302"/>
                    </a:cubicBezTo>
                    <a:lnTo>
                      <a:pt x="156908" y="105061"/>
                    </a:lnTo>
                    <a:lnTo>
                      <a:pt x="150255" y="107347"/>
                    </a:lnTo>
                    <a:lnTo>
                      <a:pt x="143317" y="109442"/>
                    </a:lnTo>
                    <a:cubicBezTo>
                      <a:pt x="130677" y="113633"/>
                      <a:pt x="118987" y="116967"/>
                      <a:pt x="108438" y="118967"/>
                    </a:cubicBezTo>
                    <a:cubicBezTo>
                      <a:pt x="98639" y="121244"/>
                      <a:pt x="88648" y="122577"/>
                      <a:pt x="78596" y="122968"/>
                    </a:cubicBezTo>
                    <a:cubicBezTo>
                      <a:pt x="69751" y="123282"/>
                      <a:pt x="60903" y="122453"/>
                      <a:pt x="52271" y="120491"/>
                    </a:cubicBezTo>
                    <a:cubicBezTo>
                      <a:pt x="43734" y="118548"/>
                      <a:pt x="35533" y="115338"/>
                      <a:pt x="27941" y="110966"/>
                    </a:cubicBezTo>
                    <a:cubicBezTo>
                      <a:pt x="19598" y="106585"/>
                      <a:pt x="12352" y="100365"/>
                      <a:pt x="6748" y="92773"/>
                    </a:cubicBezTo>
                    <a:cubicBezTo>
                      <a:pt x="2672" y="87078"/>
                      <a:pt x="660" y="80153"/>
                      <a:pt x="1045" y="73152"/>
                    </a:cubicBezTo>
                    <a:cubicBezTo>
                      <a:pt x="1828" y="65865"/>
                      <a:pt x="4737" y="58979"/>
                      <a:pt x="9409" y="53340"/>
                    </a:cubicBezTo>
                    <a:cubicBezTo>
                      <a:pt x="15242" y="45977"/>
                      <a:pt x="22166" y="39557"/>
                      <a:pt x="29937" y="34290"/>
                    </a:cubicBezTo>
                    <a:lnTo>
                      <a:pt x="0" y="16954"/>
                    </a:lnTo>
                    <a:lnTo>
                      <a:pt x="17677" y="6763"/>
                    </a:lnTo>
                    <a:lnTo>
                      <a:pt x="47329" y="23908"/>
                    </a:lnTo>
                    <a:cubicBezTo>
                      <a:pt x="61259" y="17031"/>
                      <a:pt x="75883" y="11668"/>
                      <a:pt x="90951" y="7906"/>
                    </a:cubicBezTo>
                    <a:cubicBezTo>
                      <a:pt x="105285" y="4229"/>
                      <a:pt x="119863" y="1591"/>
                      <a:pt x="134574" y="0"/>
                    </a:cubicBezTo>
                    <a:close/>
                    <a:moveTo>
                      <a:pt x="63200" y="83629"/>
                    </a:moveTo>
                    <a:cubicBezTo>
                      <a:pt x="69880" y="87468"/>
                      <a:pt x="77584" y="89135"/>
                      <a:pt x="85249" y="88392"/>
                    </a:cubicBezTo>
                    <a:cubicBezTo>
                      <a:pt x="95542" y="87211"/>
                      <a:pt x="105675" y="84915"/>
                      <a:pt x="115471" y="81534"/>
                    </a:cubicBezTo>
                    <a:lnTo>
                      <a:pt x="67952" y="54007"/>
                    </a:lnTo>
                    <a:cubicBezTo>
                      <a:pt x="50465" y="65437"/>
                      <a:pt x="48945" y="75343"/>
                      <a:pt x="63200" y="83629"/>
                    </a:cubicBezTo>
                    <a:close/>
                    <a:moveTo>
                      <a:pt x="229992" y="97822"/>
                    </a:moveTo>
                    <a:cubicBezTo>
                      <a:pt x="222731" y="93888"/>
                      <a:pt x="214405" y="92383"/>
                      <a:pt x="206232" y="93535"/>
                    </a:cubicBezTo>
                    <a:cubicBezTo>
                      <a:pt x="194990" y="95040"/>
                      <a:pt x="183894" y="97498"/>
                      <a:pt x="173064" y="100870"/>
                    </a:cubicBezTo>
                    <a:lnTo>
                      <a:pt x="220583" y="128206"/>
                    </a:lnTo>
                    <a:cubicBezTo>
                      <a:pt x="240446" y="115633"/>
                      <a:pt x="243677" y="105442"/>
                      <a:pt x="229992" y="97822"/>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6" name="Google Shape;1496;p27"/>
              <p:cNvSpPr/>
              <p:nvPr/>
            </p:nvSpPr>
            <p:spPr>
              <a:xfrm>
                <a:off x="4425329" y="5383530"/>
                <a:ext cx="19007" cy="25431"/>
              </a:xfrm>
              <a:custGeom>
                <a:avLst/>
                <a:gdLst/>
                <a:ahLst/>
                <a:cxnLst/>
                <a:rect l="l" t="t" r="r" b="b"/>
                <a:pathLst>
                  <a:path w="19007" h="25431" extrusionOk="0">
                    <a:moveTo>
                      <a:pt x="0" y="17145"/>
                    </a:moveTo>
                    <a:cubicBezTo>
                      <a:pt x="0" y="15907"/>
                      <a:pt x="0" y="0"/>
                      <a:pt x="0" y="0"/>
                    </a:cubicBezTo>
                    <a:lnTo>
                      <a:pt x="19008" y="12478"/>
                    </a:lnTo>
                    <a:lnTo>
                      <a:pt x="10549" y="25432"/>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7" name="Google Shape;1497;p27"/>
              <p:cNvSpPr/>
              <p:nvPr/>
            </p:nvSpPr>
            <p:spPr>
              <a:xfrm>
                <a:off x="4552490" y="5394578"/>
                <a:ext cx="42006" cy="19716"/>
              </a:xfrm>
              <a:custGeom>
                <a:avLst/>
                <a:gdLst/>
                <a:ahLst/>
                <a:cxnLst/>
                <a:rect l="l" t="t" r="r" b="b"/>
                <a:pathLst>
                  <a:path w="42006" h="19716" extrusionOk="0">
                    <a:moveTo>
                      <a:pt x="42007" y="17145"/>
                    </a:moveTo>
                    <a:lnTo>
                      <a:pt x="42007" y="0"/>
                    </a:lnTo>
                    <a:lnTo>
                      <a:pt x="0" y="3239"/>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8" name="Google Shape;1498;p27"/>
              <p:cNvSpPr/>
              <p:nvPr/>
            </p:nvSpPr>
            <p:spPr>
              <a:xfrm>
                <a:off x="4566555" y="5331333"/>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9" name="Google Shape;1499;p27"/>
              <p:cNvSpPr/>
              <p:nvPr/>
            </p:nvSpPr>
            <p:spPr>
              <a:xfrm>
                <a:off x="4467716" y="5337714"/>
                <a:ext cx="47423" cy="33146"/>
              </a:xfrm>
              <a:custGeom>
                <a:avLst/>
                <a:gdLst/>
                <a:ahLst/>
                <a:cxnLst/>
                <a:rect l="l" t="t" r="r" b="b"/>
                <a:pathLst>
                  <a:path w="47423" h="33146" extrusionOk="0">
                    <a:moveTo>
                      <a:pt x="0" y="10096"/>
                    </a:moveTo>
                    <a:lnTo>
                      <a:pt x="10454" y="0"/>
                    </a:lnTo>
                    <a:lnTo>
                      <a:pt x="47424" y="25622"/>
                    </a:lnTo>
                    <a:lnTo>
                      <a:pt x="45143" y="33147"/>
                    </a:lnTo>
                    <a:cubicBezTo>
                      <a:pt x="45143" y="33147"/>
                      <a:pt x="17582" y="21526"/>
                      <a:pt x="16632" y="20764"/>
                    </a:cubicBezTo>
                    <a:cubicBezTo>
                      <a:pt x="15681" y="20002"/>
                      <a:pt x="0" y="10096"/>
                      <a:pt x="0" y="1009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0" name="Google Shape;1500;p27"/>
              <p:cNvSpPr/>
              <p:nvPr/>
            </p:nvSpPr>
            <p:spPr>
              <a:xfrm>
                <a:off x="4371062" y="5282565"/>
                <a:ext cx="59018" cy="38957"/>
              </a:xfrm>
              <a:custGeom>
                <a:avLst/>
                <a:gdLst/>
                <a:ahLst/>
                <a:cxnLst/>
                <a:rect l="l" t="t" r="r" b="b"/>
                <a:pathLst>
                  <a:path w="59018" h="38957" extrusionOk="0">
                    <a:moveTo>
                      <a:pt x="0" y="11144"/>
                    </a:moveTo>
                    <a:lnTo>
                      <a:pt x="48945" y="38957"/>
                    </a:lnTo>
                    <a:lnTo>
                      <a:pt x="59019" y="31623"/>
                    </a:lnTo>
                    <a:cubicBezTo>
                      <a:pt x="59019" y="31623"/>
                      <a:pt x="52841" y="24574"/>
                      <a:pt x="52366" y="23908"/>
                    </a:cubicBezTo>
                    <a:cubicBezTo>
                      <a:pt x="47978" y="18898"/>
                      <a:pt x="42850" y="14592"/>
                      <a:pt x="37160" y="11144"/>
                    </a:cubicBezTo>
                    <a:cubicBezTo>
                      <a:pt x="33453" y="10382"/>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1" name="Google Shape;1501;p27"/>
              <p:cNvSpPr/>
              <p:nvPr/>
            </p:nvSpPr>
            <p:spPr>
              <a:xfrm>
                <a:off x="4425329" y="5251418"/>
                <a:ext cx="27275" cy="24479"/>
              </a:xfrm>
              <a:custGeom>
                <a:avLst/>
                <a:gdLst/>
                <a:ahLst/>
                <a:cxnLst/>
                <a:rect l="l" t="t" r="r" b="b"/>
                <a:pathLst>
                  <a:path w="27275" h="24479" extrusionOk="0">
                    <a:moveTo>
                      <a:pt x="27276" y="24479"/>
                    </a:moveTo>
                    <a:lnTo>
                      <a:pt x="27276" y="7334"/>
                    </a:lnTo>
                    <a:lnTo>
                      <a:pt x="4847" y="0"/>
                    </a:lnTo>
                    <a:lnTo>
                      <a:pt x="0" y="13526"/>
                    </a:lnTo>
                    <a:lnTo>
                      <a:pt x="1140" y="19622"/>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2" name="Google Shape;1502;p27"/>
              <p:cNvSpPr/>
              <p:nvPr/>
            </p:nvSpPr>
            <p:spPr>
              <a:xfrm>
                <a:off x="4303110" y="5246369"/>
                <a:ext cx="26135" cy="19431"/>
              </a:xfrm>
              <a:custGeom>
                <a:avLst/>
                <a:gdLst/>
                <a:ahLst/>
                <a:cxnLst/>
                <a:rect l="l" t="t" r="r" b="b"/>
                <a:pathLst>
                  <a:path w="26135" h="19431"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3" name="Google Shape;1503;p27"/>
              <p:cNvSpPr/>
              <p:nvPr/>
            </p:nvSpPr>
            <p:spPr>
              <a:xfrm>
                <a:off x="4304536" y="5303900"/>
                <a:ext cx="29461" cy="30099"/>
              </a:xfrm>
              <a:custGeom>
                <a:avLst/>
                <a:gdLst/>
                <a:ahLst/>
                <a:cxnLst/>
                <a:rect l="l" t="t" r="r" b="b"/>
                <a:pathLst>
                  <a:path w="29461" h="30099" extrusionOk="0">
                    <a:moveTo>
                      <a:pt x="0" y="17907"/>
                    </a:moveTo>
                    <a:lnTo>
                      <a:pt x="0" y="0"/>
                    </a:lnTo>
                    <a:lnTo>
                      <a:pt x="29462" y="0"/>
                    </a:lnTo>
                    <a:lnTo>
                      <a:pt x="22144" y="16002"/>
                    </a:lnTo>
                    <a:lnTo>
                      <a:pt x="9504" y="3009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4" name="Google Shape;1504;p27"/>
              <p:cNvSpPr/>
              <p:nvPr/>
            </p:nvSpPr>
            <p:spPr>
              <a:xfrm>
                <a:off x="4303110" y="5229225"/>
                <a:ext cx="294907" cy="185356"/>
              </a:xfrm>
              <a:custGeom>
                <a:avLst/>
                <a:gdLst/>
                <a:ahLst/>
                <a:cxnLst/>
                <a:rect l="l" t="t" r="r" b="b"/>
                <a:pathLst>
                  <a:path w="294907" h="185356" extrusionOk="0">
                    <a:moveTo>
                      <a:pt x="149495" y="29528"/>
                    </a:moveTo>
                    <a:cubicBezTo>
                      <a:pt x="145610" y="29518"/>
                      <a:pt x="141732" y="29842"/>
                      <a:pt x="137900" y="30480"/>
                    </a:cubicBezTo>
                    <a:cubicBezTo>
                      <a:pt x="132768" y="31242"/>
                      <a:pt x="126876" y="32290"/>
                      <a:pt x="120413" y="33623"/>
                    </a:cubicBezTo>
                    <a:cubicBezTo>
                      <a:pt x="113950" y="34957"/>
                      <a:pt x="107298" y="36671"/>
                      <a:pt x="100360" y="38767"/>
                    </a:cubicBezTo>
                    <a:cubicBezTo>
                      <a:pt x="93563" y="40815"/>
                      <a:pt x="86924" y="43367"/>
                      <a:pt x="80497" y="46387"/>
                    </a:cubicBezTo>
                    <a:lnTo>
                      <a:pt x="131342" y="76200"/>
                    </a:lnTo>
                    <a:lnTo>
                      <a:pt x="140846" y="73057"/>
                    </a:lnTo>
                    <a:cubicBezTo>
                      <a:pt x="153771" y="68675"/>
                      <a:pt x="165936" y="65056"/>
                      <a:pt x="177341" y="62008"/>
                    </a:cubicBezTo>
                    <a:cubicBezTo>
                      <a:pt x="188108" y="59169"/>
                      <a:pt x="199118" y="57350"/>
                      <a:pt x="210224" y="56579"/>
                    </a:cubicBezTo>
                    <a:cubicBezTo>
                      <a:pt x="220378" y="55969"/>
                      <a:pt x="230568" y="56674"/>
                      <a:pt x="240541" y="58674"/>
                    </a:cubicBezTo>
                    <a:cubicBezTo>
                      <a:pt x="250578" y="60884"/>
                      <a:pt x="260200" y="64684"/>
                      <a:pt x="269052" y="69913"/>
                    </a:cubicBezTo>
                    <a:cubicBezTo>
                      <a:pt x="277850" y="74314"/>
                      <a:pt x="285401" y="80867"/>
                      <a:pt x="291006" y="88963"/>
                    </a:cubicBezTo>
                    <a:cubicBezTo>
                      <a:pt x="294700" y="94898"/>
                      <a:pt x="295831" y="102080"/>
                      <a:pt x="294142" y="108871"/>
                    </a:cubicBezTo>
                    <a:cubicBezTo>
                      <a:pt x="291984" y="116348"/>
                      <a:pt x="287884" y="123120"/>
                      <a:pt x="282263" y="128492"/>
                    </a:cubicBezTo>
                    <a:cubicBezTo>
                      <a:pt x="275312" y="135522"/>
                      <a:pt x="267523" y="141665"/>
                      <a:pt x="259073" y="146780"/>
                    </a:cubicBezTo>
                    <a:lnTo>
                      <a:pt x="291386" y="165830"/>
                    </a:lnTo>
                    <a:lnTo>
                      <a:pt x="273804" y="176022"/>
                    </a:lnTo>
                    <a:lnTo>
                      <a:pt x="241206" y="156972"/>
                    </a:lnTo>
                    <a:cubicBezTo>
                      <a:pt x="225671" y="164611"/>
                      <a:pt x="209441" y="170736"/>
                      <a:pt x="192737" y="175260"/>
                    </a:cubicBezTo>
                    <a:cubicBezTo>
                      <a:pt x="175227" y="180175"/>
                      <a:pt x="157324" y="183556"/>
                      <a:pt x="139230" y="185356"/>
                    </a:cubicBezTo>
                    <a:lnTo>
                      <a:pt x="122219" y="154781"/>
                    </a:lnTo>
                    <a:cubicBezTo>
                      <a:pt x="126988" y="154657"/>
                      <a:pt x="131746" y="154276"/>
                      <a:pt x="136474" y="153638"/>
                    </a:cubicBezTo>
                    <a:cubicBezTo>
                      <a:pt x="142842" y="152876"/>
                      <a:pt x="149875" y="151733"/>
                      <a:pt x="157763" y="150019"/>
                    </a:cubicBezTo>
                    <a:cubicBezTo>
                      <a:pt x="165651" y="148304"/>
                      <a:pt x="173824" y="146113"/>
                      <a:pt x="182568" y="143637"/>
                    </a:cubicBezTo>
                    <a:cubicBezTo>
                      <a:pt x="191076" y="141122"/>
                      <a:pt x="199369" y="137941"/>
                      <a:pt x="207373" y="134112"/>
                    </a:cubicBezTo>
                    <a:lnTo>
                      <a:pt x="156908" y="104775"/>
                    </a:lnTo>
                    <a:lnTo>
                      <a:pt x="150255" y="107061"/>
                    </a:lnTo>
                    <a:lnTo>
                      <a:pt x="143317" y="109156"/>
                    </a:lnTo>
                    <a:cubicBezTo>
                      <a:pt x="130677" y="113347"/>
                      <a:pt x="118987" y="116586"/>
                      <a:pt x="108438" y="118681"/>
                    </a:cubicBezTo>
                    <a:cubicBezTo>
                      <a:pt x="98639" y="120958"/>
                      <a:pt x="88648" y="122291"/>
                      <a:pt x="78596" y="122682"/>
                    </a:cubicBezTo>
                    <a:cubicBezTo>
                      <a:pt x="69756" y="123025"/>
                      <a:pt x="60908" y="122225"/>
                      <a:pt x="52271" y="120301"/>
                    </a:cubicBezTo>
                    <a:cubicBezTo>
                      <a:pt x="43746" y="118310"/>
                      <a:pt x="35552" y="115110"/>
                      <a:pt x="27941" y="110776"/>
                    </a:cubicBezTo>
                    <a:cubicBezTo>
                      <a:pt x="19598" y="106394"/>
                      <a:pt x="12352" y="100174"/>
                      <a:pt x="6748" y="92583"/>
                    </a:cubicBezTo>
                    <a:cubicBezTo>
                      <a:pt x="2686" y="86878"/>
                      <a:pt x="675" y="79962"/>
                      <a:pt x="1045" y="72962"/>
                    </a:cubicBezTo>
                    <a:cubicBezTo>
                      <a:pt x="1811" y="65675"/>
                      <a:pt x="4722" y="58779"/>
                      <a:pt x="9409" y="53149"/>
                    </a:cubicBezTo>
                    <a:cubicBezTo>
                      <a:pt x="15242" y="45787"/>
                      <a:pt x="22166" y="39367"/>
                      <a:pt x="29937" y="34099"/>
                    </a:cubicBezTo>
                    <a:lnTo>
                      <a:pt x="0" y="16764"/>
                    </a:lnTo>
                    <a:lnTo>
                      <a:pt x="17677" y="6572"/>
                    </a:lnTo>
                    <a:lnTo>
                      <a:pt x="47329" y="23717"/>
                    </a:lnTo>
                    <a:cubicBezTo>
                      <a:pt x="61238" y="16764"/>
                      <a:pt x="75867" y="11373"/>
                      <a:pt x="90951" y="7620"/>
                    </a:cubicBezTo>
                    <a:cubicBezTo>
                      <a:pt x="105280" y="4134"/>
                      <a:pt x="119820" y="1591"/>
                      <a:pt x="134479" y="0"/>
                    </a:cubicBezTo>
                    <a:close/>
                    <a:moveTo>
                      <a:pt x="63200" y="82868"/>
                    </a:moveTo>
                    <a:cubicBezTo>
                      <a:pt x="69863" y="86744"/>
                      <a:pt x="77582" y="88420"/>
                      <a:pt x="85249" y="87630"/>
                    </a:cubicBezTo>
                    <a:cubicBezTo>
                      <a:pt x="95532" y="86449"/>
                      <a:pt x="105662" y="84182"/>
                      <a:pt x="115471" y="80867"/>
                    </a:cubicBezTo>
                    <a:lnTo>
                      <a:pt x="67952" y="53340"/>
                    </a:lnTo>
                    <a:cubicBezTo>
                      <a:pt x="50465" y="64770"/>
                      <a:pt x="48945" y="74676"/>
                      <a:pt x="63200" y="82868"/>
                    </a:cubicBezTo>
                    <a:close/>
                    <a:moveTo>
                      <a:pt x="229992" y="96869"/>
                    </a:moveTo>
                    <a:cubicBezTo>
                      <a:pt x="222761" y="92850"/>
                      <a:pt x="214407" y="91345"/>
                      <a:pt x="206232" y="92583"/>
                    </a:cubicBezTo>
                    <a:cubicBezTo>
                      <a:pt x="194982" y="94040"/>
                      <a:pt x="183883" y="96498"/>
                      <a:pt x="173064" y="99917"/>
                    </a:cubicBezTo>
                    <a:lnTo>
                      <a:pt x="220583" y="127254"/>
                    </a:lnTo>
                    <a:cubicBezTo>
                      <a:pt x="240541" y="114871"/>
                      <a:pt x="243677" y="104747"/>
                      <a:pt x="229992" y="96869"/>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05" name="Google Shape;1505;p27"/>
            <p:cNvGrpSpPr/>
            <p:nvPr/>
          </p:nvGrpSpPr>
          <p:grpSpPr>
            <a:xfrm>
              <a:off x="5533746" y="4396707"/>
              <a:ext cx="883852" cy="621030"/>
              <a:chOff x="7343371" y="5138832"/>
              <a:chExt cx="883852" cy="621030"/>
            </a:xfrm>
          </p:grpSpPr>
          <p:sp>
            <p:nvSpPr>
              <p:cNvPr id="1506" name="Google Shape;1506;p27"/>
              <p:cNvSpPr/>
              <p:nvPr/>
            </p:nvSpPr>
            <p:spPr>
              <a:xfrm>
                <a:off x="7343371" y="5248370"/>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7" name="Google Shape;1507;p27"/>
              <p:cNvSpPr/>
              <p:nvPr/>
            </p:nvSpPr>
            <p:spPr>
              <a:xfrm>
                <a:off x="7343561" y="5391531"/>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8" name="Google Shape;1508;p27"/>
              <p:cNvSpPr/>
              <p:nvPr/>
            </p:nvSpPr>
            <p:spPr>
              <a:xfrm>
                <a:off x="8160792" y="5394578"/>
                <a:ext cx="66431" cy="157067"/>
              </a:xfrm>
              <a:custGeom>
                <a:avLst/>
                <a:gdLst/>
                <a:ahLst/>
                <a:cxnLst/>
                <a:rect l="l" t="t" r="r" b="b"/>
                <a:pathLst>
                  <a:path w="66431" h="157067" extrusionOk="0">
                    <a:moveTo>
                      <a:pt x="66431" y="0"/>
                    </a:moveTo>
                    <a:lnTo>
                      <a:pt x="66431" y="109538"/>
                    </a:lnTo>
                    <a:lnTo>
                      <a:pt x="21859" y="157067"/>
                    </a:lnTo>
                    <a:lnTo>
                      <a:pt x="0" y="31623"/>
                    </a:lnTo>
                    <a:lnTo>
                      <a:pt x="66431"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9" name="Google Shape;1509;p27"/>
              <p:cNvSpPr/>
              <p:nvPr/>
            </p:nvSpPr>
            <p:spPr>
              <a:xfrm>
                <a:off x="7343371" y="5138832"/>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0" name="Google Shape;1510;p27"/>
              <p:cNvSpPr/>
              <p:nvPr/>
            </p:nvSpPr>
            <p:spPr>
              <a:xfrm>
                <a:off x="7469087" y="5208436"/>
                <a:ext cx="632615" cy="366117"/>
              </a:xfrm>
              <a:custGeom>
                <a:avLst/>
                <a:gdLst/>
                <a:ahLst/>
                <a:cxnLst/>
                <a:rect l="l" t="t" r="r" b="b"/>
                <a:pathLst>
                  <a:path w="632615" h="366117" extrusionOk="0">
                    <a:moveTo>
                      <a:pt x="632116" y="194048"/>
                    </a:moveTo>
                    <a:cubicBezTo>
                      <a:pt x="627555" y="237101"/>
                      <a:pt x="596952" y="279773"/>
                      <a:pt x="540025" y="312539"/>
                    </a:cubicBezTo>
                    <a:cubicBezTo>
                      <a:pt x="416475" y="383977"/>
                      <a:pt x="216136" y="383977"/>
                      <a:pt x="92586" y="312539"/>
                    </a:cubicBezTo>
                    <a:cubicBezTo>
                      <a:pt x="35564" y="279487"/>
                      <a:pt x="4961" y="237101"/>
                      <a:pt x="590" y="194048"/>
                    </a:cubicBezTo>
                    <a:cubicBezTo>
                      <a:pt x="-4732" y="143661"/>
                      <a:pt x="25965" y="92130"/>
                      <a:pt x="92586" y="53650"/>
                    </a:cubicBezTo>
                    <a:cubicBezTo>
                      <a:pt x="216136" y="-17883"/>
                      <a:pt x="416475" y="-17883"/>
                      <a:pt x="540025" y="53650"/>
                    </a:cubicBezTo>
                    <a:cubicBezTo>
                      <a:pt x="606551" y="92130"/>
                      <a:pt x="636963" y="143661"/>
                      <a:pt x="632116"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1" name="Google Shape;1511;p27"/>
              <p:cNvSpPr/>
              <p:nvPr/>
            </p:nvSpPr>
            <p:spPr>
              <a:xfrm>
                <a:off x="7469677" y="5230344"/>
                <a:ext cx="631526" cy="344209"/>
              </a:xfrm>
              <a:custGeom>
                <a:avLst/>
                <a:gdLst/>
                <a:ahLst/>
                <a:cxnLst/>
                <a:rect l="l" t="t" r="r" b="b"/>
                <a:pathLst>
                  <a:path w="631526" h="344209" extrusionOk="0">
                    <a:moveTo>
                      <a:pt x="631526" y="172141"/>
                    </a:moveTo>
                    <a:cubicBezTo>
                      <a:pt x="626965" y="215194"/>
                      <a:pt x="596363" y="257866"/>
                      <a:pt x="539435" y="290632"/>
                    </a:cubicBezTo>
                    <a:cubicBezTo>
                      <a:pt x="415886" y="362069"/>
                      <a:pt x="215546" y="362069"/>
                      <a:pt x="91997" y="290632"/>
                    </a:cubicBezTo>
                    <a:cubicBezTo>
                      <a:pt x="34974" y="257580"/>
                      <a:pt x="4372" y="215194"/>
                      <a:pt x="0" y="172141"/>
                    </a:cubicBezTo>
                    <a:cubicBezTo>
                      <a:pt x="4372" y="129088"/>
                      <a:pt x="35069" y="86416"/>
                      <a:pt x="91997" y="53650"/>
                    </a:cubicBezTo>
                    <a:cubicBezTo>
                      <a:pt x="215546" y="-17883"/>
                      <a:pt x="415886" y="-17883"/>
                      <a:pt x="539435" y="53650"/>
                    </a:cubicBezTo>
                    <a:cubicBezTo>
                      <a:pt x="596363" y="86701"/>
                      <a:pt x="626870" y="129088"/>
                      <a:pt x="631526" y="1721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2" name="Google Shape;1512;p27"/>
              <p:cNvSpPr/>
              <p:nvPr/>
            </p:nvSpPr>
            <p:spPr>
              <a:xfrm>
                <a:off x="7630861" y="5313140"/>
                <a:ext cx="295642" cy="184784"/>
              </a:xfrm>
              <a:custGeom>
                <a:avLst/>
                <a:gdLst/>
                <a:ahLst/>
                <a:cxnLst/>
                <a:rect l="l" t="t" r="r" b="b"/>
                <a:pathLst>
                  <a:path w="295642" h="184784" extrusionOk="0">
                    <a:moveTo>
                      <a:pt x="149875" y="29432"/>
                    </a:moveTo>
                    <a:cubicBezTo>
                      <a:pt x="145988" y="29423"/>
                      <a:pt x="142110" y="29737"/>
                      <a:pt x="138280" y="30385"/>
                    </a:cubicBezTo>
                    <a:cubicBezTo>
                      <a:pt x="133053" y="31147"/>
                      <a:pt x="127256" y="32195"/>
                      <a:pt x="120793" y="33528"/>
                    </a:cubicBezTo>
                    <a:cubicBezTo>
                      <a:pt x="114331" y="34862"/>
                      <a:pt x="107583" y="36576"/>
                      <a:pt x="100645" y="38671"/>
                    </a:cubicBezTo>
                    <a:cubicBezTo>
                      <a:pt x="93878" y="40719"/>
                      <a:pt x="87273" y="43272"/>
                      <a:pt x="80877" y="46292"/>
                    </a:cubicBezTo>
                    <a:lnTo>
                      <a:pt x="131628" y="75629"/>
                    </a:lnTo>
                    <a:lnTo>
                      <a:pt x="141131" y="72485"/>
                    </a:lnTo>
                    <a:cubicBezTo>
                      <a:pt x="154056" y="68104"/>
                      <a:pt x="166221" y="64484"/>
                      <a:pt x="177721" y="61436"/>
                    </a:cubicBezTo>
                    <a:cubicBezTo>
                      <a:pt x="188489" y="58598"/>
                      <a:pt x="199494" y="56779"/>
                      <a:pt x="210604" y="56007"/>
                    </a:cubicBezTo>
                    <a:cubicBezTo>
                      <a:pt x="220726" y="55397"/>
                      <a:pt x="230885" y="56102"/>
                      <a:pt x="240826" y="58103"/>
                    </a:cubicBezTo>
                    <a:cubicBezTo>
                      <a:pt x="251023" y="60274"/>
                      <a:pt x="260812" y="64065"/>
                      <a:pt x="269813" y="69342"/>
                    </a:cubicBezTo>
                    <a:cubicBezTo>
                      <a:pt x="278584" y="73743"/>
                      <a:pt x="286112" y="80296"/>
                      <a:pt x="291671" y="88392"/>
                    </a:cubicBezTo>
                    <a:cubicBezTo>
                      <a:pt x="295397" y="94317"/>
                      <a:pt x="296566" y="101498"/>
                      <a:pt x="294902" y="108299"/>
                    </a:cubicBezTo>
                    <a:cubicBezTo>
                      <a:pt x="292745" y="115776"/>
                      <a:pt x="288649" y="122549"/>
                      <a:pt x="283023" y="127921"/>
                    </a:cubicBezTo>
                    <a:cubicBezTo>
                      <a:pt x="276076" y="134950"/>
                      <a:pt x="268282" y="141094"/>
                      <a:pt x="259833" y="146209"/>
                    </a:cubicBezTo>
                    <a:lnTo>
                      <a:pt x="292146" y="165259"/>
                    </a:lnTo>
                    <a:lnTo>
                      <a:pt x="274469" y="175451"/>
                    </a:lnTo>
                    <a:lnTo>
                      <a:pt x="241871" y="156401"/>
                    </a:lnTo>
                    <a:cubicBezTo>
                      <a:pt x="226352" y="164068"/>
                      <a:pt x="210119" y="170193"/>
                      <a:pt x="193402" y="174688"/>
                    </a:cubicBezTo>
                    <a:cubicBezTo>
                      <a:pt x="175924" y="179603"/>
                      <a:pt x="158058" y="182975"/>
                      <a:pt x="139991" y="184785"/>
                    </a:cubicBezTo>
                    <a:lnTo>
                      <a:pt x="122599" y="154210"/>
                    </a:lnTo>
                    <a:cubicBezTo>
                      <a:pt x="127332" y="154086"/>
                      <a:pt x="132065" y="153705"/>
                      <a:pt x="136760" y="153067"/>
                    </a:cubicBezTo>
                    <a:cubicBezTo>
                      <a:pt x="143127" y="152305"/>
                      <a:pt x="150255" y="151162"/>
                      <a:pt x="158048" y="149447"/>
                    </a:cubicBezTo>
                    <a:cubicBezTo>
                      <a:pt x="165841" y="147733"/>
                      <a:pt x="174204" y="145542"/>
                      <a:pt x="182948" y="143065"/>
                    </a:cubicBezTo>
                    <a:cubicBezTo>
                      <a:pt x="191444" y="140522"/>
                      <a:pt x="199741" y="137341"/>
                      <a:pt x="207753" y="133540"/>
                    </a:cubicBezTo>
                    <a:lnTo>
                      <a:pt x="157193" y="104394"/>
                    </a:lnTo>
                    <a:lnTo>
                      <a:pt x="150635" y="106680"/>
                    </a:lnTo>
                    <a:lnTo>
                      <a:pt x="143697" y="108776"/>
                    </a:lnTo>
                    <a:cubicBezTo>
                      <a:pt x="130962" y="112967"/>
                      <a:pt x="119368" y="116205"/>
                      <a:pt x="108723" y="118301"/>
                    </a:cubicBezTo>
                    <a:cubicBezTo>
                      <a:pt x="98953" y="120577"/>
                      <a:pt x="88994" y="121911"/>
                      <a:pt x="78976" y="122301"/>
                    </a:cubicBezTo>
                    <a:cubicBezTo>
                      <a:pt x="70128" y="122663"/>
                      <a:pt x="61280" y="121825"/>
                      <a:pt x="52651" y="119825"/>
                    </a:cubicBezTo>
                    <a:cubicBezTo>
                      <a:pt x="44079" y="117891"/>
                      <a:pt x="35848" y="114671"/>
                      <a:pt x="28226" y="110300"/>
                    </a:cubicBezTo>
                    <a:cubicBezTo>
                      <a:pt x="19891" y="105947"/>
                      <a:pt x="12669" y="99717"/>
                      <a:pt x="7128" y="92107"/>
                    </a:cubicBezTo>
                    <a:cubicBezTo>
                      <a:pt x="3022" y="86420"/>
                      <a:pt x="1007" y="79486"/>
                      <a:pt x="1426" y="72485"/>
                    </a:cubicBezTo>
                    <a:cubicBezTo>
                      <a:pt x="2148" y="65189"/>
                      <a:pt x="5065" y="58274"/>
                      <a:pt x="9789" y="52673"/>
                    </a:cubicBezTo>
                    <a:cubicBezTo>
                      <a:pt x="15596" y="45291"/>
                      <a:pt x="22524" y="38862"/>
                      <a:pt x="30317" y="33623"/>
                    </a:cubicBezTo>
                    <a:lnTo>
                      <a:pt x="0" y="17050"/>
                    </a:lnTo>
                    <a:lnTo>
                      <a:pt x="17582" y="6858"/>
                    </a:lnTo>
                    <a:lnTo>
                      <a:pt x="47234" y="24003"/>
                    </a:lnTo>
                    <a:cubicBezTo>
                      <a:pt x="61157" y="17088"/>
                      <a:pt x="75783" y="11687"/>
                      <a:pt x="90856" y="7906"/>
                    </a:cubicBezTo>
                    <a:cubicBezTo>
                      <a:pt x="105207" y="4324"/>
                      <a:pt x="119786" y="1686"/>
                      <a:pt x="134479" y="0"/>
                    </a:cubicBezTo>
                    <a:close/>
                    <a:moveTo>
                      <a:pt x="63485" y="82772"/>
                    </a:moveTo>
                    <a:cubicBezTo>
                      <a:pt x="70157" y="86639"/>
                      <a:pt x="77864" y="88306"/>
                      <a:pt x="85534" y="87535"/>
                    </a:cubicBezTo>
                    <a:cubicBezTo>
                      <a:pt x="95817" y="86373"/>
                      <a:pt x="105948" y="84106"/>
                      <a:pt x="115756" y="80772"/>
                    </a:cubicBezTo>
                    <a:lnTo>
                      <a:pt x="68237" y="53245"/>
                    </a:lnTo>
                    <a:cubicBezTo>
                      <a:pt x="50750" y="64675"/>
                      <a:pt x="49230" y="74581"/>
                      <a:pt x="63485" y="82772"/>
                    </a:cubicBezTo>
                    <a:close/>
                    <a:moveTo>
                      <a:pt x="230372" y="97060"/>
                    </a:moveTo>
                    <a:cubicBezTo>
                      <a:pt x="223101" y="93059"/>
                      <a:pt x="214719" y="91554"/>
                      <a:pt x="206517" y="92773"/>
                    </a:cubicBezTo>
                    <a:cubicBezTo>
                      <a:pt x="195265" y="94240"/>
                      <a:pt x="184174" y="96698"/>
                      <a:pt x="173349" y="100108"/>
                    </a:cubicBezTo>
                    <a:lnTo>
                      <a:pt x="220868" y="127445"/>
                    </a:lnTo>
                    <a:cubicBezTo>
                      <a:pt x="240892" y="114871"/>
                      <a:pt x="244057" y="104747"/>
                      <a:pt x="230372" y="9706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3" name="Google Shape;1513;p27"/>
              <p:cNvSpPr/>
              <p:nvPr/>
            </p:nvSpPr>
            <p:spPr>
              <a:xfrm>
                <a:off x="7753460" y="5450109"/>
                <a:ext cx="19007" cy="25526"/>
              </a:xfrm>
              <a:custGeom>
                <a:avLst/>
                <a:gdLst/>
                <a:ahLst/>
                <a:cxnLst/>
                <a:rect l="l" t="t" r="r" b="b"/>
                <a:pathLst>
                  <a:path w="19007" h="25526" extrusionOk="0">
                    <a:moveTo>
                      <a:pt x="0" y="17240"/>
                    </a:moveTo>
                    <a:cubicBezTo>
                      <a:pt x="475"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4" name="Google Shape;1514;p27"/>
              <p:cNvSpPr/>
              <p:nvPr/>
            </p:nvSpPr>
            <p:spPr>
              <a:xfrm>
                <a:off x="7880525" y="5461158"/>
                <a:ext cx="42101" cy="19811"/>
              </a:xfrm>
              <a:custGeom>
                <a:avLst/>
                <a:gdLst/>
                <a:ahLst/>
                <a:cxnLst/>
                <a:rect l="l" t="t" r="r" b="b"/>
                <a:pathLst>
                  <a:path w="42101" h="19811" extrusionOk="0">
                    <a:moveTo>
                      <a:pt x="42102" y="17240"/>
                    </a:moveTo>
                    <a:lnTo>
                      <a:pt x="42102" y="0"/>
                    </a:lnTo>
                    <a:lnTo>
                      <a:pt x="0" y="3238"/>
                    </a:lnTo>
                    <a:lnTo>
                      <a:pt x="24140" y="19812"/>
                    </a:lnTo>
                    <a:lnTo>
                      <a:pt x="42102" y="1724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5" name="Google Shape;1515;p27"/>
              <p:cNvSpPr/>
              <p:nvPr/>
            </p:nvSpPr>
            <p:spPr>
              <a:xfrm>
                <a:off x="7894686" y="5398008"/>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6" name="Google Shape;1516;p27"/>
              <p:cNvSpPr/>
              <p:nvPr/>
            </p:nvSpPr>
            <p:spPr>
              <a:xfrm>
                <a:off x="7795847" y="5404389"/>
                <a:ext cx="47328" cy="33051"/>
              </a:xfrm>
              <a:custGeom>
                <a:avLst/>
                <a:gdLst/>
                <a:ahLst/>
                <a:cxnLst/>
                <a:rect l="l" t="t" r="r" b="b"/>
                <a:pathLst>
                  <a:path w="47328" h="33051" extrusionOk="0">
                    <a:moveTo>
                      <a:pt x="0" y="10001"/>
                    </a:moveTo>
                    <a:lnTo>
                      <a:pt x="10454" y="0"/>
                    </a:lnTo>
                    <a:lnTo>
                      <a:pt x="47329" y="25527"/>
                    </a:lnTo>
                    <a:lnTo>
                      <a:pt x="45048" y="33051"/>
                    </a:lnTo>
                    <a:cubicBezTo>
                      <a:pt x="45048" y="33051"/>
                      <a:pt x="17487" y="21431"/>
                      <a:pt x="16537"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7" name="Google Shape;1517;p27"/>
              <p:cNvSpPr/>
              <p:nvPr/>
            </p:nvSpPr>
            <p:spPr>
              <a:xfrm>
                <a:off x="7699193" y="5349240"/>
                <a:ext cx="58543" cy="38861"/>
              </a:xfrm>
              <a:custGeom>
                <a:avLst/>
                <a:gdLst/>
                <a:ahLst/>
                <a:cxnLst/>
                <a:rect l="l" t="t" r="r" b="b"/>
                <a:pathLst>
                  <a:path w="58543" h="38861" extrusionOk="0">
                    <a:moveTo>
                      <a:pt x="0" y="11049"/>
                    </a:moveTo>
                    <a:lnTo>
                      <a:pt x="49040" y="38862"/>
                    </a:lnTo>
                    <a:lnTo>
                      <a:pt x="58543" y="31623"/>
                    </a:lnTo>
                    <a:cubicBezTo>
                      <a:pt x="58543" y="31623"/>
                      <a:pt x="52461" y="24574"/>
                      <a:pt x="51986" y="23908"/>
                    </a:cubicBezTo>
                    <a:cubicBezTo>
                      <a:pt x="47614" y="18821"/>
                      <a:pt x="42444" y="14478"/>
                      <a:pt x="36684" y="11049"/>
                    </a:cubicBezTo>
                    <a:cubicBezTo>
                      <a:pt x="33073" y="10382"/>
                      <a:pt x="9789" y="0"/>
                      <a:pt x="978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8" name="Google Shape;1518;p27"/>
              <p:cNvSpPr/>
              <p:nvPr/>
            </p:nvSpPr>
            <p:spPr>
              <a:xfrm>
                <a:off x="7753460" y="5318093"/>
                <a:ext cx="27275" cy="24479"/>
              </a:xfrm>
              <a:custGeom>
                <a:avLst/>
                <a:gdLst/>
                <a:ahLst/>
                <a:cxnLst/>
                <a:rect l="l" t="t" r="r" b="b"/>
                <a:pathLst>
                  <a:path w="27275" h="24479" extrusionOk="0">
                    <a:moveTo>
                      <a:pt x="27276" y="24479"/>
                    </a:moveTo>
                    <a:lnTo>
                      <a:pt x="27276" y="7334"/>
                    </a:lnTo>
                    <a:lnTo>
                      <a:pt x="4752" y="0"/>
                    </a:lnTo>
                    <a:lnTo>
                      <a:pt x="0" y="13430"/>
                    </a:lnTo>
                    <a:lnTo>
                      <a:pt x="1140" y="19622"/>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9" name="Google Shape;1519;p27"/>
              <p:cNvSpPr/>
              <p:nvPr/>
            </p:nvSpPr>
            <p:spPr>
              <a:xfrm>
                <a:off x="7631241" y="5313044"/>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0" name="Google Shape;1520;p27"/>
              <p:cNvSpPr/>
              <p:nvPr/>
            </p:nvSpPr>
            <p:spPr>
              <a:xfrm>
                <a:off x="7632192" y="5370575"/>
                <a:ext cx="29936" cy="30289"/>
              </a:xfrm>
              <a:custGeom>
                <a:avLst/>
                <a:gdLst/>
                <a:ahLst/>
                <a:cxnLst/>
                <a:rect l="l" t="t" r="r" b="b"/>
                <a:pathLst>
                  <a:path w="29936"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1" name="Google Shape;1521;p27"/>
              <p:cNvSpPr/>
              <p:nvPr/>
            </p:nvSpPr>
            <p:spPr>
              <a:xfrm>
                <a:off x="7630861" y="5295995"/>
                <a:ext cx="295637" cy="184880"/>
              </a:xfrm>
              <a:custGeom>
                <a:avLst/>
                <a:gdLst/>
                <a:ahLst/>
                <a:cxnLst/>
                <a:rect l="l" t="t" r="r" b="b"/>
                <a:pathLst>
                  <a:path w="295637" h="184880" extrusionOk="0">
                    <a:moveTo>
                      <a:pt x="149875" y="29432"/>
                    </a:moveTo>
                    <a:cubicBezTo>
                      <a:pt x="145988" y="29423"/>
                      <a:pt x="142110" y="29737"/>
                      <a:pt x="138280" y="30385"/>
                    </a:cubicBezTo>
                    <a:cubicBezTo>
                      <a:pt x="133053" y="31051"/>
                      <a:pt x="127256" y="32099"/>
                      <a:pt x="120793" y="33528"/>
                    </a:cubicBezTo>
                    <a:cubicBezTo>
                      <a:pt x="114331" y="34957"/>
                      <a:pt x="107583" y="36576"/>
                      <a:pt x="100645" y="38671"/>
                    </a:cubicBezTo>
                    <a:cubicBezTo>
                      <a:pt x="93897" y="40729"/>
                      <a:pt x="87292" y="43243"/>
                      <a:pt x="80877" y="46196"/>
                    </a:cubicBezTo>
                    <a:lnTo>
                      <a:pt x="131628" y="75629"/>
                    </a:lnTo>
                    <a:lnTo>
                      <a:pt x="141131" y="72390"/>
                    </a:lnTo>
                    <a:cubicBezTo>
                      <a:pt x="154056" y="68104"/>
                      <a:pt x="166221" y="64484"/>
                      <a:pt x="177721" y="61436"/>
                    </a:cubicBezTo>
                    <a:cubicBezTo>
                      <a:pt x="188489" y="58588"/>
                      <a:pt x="199494" y="56779"/>
                      <a:pt x="210604" y="56007"/>
                    </a:cubicBezTo>
                    <a:cubicBezTo>
                      <a:pt x="220726" y="55369"/>
                      <a:pt x="230875" y="56036"/>
                      <a:pt x="240826" y="58007"/>
                    </a:cubicBezTo>
                    <a:cubicBezTo>
                      <a:pt x="251033" y="60217"/>
                      <a:pt x="260812" y="64037"/>
                      <a:pt x="269813" y="69342"/>
                    </a:cubicBezTo>
                    <a:cubicBezTo>
                      <a:pt x="278584" y="73743"/>
                      <a:pt x="286112" y="80296"/>
                      <a:pt x="291671" y="88392"/>
                    </a:cubicBezTo>
                    <a:cubicBezTo>
                      <a:pt x="295397" y="94278"/>
                      <a:pt x="296556" y="101432"/>
                      <a:pt x="294902" y="108204"/>
                    </a:cubicBezTo>
                    <a:cubicBezTo>
                      <a:pt x="292793" y="115700"/>
                      <a:pt x="288687" y="122482"/>
                      <a:pt x="283023" y="127825"/>
                    </a:cubicBezTo>
                    <a:cubicBezTo>
                      <a:pt x="276076" y="134883"/>
                      <a:pt x="268282" y="141056"/>
                      <a:pt x="259833" y="146209"/>
                    </a:cubicBezTo>
                    <a:lnTo>
                      <a:pt x="292146" y="165259"/>
                    </a:lnTo>
                    <a:lnTo>
                      <a:pt x="274469" y="175546"/>
                    </a:lnTo>
                    <a:lnTo>
                      <a:pt x="241871" y="156496"/>
                    </a:lnTo>
                    <a:cubicBezTo>
                      <a:pt x="226371" y="164239"/>
                      <a:pt x="210138" y="170402"/>
                      <a:pt x="193402" y="174879"/>
                    </a:cubicBezTo>
                    <a:cubicBezTo>
                      <a:pt x="175915" y="179718"/>
                      <a:pt x="158048" y="183061"/>
                      <a:pt x="139991" y="184880"/>
                    </a:cubicBezTo>
                    <a:lnTo>
                      <a:pt x="122979" y="154305"/>
                    </a:lnTo>
                    <a:cubicBezTo>
                      <a:pt x="126115" y="154305"/>
                      <a:pt x="130772" y="154305"/>
                      <a:pt x="137140" y="153257"/>
                    </a:cubicBezTo>
                    <a:cubicBezTo>
                      <a:pt x="143507" y="152209"/>
                      <a:pt x="150635" y="151257"/>
                      <a:pt x="158428" y="149542"/>
                    </a:cubicBezTo>
                    <a:cubicBezTo>
                      <a:pt x="166221" y="147828"/>
                      <a:pt x="174585" y="145732"/>
                      <a:pt x="183328" y="143161"/>
                    </a:cubicBezTo>
                    <a:cubicBezTo>
                      <a:pt x="191824" y="140618"/>
                      <a:pt x="200121" y="137436"/>
                      <a:pt x="208133" y="133636"/>
                    </a:cubicBezTo>
                    <a:lnTo>
                      <a:pt x="157193" y="104680"/>
                    </a:lnTo>
                    <a:lnTo>
                      <a:pt x="150635" y="106966"/>
                    </a:lnTo>
                    <a:lnTo>
                      <a:pt x="143697" y="109156"/>
                    </a:lnTo>
                    <a:cubicBezTo>
                      <a:pt x="130962" y="113347"/>
                      <a:pt x="119368" y="116586"/>
                      <a:pt x="108723" y="118681"/>
                    </a:cubicBezTo>
                    <a:cubicBezTo>
                      <a:pt x="98953" y="120958"/>
                      <a:pt x="88994" y="122291"/>
                      <a:pt x="78976" y="122682"/>
                    </a:cubicBezTo>
                    <a:cubicBezTo>
                      <a:pt x="70128" y="122996"/>
                      <a:pt x="61280" y="122168"/>
                      <a:pt x="52651" y="120205"/>
                    </a:cubicBezTo>
                    <a:cubicBezTo>
                      <a:pt x="44098" y="118224"/>
                      <a:pt x="35867" y="115014"/>
                      <a:pt x="28226" y="110680"/>
                    </a:cubicBezTo>
                    <a:cubicBezTo>
                      <a:pt x="19910" y="106299"/>
                      <a:pt x="12697" y="100079"/>
                      <a:pt x="7128" y="92488"/>
                    </a:cubicBezTo>
                    <a:cubicBezTo>
                      <a:pt x="3032" y="86801"/>
                      <a:pt x="1017" y="79867"/>
                      <a:pt x="1426" y="72866"/>
                    </a:cubicBezTo>
                    <a:cubicBezTo>
                      <a:pt x="2148" y="65570"/>
                      <a:pt x="5065" y="58655"/>
                      <a:pt x="9789" y="53054"/>
                    </a:cubicBezTo>
                    <a:cubicBezTo>
                      <a:pt x="15567" y="45644"/>
                      <a:pt x="22505" y="39214"/>
                      <a:pt x="30317" y="34004"/>
                    </a:cubicBezTo>
                    <a:lnTo>
                      <a:pt x="0" y="17050"/>
                    </a:lnTo>
                    <a:lnTo>
                      <a:pt x="17582" y="6763"/>
                    </a:lnTo>
                    <a:lnTo>
                      <a:pt x="47234" y="24003"/>
                    </a:lnTo>
                    <a:cubicBezTo>
                      <a:pt x="61157" y="17088"/>
                      <a:pt x="75783" y="11687"/>
                      <a:pt x="90856" y="7906"/>
                    </a:cubicBezTo>
                    <a:cubicBezTo>
                      <a:pt x="105197" y="4286"/>
                      <a:pt x="119776" y="1638"/>
                      <a:pt x="134479" y="0"/>
                    </a:cubicBezTo>
                    <a:close/>
                    <a:moveTo>
                      <a:pt x="63485" y="82772"/>
                    </a:moveTo>
                    <a:cubicBezTo>
                      <a:pt x="70157" y="86639"/>
                      <a:pt x="77864" y="88306"/>
                      <a:pt x="85534" y="87535"/>
                    </a:cubicBezTo>
                    <a:cubicBezTo>
                      <a:pt x="95817" y="86373"/>
                      <a:pt x="105948" y="84106"/>
                      <a:pt x="115756" y="80772"/>
                    </a:cubicBezTo>
                    <a:lnTo>
                      <a:pt x="68237" y="53245"/>
                    </a:lnTo>
                    <a:cubicBezTo>
                      <a:pt x="50750" y="64675"/>
                      <a:pt x="49230" y="74485"/>
                      <a:pt x="63485" y="82772"/>
                    </a:cubicBezTo>
                    <a:close/>
                    <a:moveTo>
                      <a:pt x="230372" y="96679"/>
                    </a:moveTo>
                    <a:cubicBezTo>
                      <a:pt x="223092" y="92716"/>
                      <a:pt x="214710" y="91240"/>
                      <a:pt x="206517" y="92488"/>
                    </a:cubicBezTo>
                    <a:cubicBezTo>
                      <a:pt x="195265" y="93954"/>
                      <a:pt x="184174" y="96412"/>
                      <a:pt x="173349" y="99822"/>
                    </a:cubicBezTo>
                    <a:lnTo>
                      <a:pt x="220868" y="127159"/>
                    </a:lnTo>
                    <a:cubicBezTo>
                      <a:pt x="240826" y="114776"/>
                      <a:pt x="244057" y="104680"/>
                      <a:pt x="230372" y="96679"/>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22" name="Google Shape;1522;p27"/>
            <p:cNvGrpSpPr/>
            <p:nvPr/>
          </p:nvGrpSpPr>
          <p:grpSpPr>
            <a:xfrm>
              <a:off x="5533746" y="4253261"/>
              <a:ext cx="883852" cy="621029"/>
              <a:chOff x="7343371" y="4995386"/>
              <a:chExt cx="883852" cy="621029"/>
            </a:xfrm>
          </p:grpSpPr>
          <p:sp>
            <p:nvSpPr>
              <p:cNvPr id="1523" name="Google Shape;1523;p27"/>
              <p:cNvSpPr/>
              <p:nvPr/>
            </p:nvSpPr>
            <p:spPr>
              <a:xfrm>
                <a:off x="7343371" y="5104923"/>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4" name="Google Shape;1524;p27"/>
              <p:cNvSpPr/>
              <p:nvPr/>
            </p:nvSpPr>
            <p:spPr>
              <a:xfrm>
                <a:off x="7343561" y="5248084"/>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5" name="Google Shape;1525;p27"/>
              <p:cNvSpPr/>
              <p:nvPr/>
            </p:nvSpPr>
            <p:spPr>
              <a:xfrm>
                <a:off x="8160792" y="5251132"/>
                <a:ext cx="66431" cy="157067"/>
              </a:xfrm>
              <a:custGeom>
                <a:avLst/>
                <a:gdLst/>
                <a:ahLst/>
                <a:cxnLst/>
                <a:rect l="l" t="t" r="r" b="b"/>
                <a:pathLst>
                  <a:path w="66431" h="157067" extrusionOk="0">
                    <a:moveTo>
                      <a:pt x="66431" y="0"/>
                    </a:moveTo>
                    <a:lnTo>
                      <a:pt x="66431" y="109538"/>
                    </a:lnTo>
                    <a:lnTo>
                      <a:pt x="21859" y="157067"/>
                    </a:lnTo>
                    <a:lnTo>
                      <a:pt x="0" y="31623"/>
                    </a:lnTo>
                    <a:lnTo>
                      <a:pt x="66431"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6" name="Google Shape;1526;p27"/>
              <p:cNvSpPr/>
              <p:nvPr/>
            </p:nvSpPr>
            <p:spPr>
              <a:xfrm>
                <a:off x="7343371" y="4995386"/>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7" name="Google Shape;1527;p27"/>
              <p:cNvSpPr/>
              <p:nvPr/>
            </p:nvSpPr>
            <p:spPr>
              <a:xfrm>
                <a:off x="7469087" y="5064990"/>
                <a:ext cx="632615" cy="366117"/>
              </a:xfrm>
              <a:custGeom>
                <a:avLst/>
                <a:gdLst/>
                <a:ahLst/>
                <a:cxnLst/>
                <a:rect l="l" t="t" r="r" b="b"/>
                <a:pathLst>
                  <a:path w="632615" h="366117" extrusionOk="0">
                    <a:moveTo>
                      <a:pt x="632116" y="194048"/>
                    </a:moveTo>
                    <a:cubicBezTo>
                      <a:pt x="627555" y="237101"/>
                      <a:pt x="596952" y="279773"/>
                      <a:pt x="540025" y="312539"/>
                    </a:cubicBezTo>
                    <a:cubicBezTo>
                      <a:pt x="416475" y="383977"/>
                      <a:pt x="216136" y="383977"/>
                      <a:pt x="92586" y="312539"/>
                    </a:cubicBezTo>
                    <a:cubicBezTo>
                      <a:pt x="35564" y="279487"/>
                      <a:pt x="4961" y="237101"/>
                      <a:pt x="590" y="194048"/>
                    </a:cubicBezTo>
                    <a:cubicBezTo>
                      <a:pt x="-4732" y="143661"/>
                      <a:pt x="25965" y="92130"/>
                      <a:pt x="92586" y="53650"/>
                    </a:cubicBezTo>
                    <a:cubicBezTo>
                      <a:pt x="216136" y="-17883"/>
                      <a:pt x="416475" y="-17883"/>
                      <a:pt x="540025" y="53650"/>
                    </a:cubicBezTo>
                    <a:cubicBezTo>
                      <a:pt x="606551" y="92130"/>
                      <a:pt x="636963" y="143661"/>
                      <a:pt x="632116"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8" name="Google Shape;1528;p27"/>
              <p:cNvSpPr/>
              <p:nvPr/>
            </p:nvSpPr>
            <p:spPr>
              <a:xfrm>
                <a:off x="7469677" y="5086897"/>
                <a:ext cx="631526" cy="344209"/>
              </a:xfrm>
              <a:custGeom>
                <a:avLst/>
                <a:gdLst/>
                <a:ahLst/>
                <a:cxnLst/>
                <a:rect l="l" t="t" r="r" b="b"/>
                <a:pathLst>
                  <a:path w="631526" h="344209" extrusionOk="0">
                    <a:moveTo>
                      <a:pt x="631526" y="172141"/>
                    </a:moveTo>
                    <a:cubicBezTo>
                      <a:pt x="626965" y="215194"/>
                      <a:pt x="596363" y="257866"/>
                      <a:pt x="539435" y="290632"/>
                    </a:cubicBezTo>
                    <a:cubicBezTo>
                      <a:pt x="415886" y="362069"/>
                      <a:pt x="215546" y="362069"/>
                      <a:pt x="91997" y="290632"/>
                    </a:cubicBezTo>
                    <a:cubicBezTo>
                      <a:pt x="34974" y="257580"/>
                      <a:pt x="4372" y="215194"/>
                      <a:pt x="0" y="172141"/>
                    </a:cubicBezTo>
                    <a:cubicBezTo>
                      <a:pt x="4372" y="129087"/>
                      <a:pt x="35069" y="86416"/>
                      <a:pt x="91997" y="53650"/>
                    </a:cubicBezTo>
                    <a:cubicBezTo>
                      <a:pt x="215546" y="-17883"/>
                      <a:pt x="415886" y="-17883"/>
                      <a:pt x="539435" y="53650"/>
                    </a:cubicBezTo>
                    <a:cubicBezTo>
                      <a:pt x="596363" y="86701"/>
                      <a:pt x="626870" y="129087"/>
                      <a:pt x="631526" y="1721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9" name="Google Shape;1529;p27"/>
              <p:cNvSpPr/>
              <p:nvPr/>
            </p:nvSpPr>
            <p:spPr>
              <a:xfrm>
                <a:off x="7630861" y="5169693"/>
                <a:ext cx="295642" cy="184784"/>
              </a:xfrm>
              <a:custGeom>
                <a:avLst/>
                <a:gdLst/>
                <a:ahLst/>
                <a:cxnLst/>
                <a:rect l="l" t="t" r="r" b="b"/>
                <a:pathLst>
                  <a:path w="295642" h="184784" extrusionOk="0">
                    <a:moveTo>
                      <a:pt x="149875" y="29432"/>
                    </a:moveTo>
                    <a:cubicBezTo>
                      <a:pt x="145988" y="29423"/>
                      <a:pt x="142110" y="29737"/>
                      <a:pt x="138280" y="30385"/>
                    </a:cubicBezTo>
                    <a:cubicBezTo>
                      <a:pt x="133053" y="31147"/>
                      <a:pt x="127256" y="32195"/>
                      <a:pt x="120793" y="33528"/>
                    </a:cubicBezTo>
                    <a:cubicBezTo>
                      <a:pt x="114331" y="34862"/>
                      <a:pt x="107583" y="36576"/>
                      <a:pt x="100645" y="38671"/>
                    </a:cubicBezTo>
                    <a:cubicBezTo>
                      <a:pt x="93878" y="40719"/>
                      <a:pt x="87273" y="43272"/>
                      <a:pt x="80877" y="46291"/>
                    </a:cubicBezTo>
                    <a:lnTo>
                      <a:pt x="131628" y="75629"/>
                    </a:lnTo>
                    <a:lnTo>
                      <a:pt x="141131" y="72390"/>
                    </a:lnTo>
                    <a:cubicBezTo>
                      <a:pt x="154056" y="68104"/>
                      <a:pt x="166221" y="64484"/>
                      <a:pt x="177721" y="61436"/>
                    </a:cubicBezTo>
                    <a:cubicBezTo>
                      <a:pt x="188489" y="58598"/>
                      <a:pt x="199494" y="56779"/>
                      <a:pt x="210604" y="56007"/>
                    </a:cubicBezTo>
                    <a:cubicBezTo>
                      <a:pt x="220726" y="55397"/>
                      <a:pt x="230885" y="56102"/>
                      <a:pt x="240826" y="58103"/>
                    </a:cubicBezTo>
                    <a:cubicBezTo>
                      <a:pt x="251023" y="60274"/>
                      <a:pt x="260812" y="64065"/>
                      <a:pt x="269813" y="69342"/>
                    </a:cubicBezTo>
                    <a:cubicBezTo>
                      <a:pt x="278584" y="73743"/>
                      <a:pt x="286112" y="80296"/>
                      <a:pt x="291671" y="88392"/>
                    </a:cubicBezTo>
                    <a:cubicBezTo>
                      <a:pt x="295397" y="94317"/>
                      <a:pt x="296566" y="101498"/>
                      <a:pt x="294902" y="108299"/>
                    </a:cubicBezTo>
                    <a:cubicBezTo>
                      <a:pt x="292745" y="115776"/>
                      <a:pt x="288649" y="122549"/>
                      <a:pt x="283023" y="127921"/>
                    </a:cubicBezTo>
                    <a:cubicBezTo>
                      <a:pt x="276076" y="134950"/>
                      <a:pt x="268282" y="141094"/>
                      <a:pt x="259833" y="146209"/>
                    </a:cubicBezTo>
                    <a:lnTo>
                      <a:pt x="292146" y="165259"/>
                    </a:lnTo>
                    <a:lnTo>
                      <a:pt x="274469" y="175451"/>
                    </a:lnTo>
                    <a:lnTo>
                      <a:pt x="241871" y="156401"/>
                    </a:lnTo>
                    <a:cubicBezTo>
                      <a:pt x="226352" y="164068"/>
                      <a:pt x="210119" y="170193"/>
                      <a:pt x="193402" y="174688"/>
                    </a:cubicBezTo>
                    <a:cubicBezTo>
                      <a:pt x="175924" y="179603"/>
                      <a:pt x="158058" y="182975"/>
                      <a:pt x="139991" y="184785"/>
                    </a:cubicBezTo>
                    <a:lnTo>
                      <a:pt x="122599" y="154781"/>
                    </a:lnTo>
                    <a:cubicBezTo>
                      <a:pt x="127332" y="154657"/>
                      <a:pt x="132065" y="154276"/>
                      <a:pt x="136760" y="153638"/>
                    </a:cubicBezTo>
                    <a:cubicBezTo>
                      <a:pt x="143127" y="152876"/>
                      <a:pt x="150255" y="151638"/>
                      <a:pt x="158048" y="150019"/>
                    </a:cubicBezTo>
                    <a:cubicBezTo>
                      <a:pt x="165841" y="148399"/>
                      <a:pt x="174204" y="146113"/>
                      <a:pt x="182948" y="143637"/>
                    </a:cubicBezTo>
                    <a:cubicBezTo>
                      <a:pt x="191425" y="141056"/>
                      <a:pt x="199722" y="137865"/>
                      <a:pt x="207753" y="134112"/>
                    </a:cubicBezTo>
                    <a:lnTo>
                      <a:pt x="157193" y="104965"/>
                    </a:lnTo>
                    <a:lnTo>
                      <a:pt x="150635" y="107252"/>
                    </a:lnTo>
                    <a:lnTo>
                      <a:pt x="143697" y="109347"/>
                    </a:lnTo>
                    <a:cubicBezTo>
                      <a:pt x="130962" y="113538"/>
                      <a:pt x="119368" y="116777"/>
                      <a:pt x="108723" y="118872"/>
                    </a:cubicBezTo>
                    <a:cubicBezTo>
                      <a:pt x="98953" y="121148"/>
                      <a:pt x="88994" y="122482"/>
                      <a:pt x="78976" y="122872"/>
                    </a:cubicBezTo>
                    <a:cubicBezTo>
                      <a:pt x="70128" y="123234"/>
                      <a:pt x="61280" y="122396"/>
                      <a:pt x="52651" y="120396"/>
                    </a:cubicBezTo>
                    <a:cubicBezTo>
                      <a:pt x="44079" y="118463"/>
                      <a:pt x="35848" y="115243"/>
                      <a:pt x="28226" y="110871"/>
                    </a:cubicBezTo>
                    <a:cubicBezTo>
                      <a:pt x="19891" y="106518"/>
                      <a:pt x="12669" y="100289"/>
                      <a:pt x="7128" y="92678"/>
                    </a:cubicBezTo>
                    <a:cubicBezTo>
                      <a:pt x="3022" y="86992"/>
                      <a:pt x="1007" y="80058"/>
                      <a:pt x="1426" y="73057"/>
                    </a:cubicBezTo>
                    <a:cubicBezTo>
                      <a:pt x="2148" y="65761"/>
                      <a:pt x="5065" y="58846"/>
                      <a:pt x="9789" y="53245"/>
                    </a:cubicBezTo>
                    <a:cubicBezTo>
                      <a:pt x="15596" y="45863"/>
                      <a:pt x="22524" y="39434"/>
                      <a:pt x="30317" y="34195"/>
                    </a:cubicBezTo>
                    <a:lnTo>
                      <a:pt x="0" y="17050"/>
                    </a:lnTo>
                    <a:lnTo>
                      <a:pt x="17582" y="6858"/>
                    </a:lnTo>
                    <a:lnTo>
                      <a:pt x="47234" y="24003"/>
                    </a:lnTo>
                    <a:cubicBezTo>
                      <a:pt x="61157" y="17088"/>
                      <a:pt x="75783" y="11687"/>
                      <a:pt x="90856" y="7906"/>
                    </a:cubicBezTo>
                    <a:cubicBezTo>
                      <a:pt x="105207" y="4324"/>
                      <a:pt x="119786" y="1686"/>
                      <a:pt x="134479" y="0"/>
                    </a:cubicBezTo>
                    <a:close/>
                    <a:moveTo>
                      <a:pt x="63485" y="82772"/>
                    </a:moveTo>
                    <a:cubicBezTo>
                      <a:pt x="70157" y="86639"/>
                      <a:pt x="77864" y="88306"/>
                      <a:pt x="85534" y="87535"/>
                    </a:cubicBezTo>
                    <a:cubicBezTo>
                      <a:pt x="95817" y="86373"/>
                      <a:pt x="105948" y="84106"/>
                      <a:pt x="115756" y="80772"/>
                    </a:cubicBezTo>
                    <a:lnTo>
                      <a:pt x="68237" y="53245"/>
                    </a:lnTo>
                    <a:cubicBezTo>
                      <a:pt x="50750" y="64675"/>
                      <a:pt x="49230" y="74581"/>
                      <a:pt x="63485" y="82772"/>
                    </a:cubicBezTo>
                    <a:close/>
                    <a:moveTo>
                      <a:pt x="230372" y="96774"/>
                    </a:moveTo>
                    <a:cubicBezTo>
                      <a:pt x="223101" y="92773"/>
                      <a:pt x="214719" y="91269"/>
                      <a:pt x="206517" y="92488"/>
                    </a:cubicBezTo>
                    <a:cubicBezTo>
                      <a:pt x="195265" y="93955"/>
                      <a:pt x="184174" y="96412"/>
                      <a:pt x="173349" y="99822"/>
                    </a:cubicBezTo>
                    <a:lnTo>
                      <a:pt x="220868" y="127159"/>
                    </a:lnTo>
                    <a:cubicBezTo>
                      <a:pt x="240892" y="114776"/>
                      <a:pt x="244057" y="104651"/>
                      <a:pt x="230372" y="9677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0" name="Google Shape;1530;p27"/>
              <p:cNvSpPr/>
              <p:nvPr/>
            </p:nvSpPr>
            <p:spPr>
              <a:xfrm>
                <a:off x="7753460" y="5307234"/>
                <a:ext cx="19007" cy="25526"/>
              </a:xfrm>
              <a:custGeom>
                <a:avLst/>
                <a:gdLst/>
                <a:ahLst/>
                <a:cxnLst/>
                <a:rect l="l" t="t" r="r" b="b"/>
                <a:pathLst>
                  <a:path w="19007" h="25526" extrusionOk="0">
                    <a:moveTo>
                      <a:pt x="0" y="17240"/>
                    </a:moveTo>
                    <a:cubicBezTo>
                      <a:pt x="475"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1" name="Google Shape;1531;p27"/>
              <p:cNvSpPr/>
              <p:nvPr/>
            </p:nvSpPr>
            <p:spPr>
              <a:xfrm>
                <a:off x="7880525" y="5317712"/>
                <a:ext cx="42101" cy="19716"/>
              </a:xfrm>
              <a:custGeom>
                <a:avLst/>
                <a:gdLst/>
                <a:ahLst/>
                <a:cxnLst/>
                <a:rect l="l" t="t" r="r" b="b"/>
                <a:pathLst>
                  <a:path w="42101" h="19716" extrusionOk="0">
                    <a:moveTo>
                      <a:pt x="42102" y="17240"/>
                    </a:moveTo>
                    <a:lnTo>
                      <a:pt x="42102" y="0"/>
                    </a:lnTo>
                    <a:lnTo>
                      <a:pt x="0" y="3238"/>
                    </a:lnTo>
                    <a:lnTo>
                      <a:pt x="24140" y="19717"/>
                    </a:lnTo>
                    <a:lnTo>
                      <a:pt x="42102" y="1724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2" name="Google Shape;1532;p27"/>
              <p:cNvSpPr/>
              <p:nvPr/>
            </p:nvSpPr>
            <p:spPr>
              <a:xfrm>
                <a:off x="7894686" y="5254561"/>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3" name="Google Shape;1533;p27"/>
              <p:cNvSpPr/>
              <p:nvPr/>
            </p:nvSpPr>
            <p:spPr>
              <a:xfrm>
                <a:off x="7795847" y="5260943"/>
                <a:ext cx="47328" cy="33051"/>
              </a:xfrm>
              <a:custGeom>
                <a:avLst/>
                <a:gdLst/>
                <a:ahLst/>
                <a:cxnLst/>
                <a:rect l="l" t="t" r="r" b="b"/>
                <a:pathLst>
                  <a:path w="47328" h="33051" extrusionOk="0">
                    <a:moveTo>
                      <a:pt x="0" y="10001"/>
                    </a:moveTo>
                    <a:lnTo>
                      <a:pt x="10454" y="0"/>
                    </a:lnTo>
                    <a:lnTo>
                      <a:pt x="47329" y="25527"/>
                    </a:lnTo>
                    <a:lnTo>
                      <a:pt x="45048" y="33052"/>
                    </a:lnTo>
                    <a:cubicBezTo>
                      <a:pt x="45048" y="33052"/>
                      <a:pt x="17487" y="21431"/>
                      <a:pt x="16537" y="2076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4" name="Google Shape;1534;p27"/>
              <p:cNvSpPr/>
              <p:nvPr/>
            </p:nvSpPr>
            <p:spPr>
              <a:xfrm>
                <a:off x="7699193" y="5205793"/>
                <a:ext cx="58543" cy="38861"/>
              </a:xfrm>
              <a:custGeom>
                <a:avLst/>
                <a:gdLst/>
                <a:ahLst/>
                <a:cxnLst/>
                <a:rect l="l" t="t" r="r" b="b"/>
                <a:pathLst>
                  <a:path w="58543" h="38861" extrusionOk="0">
                    <a:moveTo>
                      <a:pt x="0" y="11049"/>
                    </a:moveTo>
                    <a:lnTo>
                      <a:pt x="49040" y="38862"/>
                    </a:lnTo>
                    <a:lnTo>
                      <a:pt x="58543" y="31623"/>
                    </a:lnTo>
                    <a:cubicBezTo>
                      <a:pt x="58543" y="31623"/>
                      <a:pt x="52461" y="24574"/>
                      <a:pt x="51986" y="23813"/>
                    </a:cubicBezTo>
                    <a:cubicBezTo>
                      <a:pt x="47585" y="18783"/>
                      <a:pt x="42425" y="14478"/>
                      <a:pt x="36684" y="11049"/>
                    </a:cubicBezTo>
                    <a:cubicBezTo>
                      <a:pt x="33073" y="10382"/>
                      <a:pt x="9789" y="0"/>
                      <a:pt x="978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5" name="Google Shape;1535;p27"/>
              <p:cNvSpPr/>
              <p:nvPr/>
            </p:nvSpPr>
            <p:spPr>
              <a:xfrm>
                <a:off x="7753460" y="5174646"/>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6" name="Google Shape;1536;p27"/>
              <p:cNvSpPr/>
              <p:nvPr/>
            </p:nvSpPr>
            <p:spPr>
              <a:xfrm>
                <a:off x="7631241" y="5169598"/>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7" name="Google Shape;1537;p27"/>
              <p:cNvSpPr/>
              <p:nvPr/>
            </p:nvSpPr>
            <p:spPr>
              <a:xfrm>
                <a:off x="7632192" y="5227129"/>
                <a:ext cx="29936" cy="30289"/>
              </a:xfrm>
              <a:custGeom>
                <a:avLst/>
                <a:gdLst/>
                <a:ahLst/>
                <a:cxnLst/>
                <a:rect l="l" t="t" r="r" b="b"/>
                <a:pathLst>
                  <a:path w="29936"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8" name="Google Shape;1538;p27"/>
              <p:cNvSpPr/>
              <p:nvPr/>
            </p:nvSpPr>
            <p:spPr>
              <a:xfrm>
                <a:off x="7630861" y="5152548"/>
                <a:ext cx="295637" cy="184403"/>
              </a:xfrm>
              <a:custGeom>
                <a:avLst/>
                <a:gdLst/>
                <a:ahLst/>
                <a:cxnLst/>
                <a:rect l="l" t="t" r="r" b="b"/>
                <a:pathLst>
                  <a:path w="295637" h="184403" extrusionOk="0">
                    <a:moveTo>
                      <a:pt x="149875" y="29051"/>
                    </a:moveTo>
                    <a:cubicBezTo>
                      <a:pt x="145988" y="29042"/>
                      <a:pt x="142110" y="29356"/>
                      <a:pt x="138280" y="30004"/>
                    </a:cubicBezTo>
                    <a:cubicBezTo>
                      <a:pt x="133053" y="30671"/>
                      <a:pt x="127256" y="31718"/>
                      <a:pt x="120793" y="33147"/>
                    </a:cubicBezTo>
                    <a:cubicBezTo>
                      <a:pt x="114331" y="34576"/>
                      <a:pt x="107583" y="36195"/>
                      <a:pt x="100645" y="38290"/>
                    </a:cubicBezTo>
                    <a:cubicBezTo>
                      <a:pt x="93878" y="40310"/>
                      <a:pt x="87273" y="42824"/>
                      <a:pt x="80877" y="45815"/>
                    </a:cubicBezTo>
                    <a:lnTo>
                      <a:pt x="131628" y="75247"/>
                    </a:lnTo>
                    <a:lnTo>
                      <a:pt x="141131" y="72009"/>
                    </a:lnTo>
                    <a:cubicBezTo>
                      <a:pt x="154056" y="67723"/>
                      <a:pt x="166221" y="64103"/>
                      <a:pt x="177721" y="61055"/>
                    </a:cubicBezTo>
                    <a:cubicBezTo>
                      <a:pt x="188489" y="58207"/>
                      <a:pt x="199494" y="56397"/>
                      <a:pt x="210604" y="55626"/>
                    </a:cubicBezTo>
                    <a:cubicBezTo>
                      <a:pt x="220726" y="54988"/>
                      <a:pt x="230875" y="55654"/>
                      <a:pt x="240826" y="57626"/>
                    </a:cubicBezTo>
                    <a:cubicBezTo>
                      <a:pt x="251033" y="59836"/>
                      <a:pt x="260812" y="63655"/>
                      <a:pt x="269813" y="68961"/>
                    </a:cubicBezTo>
                    <a:cubicBezTo>
                      <a:pt x="278584" y="73362"/>
                      <a:pt x="286112" y="79915"/>
                      <a:pt x="291671" y="88011"/>
                    </a:cubicBezTo>
                    <a:cubicBezTo>
                      <a:pt x="295397" y="93897"/>
                      <a:pt x="296556" y="101051"/>
                      <a:pt x="294902" y="107823"/>
                    </a:cubicBezTo>
                    <a:cubicBezTo>
                      <a:pt x="292793" y="115319"/>
                      <a:pt x="288687" y="122101"/>
                      <a:pt x="283023" y="127444"/>
                    </a:cubicBezTo>
                    <a:cubicBezTo>
                      <a:pt x="276076" y="134503"/>
                      <a:pt x="268282" y="140675"/>
                      <a:pt x="259833" y="145828"/>
                    </a:cubicBezTo>
                    <a:lnTo>
                      <a:pt x="292146" y="164878"/>
                    </a:lnTo>
                    <a:lnTo>
                      <a:pt x="274469" y="175069"/>
                    </a:lnTo>
                    <a:lnTo>
                      <a:pt x="241871" y="156019"/>
                    </a:lnTo>
                    <a:cubicBezTo>
                      <a:pt x="226371" y="163763"/>
                      <a:pt x="210138" y="169916"/>
                      <a:pt x="193402" y="174403"/>
                    </a:cubicBezTo>
                    <a:cubicBezTo>
                      <a:pt x="175915" y="179241"/>
                      <a:pt x="158048" y="182585"/>
                      <a:pt x="139991" y="184404"/>
                    </a:cubicBezTo>
                    <a:lnTo>
                      <a:pt x="122979" y="153829"/>
                    </a:lnTo>
                    <a:cubicBezTo>
                      <a:pt x="126115" y="153829"/>
                      <a:pt x="130772" y="153829"/>
                      <a:pt x="137140" y="152781"/>
                    </a:cubicBezTo>
                    <a:cubicBezTo>
                      <a:pt x="143507" y="151733"/>
                      <a:pt x="150635" y="150781"/>
                      <a:pt x="158428" y="149066"/>
                    </a:cubicBezTo>
                    <a:cubicBezTo>
                      <a:pt x="166221" y="147352"/>
                      <a:pt x="174585" y="145256"/>
                      <a:pt x="183328" y="142684"/>
                    </a:cubicBezTo>
                    <a:cubicBezTo>
                      <a:pt x="191824" y="140141"/>
                      <a:pt x="200121" y="136960"/>
                      <a:pt x="208133" y="133159"/>
                    </a:cubicBezTo>
                    <a:lnTo>
                      <a:pt x="157573" y="103917"/>
                    </a:lnTo>
                    <a:lnTo>
                      <a:pt x="151015" y="106204"/>
                    </a:lnTo>
                    <a:lnTo>
                      <a:pt x="144077" y="108394"/>
                    </a:lnTo>
                    <a:cubicBezTo>
                      <a:pt x="131342" y="112585"/>
                      <a:pt x="119748" y="115824"/>
                      <a:pt x="109104" y="117919"/>
                    </a:cubicBezTo>
                    <a:cubicBezTo>
                      <a:pt x="99334" y="120196"/>
                      <a:pt x="89374" y="121530"/>
                      <a:pt x="79357" y="121920"/>
                    </a:cubicBezTo>
                    <a:cubicBezTo>
                      <a:pt x="70509" y="122234"/>
                      <a:pt x="61661" y="121396"/>
                      <a:pt x="53031" y="119443"/>
                    </a:cubicBezTo>
                    <a:cubicBezTo>
                      <a:pt x="44478" y="117462"/>
                      <a:pt x="36247" y="114252"/>
                      <a:pt x="28606" y="109918"/>
                    </a:cubicBezTo>
                    <a:cubicBezTo>
                      <a:pt x="20291" y="105537"/>
                      <a:pt x="13077" y="99317"/>
                      <a:pt x="7508" y="91726"/>
                    </a:cubicBezTo>
                    <a:cubicBezTo>
                      <a:pt x="3412" y="86039"/>
                      <a:pt x="1397" y="79105"/>
                      <a:pt x="1806" y="72104"/>
                    </a:cubicBezTo>
                    <a:cubicBezTo>
                      <a:pt x="2528" y="64808"/>
                      <a:pt x="5446" y="57893"/>
                      <a:pt x="10169" y="52292"/>
                    </a:cubicBezTo>
                    <a:cubicBezTo>
                      <a:pt x="15947" y="44882"/>
                      <a:pt x="22885" y="38452"/>
                      <a:pt x="30697" y="33242"/>
                    </a:cubicBezTo>
                    <a:lnTo>
                      <a:pt x="0" y="17050"/>
                    </a:lnTo>
                    <a:lnTo>
                      <a:pt x="17582" y="6763"/>
                    </a:lnTo>
                    <a:lnTo>
                      <a:pt x="47234" y="24003"/>
                    </a:lnTo>
                    <a:cubicBezTo>
                      <a:pt x="61157" y="17088"/>
                      <a:pt x="75783" y="11687"/>
                      <a:pt x="90856" y="7906"/>
                    </a:cubicBezTo>
                    <a:cubicBezTo>
                      <a:pt x="105197" y="4286"/>
                      <a:pt x="119776" y="1638"/>
                      <a:pt x="134479" y="0"/>
                    </a:cubicBezTo>
                    <a:close/>
                    <a:moveTo>
                      <a:pt x="63485" y="82391"/>
                    </a:moveTo>
                    <a:cubicBezTo>
                      <a:pt x="70157" y="86258"/>
                      <a:pt x="77864" y="87925"/>
                      <a:pt x="85534" y="87154"/>
                    </a:cubicBezTo>
                    <a:cubicBezTo>
                      <a:pt x="95817" y="85992"/>
                      <a:pt x="105948" y="83725"/>
                      <a:pt x="115756" y="80391"/>
                    </a:cubicBezTo>
                    <a:lnTo>
                      <a:pt x="68237" y="52864"/>
                    </a:lnTo>
                    <a:cubicBezTo>
                      <a:pt x="50750" y="64675"/>
                      <a:pt x="49230" y="74485"/>
                      <a:pt x="63485" y="82772"/>
                    </a:cubicBezTo>
                    <a:close/>
                    <a:moveTo>
                      <a:pt x="230372" y="96298"/>
                    </a:moveTo>
                    <a:cubicBezTo>
                      <a:pt x="223092" y="92335"/>
                      <a:pt x="214710" y="90859"/>
                      <a:pt x="206517" y="92107"/>
                    </a:cubicBezTo>
                    <a:cubicBezTo>
                      <a:pt x="195274" y="93535"/>
                      <a:pt x="184174" y="95964"/>
                      <a:pt x="173349" y="99346"/>
                    </a:cubicBezTo>
                    <a:lnTo>
                      <a:pt x="220868" y="126778"/>
                    </a:lnTo>
                    <a:cubicBezTo>
                      <a:pt x="240826" y="114776"/>
                      <a:pt x="244057" y="104680"/>
                      <a:pt x="230372" y="96679"/>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39" name="Google Shape;1539;p27"/>
            <p:cNvGrpSpPr/>
            <p:nvPr/>
          </p:nvGrpSpPr>
          <p:grpSpPr>
            <a:xfrm>
              <a:off x="4965040" y="3574128"/>
              <a:ext cx="883852" cy="621125"/>
              <a:chOff x="6774665" y="4316253"/>
              <a:chExt cx="883852" cy="621125"/>
            </a:xfrm>
          </p:grpSpPr>
          <p:sp>
            <p:nvSpPr>
              <p:cNvPr id="1540" name="Google Shape;1540;p27"/>
              <p:cNvSpPr/>
              <p:nvPr/>
            </p:nvSpPr>
            <p:spPr>
              <a:xfrm>
                <a:off x="6774665" y="442588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1" name="Google Shape;1541;p27"/>
              <p:cNvSpPr/>
              <p:nvPr/>
            </p:nvSpPr>
            <p:spPr>
              <a:xfrm>
                <a:off x="6774855" y="4568951"/>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2" name="Google Shape;1542;p27"/>
              <p:cNvSpPr/>
              <p:nvPr/>
            </p:nvSpPr>
            <p:spPr>
              <a:xfrm>
                <a:off x="7592086" y="4572000"/>
                <a:ext cx="66431" cy="157067"/>
              </a:xfrm>
              <a:custGeom>
                <a:avLst/>
                <a:gdLst/>
                <a:ahLst/>
                <a:cxnLst/>
                <a:rect l="l" t="t" r="r" b="b"/>
                <a:pathLst>
                  <a:path w="66431" h="157067" extrusionOk="0">
                    <a:moveTo>
                      <a:pt x="66431" y="0"/>
                    </a:moveTo>
                    <a:lnTo>
                      <a:pt x="66431" y="109633"/>
                    </a:lnTo>
                    <a:lnTo>
                      <a:pt x="21859" y="157067"/>
                    </a:lnTo>
                    <a:lnTo>
                      <a:pt x="0" y="31623"/>
                    </a:lnTo>
                    <a:lnTo>
                      <a:pt x="66431"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3" name="Google Shape;1543;p27"/>
              <p:cNvSpPr/>
              <p:nvPr/>
            </p:nvSpPr>
            <p:spPr>
              <a:xfrm>
                <a:off x="6774665" y="431625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4" name="Google Shape;1544;p27"/>
              <p:cNvSpPr/>
              <p:nvPr/>
            </p:nvSpPr>
            <p:spPr>
              <a:xfrm>
                <a:off x="6900380" y="4385881"/>
                <a:ext cx="632615" cy="366093"/>
              </a:xfrm>
              <a:custGeom>
                <a:avLst/>
                <a:gdLst/>
                <a:ahLst/>
                <a:cxnLst/>
                <a:rect l="l" t="t" r="r" b="b"/>
                <a:pathLst>
                  <a:path w="632615" h="366093" extrusionOk="0">
                    <a:moveTo>
                      <a:pt x="632021" y="194024"/>
                    </a:moveTo>
                    <a:cubicBezTo>
                      <a:pt x="627555" y="237077"/>
                      <a:pt x="596952" y="279749"/>
                      <a:pt x="540025" y="312515"/>
                    </a:cubicBezTo>
                    <a:cubicBezTo>
                      <a:pt x="416475" y="383953"/>
                      <a:pt x="216136" y="383953"/>
                      <a:pt x="92586" y="312515"/>
                    </a:cubicBezTo>
                    <a:cubicBezTo>
                      <a:pt x="35564" y="279559"/>
                      <a:pt x="4961" y="237077"/>
                      <a:pt x="590" y="194024"/>
                    </a:cubicBezTo>
                    <a:cubicBezTo>
                      <a:pt x="-4732" y="143637"/>
                      <a:pt x="25965" y="92107"/>
                      <a:pt x="92586" y="53721"/>
                    </a:cubicBezTo>
                    <a:cubicBezTo>
                      <a:pt x="216136" y="-17907"/>
                      <a:pt x="416475" y="-17907"/>
                      <a:pt x="540025" y="53721"/>
                    </a:cubicBezTo>
                    <a:cubicBezTo>
                      <a:pt x="606931" y="92107"/>
                      <a:pt x="637344" y="143637"/>
                      <a:pt x="632021" y="19402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5" name="Google Shape;1545;p27"/>
              <p:cNvSpPr/>
              <p:nvPr/>
            </p:nvSpPr>
            <p:spPr>
              <a:xfrm>
                <a:off x="6900970" y="4407789"/>
                <a:ext cx="631431" cy="344185"/>
              </a:xfrm>
              <a:custGeom>
                <a:avLst/>
                <a:gdLst/>
                <a:ahLst/>
                <a:cxnLst/>
                <a:rect l="l" t="t" r="r" b="b"/>
                <a:pathLst>
                  <a:path w="631431" h="344185" extrusionOk="0">
                    <a:moveTo>
                      <a:pt x="631432" y="172117"/>
                    </a:moveTo>
                    <a:cubicBezTo>
                      <a:pt x="626965" y="215170"/>
                      <a:pt x="596363" y="257842"/>
                      <a:pt x="539435" y="290608"/>
                    </a:cubicBezTo>
                    <a:cubicBezTo>
                      <a:pt x="415886" y="362045"/>
                      <a:pt x="215546" y="362045"/>
                      <a:pt x="91997" y="290608"/>
                    </a:cubicBezTo>
                    <a:cubicBezTo>
                      <a:pt x="34974" y="257651"/>
                      <a:pt x="4372" y="215170"/>
                      <a:pt x="0" y="172117"/>
                    </a:cubicBezTo>
                    <a:cubicBezTo>
                      <a:pt x="4372" y="129064"/>
                      <a:pt x="34974" y="86392"/>
                      <a:pt x="91997" y="53721"/>
                    </a:cubicBezTo>
                    <a:cubicBezTo>
                      <a:pt x="215546" y="-17907"/>
                      <a:pt x="415886" y="-17907"/>
                      <a:pt x="539435" y="53721"/>
                    </a:cubicBezTo>
                    <a:cubicBezTo>
                      <a:pt x="596838" y="86677"/>
                      <a:pt x="626965" y="129064"/>
                      <a:pt x="631432"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6" name="Google Shape;1546;p27"/>
              <p:cNvSpPr/>
              <p:nvPr/>
            </p:nvSpPr>
            <p:spPr>
              <a:xfrm>
                <a:off x="7062535" y="4489799"/>
                <a:ext cx="295132" cy="185547"/>
              </a:xfrm>
              <a:custGeom>
                <a:avLst/>
                <a:gdLst/>
                <a:ahLst/>
                <a:cxnLst/>
                <a:rect l="l" t="t" r="r" b="b"/>
                <a:pathLst>
                  <a:path w="295132" h="185547" extrusionOk="0">
                    <a:moveTo>
                      <a:pt x="149494" y="30194"/>
                    </a:moveTo>
                    <a:cubicBezTo>
                      <a:pt x="145607" y="30185"/>
                      <a:pt x="141730" y="30499"/>
                      <a:pt x="137900" y="31147"/>
                    </a:cubicBezTo>
                    <a:cubicBezTo>
                      <a:pt x="132673" y="31909"/>
                      <a:pt x="126875" y="32956"/>
                      <a:pt x="120413" y="34290"/>
                    </a:cubicBezTo>
                    <a:cubicBezTo>
                      <a:pt x="113950" y="35623"/>
                      <a:pt x="107203" y="37433"/>
                      <a:pt x="100265" y="39529"/>
                    </a:cubicBezTo>
                    <a:cubicBezTo>
                      <a:pt x="93498" y="41548"/>
                      <a:pt x="86893" y="44063"/>
                      <a:pt x="80497" y="47054"/>
                    </a:cubicBezTo>
                    <a:lnTo>
                      <a:pt x="131152" y="76486"/>
                    </a:lnTo>
                    <a:lnTo>
                      <a:pt x="140656" y="73247"/>
                    </a:lnTo>
                    <a:cubicBezTo>
                      <a:pt x="153581" y="68961"/>
                      <a:pt x="165746" y="65246"/>
                      <a:pt x="177246" y="62294"/>
                    </a:cubicBezTo>
                    <a:cubicBezTo>
                      <a:pt x="187994" y="59360"/>
                      <a:pt x="199009" y="57541"/>
                      <a:pt x="210129" y="56864"/>
                    </a:cubicBezTo>
                    <a:cubicBezTo>
                      <a:pt x="220250" y="56179"/>
                      <a:pt x="230410" y="56845"/>
                      <a:pt x="240351" y="58864"/>
                    </a:cubicBezTo>
                    <a:cubicBezTo>
                      <a:pt x="250567" y="61017"/>
                      <a:pt x="260366" y="64846"/>
                      <a:pt x="269337" y="70199"/>
                    </a:cubicBezTo>
                    <a:cubicBezTo>
                      <a:pt x="278119" y="74590"/>
                      <a:pt x="285636" y="81144"/>
                      <a:pt x="291196" y="89249"/>
                    </a:cubicBezTo>
                    <a:cubicBezTo>
                      <a:pt x="294874" y="95193"/>
                      <a:pt x="296033" y="102356"/>
                      <a:pt x="294427" y="109156"/>
                    </a:cubicBezTo>
                    <a:cubicBezTo>
                      <a:pt x="292251" y="116624"/>
                      <a:pt x="288155" y="123397"/>
                      <a:pt x="282547" y="128778"/>
                    </a:cubicBezTo>
                    <a:cubicBezTo>
                      <a:pt x="275553" y="135789"/>
                      <a:pt x="267769" y="141961"/>
                      <a:pt x="259358" y="147161"/>
                    </a:cubicBezTo>
                    <a:lnTo>
                      <a:pt x="291671" y="166211"/>
                    </a:lnTo>
                    <a:lnTo>
                      <a:pt x="273709" y="176213"/>
                    </a:lnTo>
                    <a:lnTo>
                      <a:pt x="241111" y="157163"/>
                    </a:lnTo>
                    <a:cubicBezTo>
                      <a:pt x="225591" y="164868"/>
                      <a:pt x="209359" y="171022"/>
                      <a:pt x="192642" y="175546"/>
                    </a:cubicBezTo>
                    <a:cubicBezTo>
                      <a:pt x="175155" y="180385"/>
                      <a:pt x="157288" y="183728"/>
                      <a:pt x="139230" y="185547"/>
                    </a:cubicBezTo>
                    <a:lnTo>
                      <a:pt x="122123" y="154972"/>
                    </a:lnTo>
                    <a:cubicBezTo>
                      <a:pt x="126894" y="154848"/>
                      <a:pt x="131656" y="154467"/>
                      <a:pt x="136379" y="153829"/>
                    </a:cubicBezTo>
                    <a:cubicBezTo>
                      <a:pt x="143536" y="153019"/>
                      <a:pt x="150644" y="151810"/>
                      <a:pt x="157668" y="150209"/>
                    </a:cubicBezTo>
                    <a:cubicBezTo>
                      <a:pt x="165556" y="148495"/>
                      <a:pt x="173824" y="146399"/>
                      <a:pt x="182568" y="143828"/>
                    </a:cubicBezTo>
                    <a:cubicBezTo>
                      <a:pt x="191055" y="141246"/>
                      <a:pt x="199342" y="138065"/>
                      <a:pt x="207372" y="134303"/>
                    </a:cubicBezTo>
                    <a:lnTo>
                      <a:pt x="156812" y="105061"/>
                    </a:lnTo>
                    <a:lnTo>
                      <a:pt x="150255" y="107347"/>
                    </a:lnTo>
                    <a:lnTo>
                      <a:pt x="143317" y="109442"/>
                    </a:lnTo>
                    <a:cubicBezTo>
                      <a:pt x="130582" y="113633"/>
                      <a:pt x="118987" y="116967"/>
                      <a:pt x="108343" y="118967"/>
                    </a:cubicBezTo>
                    <a:cubicBezTo>
                      <a:pt x="98545" y="121244"/>
                      <a:pt x="88556" y="122587"/>
                      <a:pt x="78501" y="122968"/>
                    </a:cubicBezTo>
                    <a:cubicBezTo>
                      <a:pt x="69691" y="123282"/>
                      <a:pt x="60872" y="122454"/>
                      <a:pt x="52271" y="120491"/>
                    </a:cubicBezTo>
                    <a:cubicBezTo>
                      <a:pt x="43698" y="118548"/>
                      <a:pt x="35468" y="115338"/>
                      <a:pt x="27846" y="110966"/>
                    </a:cubicBezTo>
                    <a:cubicBezTo>
                      <a:pt x="19511" y="106613"/>
                      <a:pt x="12288" y="100384"/>
                      <a:pt x="6748" y="92773"/>
                    </a:cubicBezTo>
                    <a:cubicBezTo>
                      <a:pt x="2585" y="87116"/>
                      <a:pt x="561" y="80163"/>
                      <a:pt x="1045" y="73152"/>
                    </a:cubicBezTo>
                    <a:cubicBezTo>
                      <a:pt x="1787" y="65856"/>
                      <a:pt x="4704" y="58950"/>
                      <a:pt x="9409" y="53340"/>
                    </a:cubicBezTo>
                    <a:cubicBezTo>
                      <a:pt x="15197" y="45929"/>
                      <a:pt x="22125" y="39500"/>
                      <a:pt x="29937" y="34290"/>
                    </a:cubicBezTo>
                    <a:lnTo>
                      <a:pt x="0" y="16954"/>
                    </a:lnTo>
                    <a:lnTo>
                      <a:pt x="17582" y="6763"/>
                    </a:lnTo>
                    <a:lnTo>
                      <a:pt x="47234" y="23908"/>
                    </a:lnTo>
                    <a:cubicBezTo>
                      <a:pt x="61157" y="17021"/>
                      <a:pt x="75783" y="11649"/>
                      <a:pt x="90856" y="7906"/>
                    </a:cubicBezTo>
                    <a:cubicBezTo>
                      <a:pt x="105188" y="4239"/>
                      <a:pt x="119767" y="1591"/>
                      <a:pt x="134479" y="0"/>
                    </a:cubicBezTo>
                    <a:close/>
                    <a:moveTo>
                      <a:pt x="63105" y="83629"/>
                    </a:moveTo>
                    <a:cubicBezTo>
                      <a:pt x="69786" y="87459"/>
                      <a:pt x="77494" y="89116"/>
                      <a:pt x="85154" y="88392"/>
                    </a:cubicBezTo>
                    <a:cubicBezTo>
                      <a:pt x="95437" y="87182"/>
                      <a:pt x="105568" y="84877"/>
                      <a:pt x="115376" y="81534"/>
                    </a:cubicBezTo>
                    <a:lnTo>
                      <a:pt x="67857" y="54007"/>
                    </a:lnTo>
                    <a:cubicBezTo>
                      <a:pt x="50370" y="65437"/>
                      <a:pt x="48849" y="75343"/>
                      <a:pt x="63105" y="83629"/>
                    </a:cubicBezTo>
                    <a:close/>
                    <a:moveTo>
                      <a:pt x="229991" y="97536"/>
                    </a:moveTo>
                    <a:cubicBezTo>
                      <a:pt x="222693" y="93612"/>
                      <a:pt x="214339" y="92107"/>
                      <a:pt x="206137" y="93250"/>
                    </a:cubicBezTo>
                    <a:cubicBezTo>
                      <a:pt x="194894" y="94755"/>
                      <a:pt x="183803" y="97212"/>
                      <a:pt x="172969" y="100584"/>
                    </a:cubicBezTo>
                    <a:lnTo>
                      <a:pt x="220488" y="127921"/>
                    </a:lnTo>
                    <a:cubicBezTo>
                      <a:pt x="240446" y="115634"/>
                      <a:pt x="243677" y="105442"/>
                      <a:pt x="229991" y="9753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7" name="Google Shape;1547;p27"/>
              <p:cNvSpPr/>
              <p:nvPr/>
            </p:nvSpPr>
            <p:spPr>
              <a:xfrm>
                <a:off x="7184658" y="4627816"/>
                <a:ext cx="19482" cy="25431"/>
              </a:xfrm>
              <a:custGeom>
                <a:avLst/>
                <a:gdLst/>
                <a:ahLst/>
                <a:cxnLst/>
                <a:rect l="l" t="t" r="r" b="b"/>
                <a:pathLst>
                  <a:path w="19482" h="25431" extrusionOk="0">
                    <a:moveTo>
                      <a:pt x="0" y="17145"/>
                    </a:moveTo>
                    <a:cubicBezTo>
                      <a:pt x="285" y="11430"/>
                      <a:pt x="285" y="5715"/>
                      <a:pt x="0" y="0"/>
                    </a:cubicBezTo>
                    <a:lnTo>
                      <a:pt x="19483" y="12478"/>
                    </a:lnTo>
                    <a:lnTo>
                      <a:pt x="11024" y="25432"/>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8" name="Google Shape;1548;p27"/>
              <p:cNvSpPr/>
              <p:nvPr/>
            </p:nvSpPr>
            <p:spPr>
              <a:xfrm>
                <a:off x="7311819" y="4638675"/>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9" name="Google Shape;1549;p27"/>
              <p:cNvSpPr/>
              <p:nvPr/>
            </p:nvSpPr>
            <p:spPr>
              <a:xfrm>
                <a:off x="7325980" y="4575428"/>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0" name="Google Shape;1550;p27"/>
              <p:cNvSpPr/>
              <p:nvPr/>
            </p:nvSpPr>
            <p:spPr>
              <a:xfrm>
                <a:off x="7227140" y="4581810"/>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431"/>
                      <a:pt x="16537"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1" name="Google Shape;1551;p27"/>
              <p:cNvSpPr/>
              <p:nvPr/>
            </p:nvSpPr>
            <p:spPr>
              <a:xfrm>
                <a:off x="7130487" y="4526660"/>
                <a:ext cx="59018" cy="38957"/>
              </a:xfrm>
              <a:custGeom>
                <a:avLst/>
                <a:gdLst/>
                <a:ahLst/>
                <a:cxnLst/>
                <a:rect l="l" t="t" r="r" b="b"/>
                <a:pathLst>
                  <a:path w="59018" h="38957" extrusionOk="0">
                    <a:moveTo>
                      <a:pt x="0" y="11144"/>
                    </a:moveTo>
                    <a:lnTo>
                      <a:pt x="49040" y="38957"/>
                    </a:lnTo>
                    <a:lnTo>
                      <a:pt x="59018" y="31623"/>
                    </a:lnTo>
                    <a:cubicBezTo>
                      <a:pt x="59018" y="31623"/>
                      <a:pt x="52841" y="24575"/>
                      <a:pt x="52461" y="23908"/>
                    </a:cubicBezTo>
                    <a:cubicBezTo>
                      <a:pt x="48042" y="18898"/>
                      <a:pt x="42881" y="14592"/>
                      <a:pt x="37160" y="11144"/>
                    </a:cubicBezTo>
                    <a:cubicBezTo>
                      <a:pt x="33548" y="10382"/>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2" name="Google Shape;1552;p27"/>
              <p:cNvSpPr/>
              <p:nvPr/>
            </p:nvSpPr>
            <p:spPr>
              <a:xfrm>
                <a:off x="7184753" y="4495514"/>
                <a:ext cx="27275" cy="24479"/>
              </a:xfrm>
              <a:custGeom>
                <a:avLst/>
                <a:gdLst/>
                <a:ahLst/>
                <a:cxnLst/>
                <a:rect l="l" t="t" r="r" b="b"/>
                <a:pathLst>
                  <a:path w="27275" h="24479" extrusionOk="0">
                    <a:moveTo>
                      <a:pt x="27276" y="24479"/>
                    </a:moveTo>
                    <a:lnTo>
                      <a:pt x="27276" y="7334"/>
                    </a:lnTo>
                    <a:lnTo>
                      <a:pt x="4752" y="0"/>
                    </a:lnTo>
                    <a:lnTo>
                      <a:pt x="0" y="13526"/>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3" name="Google Shape;1553;p27"/>
              <p:cNvSpPr/>
              <p:nvPr/>
            </p:nvSpPr>
            <p:spPr>
              <a:xfrm>
                <a:off x="7062535" y="4490466"/>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4" name="Google Shape;1554;p27"/>
              <p:cNvSpPr/>
              <p:nvPr/>
            </p:nvSpPr>
            <p:spPr>
              <a:xfrm>
                <a:off x="7063485" y="4547997"/>
                <a:ext cx="29937" cy="30289"/>
              </a:xfrm>
              <a:custGeom>
                <a:avLst/>
                <a:gdLst/>
                <a:ahLst/>
                <a:cxnLst/>
                <a:rect l="l" t="t" r="r" b="b"/>
                <a:pathLst>
                  <a:path w="29937"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5" name="Google Shape;1555;p27"/>
              <p:cNvSpPr/>
              <p:nvPr/>
            </p:nvSpPr>
            <p:spPr>
              <a:xfrm>
                <a:off x="7062535" y="4472654"/>
                <a:ext cx="295233" cy="185546"/>
              </a:xfrm>
              <a:custGeom>
                <a:avLst/>
                <a:gdLst/>
                <a:ahLst/>
                <a:cxnLst/>
                <a:rect l="l" t="t" r="r" b="b"/>
                <a:pathLst>
                  <a:path w="295233" h="185546" extrusionOk="0">
                    <a:moveTo>
                      <a:pt x="149494" y="30194"/>
                    </a:moveTo>
                    <a:cubicBezTo>
                      <a:pt x="145607" y="30185"/>
                      <a:pt x="141730" y="30499"/>
                      <a:pt x="137900" y="31147"/>
                    </a:cubicBezTo>
                    <a:cubicBezTo>
                      <a:pt x="132673" y="31909"/>
                      <a:pt x="126875" y="32956"/>
                      <a:pt x="120413" y="34290"/>
                    </a:cubicBezTo>
                    <a:cubicBezTo>
                      <a:pt x="113950" y="35623"/>
                      <a:pt x="107203" y="37338"/>
                      <a:pt x="100265" y="39433"/>
                    </a:cubicBezTo>
                    <a:cubicBezTo>
                      <a:pt x="93498" y="41481"/>
                      <a:pt x="86893" y="44034"/>
                      <a:pt x="80497" y="47054"/>
                    </a:cubicBezTo>
                    <a:lnTo>
                      <a:pt x="131247" y="76390"/>
                    </a:lnTo>
                    <a:lnTo>
                      <a:pt x="140751" y="73247"/>
                    </a:lnTo>
                    <a:cubicBezTo>
                      <a:pt x="153676" y="68866"/>
                      <a:pt x="165841" y="65246"/>
                      <a:pt x="177340" y="62198"/>
                    </a:cubicBezTo>
                    <a:cubicBezTo>
                      <a:pt x="188108" y="59360"/>
                      <a:pt x="199114" y="57540"/>
                      <a:pt x="210224" y="56769"/>
                    </a:cubicBezTo>
                    <a:cubicBezTo>
                      <a:pt x="220345" y="56159"/>
                      <a:pt x="230505" y="56864"/>
                      <a:pt x="240446" y="58864"/>
                    </a:cubicBezTo>
                    <a:cubicBezTo>
                      <a:pt x="250643" y="61036"/>
                      <a:pt x="260432" y="64827"/>
                      <a:pt x="269432" y="70104"/>
                    </a:cubicBezTo>
                    <a:cubicBezTo>
                      <a:pt x="278204" y="74504"/>
                      <a:pt x="285731" y="81058"/>
                      <a:pt x="291291" y="89154"/>
                    </a:cubicBezTo>
                    <a:cubicBezTo>
                      <a:pt x="294978" y="95088"/>
                      <a:pt x="296138" y="102260"/>
                      <a:pt x="294522" y="109061"/>
                    </a:cubicBezTo>
                    <a:cubicBezTo>
                      <a:pt x="292327" y="116519"/>
                      <a:pt x="288231" y="123282"/>
                      <a:pt x="282643" y="128683"/>
                    </a:cubicBezTo>
                    <a:cubicBezTo>
                      <a:pt x="275667" y="135684"/>
                      <a:pt x="267883" y="141827"/>
                      <a:pt x="259453" y="146971"/>
                    </a:cubicBezTo>
                    <a:lnTo>
                      <a:pt x="291766" y="166021"/>
                    </a:lnTo>
                    <a:lnTo>
                      <a:pt x="273709" y="176213"/>
                    </a:lnTo>
                    <a:lnTo>
                      <a:pt x="241111" y="157163"/>
                    </a:lnTo>
                    <a:cubicBezTo>
                      <a:pt x="225591" y="164830"/>
                      <a:pt x="209359" y="170955"/>
                      <a:pt x="192642" y="175450"/>
                    </a:cubicBezTo>
                    <a:cubicBezTo>
                      <a:pt x="175164" y="180365"/>
                      <a:pt x="157297" y="183737"/>
                      <a:pt x="139230" y="185547"/>
                    </a:cubicBezTo>
                    <a:lnTo>
                      <a:pt x="122123" y="154972"/>
                    </a:lnTo>
                    <a:cubicBezTo>
                      <a:pt x="126894" y="154848"/>
                      <a:pt x="131656" y="154467"/>
                      <a:pt x="136379" y="153829"/>
                    </a:cubicBezTo>
                    <a:cubicBezTo>
                      <a:pt x="142747" y="153067"/>
                      <a:pt x="149875" y="151924"/>
                      <a:pt x="157668" y="150209"/>
                    </a:cubicBezTo>
                    <a:cubicBezTo>
                      <a:pt x="165461" y="148495"/>
                      <a:pt x="173824" y="146304"/>
                      <a:pt x="182568" y="143828"/>
                    </a:cubicBezTo>
                    <a:cubicBezTo>
                      <a:pt x="191064" y="141284"/>
                      <a:pt x="199361" y="138103"/>
                      <a:pt x="207372" y="134303"/>
                    </a:cubicBezTo>
                    <a:lnTo>
                      <a:pt x="156812" y="105156"/>
                    </a:lnTo>
                    <a:lnTo>
                      <a:pt x="150255" y="107442"/>
                    </a:lnTo>
                    <a:lnTo>
                      <a:pt x="143317" y="109538"/>
                    </a:lnTo>
                    <a:cubicBezTo>
                      <a:pt x="130582" y="113729"/>
                      <a:pt x="118987" y="116967"/>
                      <a:pt x="108343" y="119063"/>
                    </a:cubicBezTo>
                    <a:cubicBezTo>
                      <a:pt x="98545" y="121339"/>
                      <a:pt x="88556" y="122682"/>
                      <a:pt x="78501" y="123063"/>
                    </a:cubicBezTo>
                    <a:cubicBezTo>
                      <a:pt x="69682" y="123425"/>
                      <a:pt x="60862" y="122587"/>
                      <a:pt x="52271" y="120587"/>
                    </a:cubicBezTo>
                    <a:cubicBezTo>
                      <a:pt x="43698" y="118653"/>
                      <a:pt x="35468" y="115433"/>
                      <a:pt x="27846" y="111062"/>
                    </a:cubicBezTo>
                    <a:cubicBezTo>
                      <a:pt x="19511" y="106709"/>
                      <a:pt x="12288" y="100479"/>
                      <a:pt x="6748" y="92869"/>
                    </a:cubicBezTo>
                    <a:cubicBezTo>
                      <a:pt x="2604" y="87201"/>
                      <a:pt x="579" y="80258"/>
                      <a:pt x="1045" y="73247"/>
                    </a:cubicBezTo>
                    <a:cubicBezTo>
                      <a:pt x="1767" y="65951"/>
                      <a:pt x="4685" y="59036"/>
                      <a:pt x="9409" y="53435"/>
                    </a:cubicBezTo>
                    <a:cubicBezTo>
                      <a:pt x="15197" y="46025"/>
                      <a:pt x="22125" y="39595"/>
                      <a:pt x="29937" y="34385"/>
                    </a:cubicBezTo>
                    <a:lnTo>
                      <a:pt x="0" y="17050"/>
                    </a:lnTo>
                    <a:lnTo>
                      <a:pt x="17582" y="6858"/>
                    </a:lnTo>
                    <a:lnTo>
                      <a:pt x="47234" y="24003"/>
                    </a:lnTo>
                    <a:cubicBezTo>
                      <a:pt x="61157" y="17088"/>
                      <a:pt x="75783" y="11687"/>
                      <a:pt x="90856" y="7906"/>
                    </a:cubicBezTo>
                    <a:cubicBezTo>
                      <a:pt x="105207" y="4324"/>
                      <a:pt x="119785" y="1686"/>
                      <a:pt x="134479" y="0"/>
                    </a:cubicBezTo>
                    <a:close/>
                    <a:moveTo>
                      <a:pt x="63105" y="83534"/>
                    </a:moveTo>
                    <a:cubicBezTo>
                      <a:pt x="69777" y="87401"/>
                      <a:pt x="77484" y="89068"/>
                      <a:pt x="85154" y="88297"/>
                    </a:cubicBezTo>
                    <a:cubicBezTo>
                      <a:pt x="95437" y="87125"/>
                      <a:pt x="105568" y="84858"/>
                      <a:pt x="115376" y="81534"/>
                    </a:cubicBezTo>
                    <a:lnTo>
                      <a:pt x="67857" y="54007"/>
                    </a:lnTo>
                    <a:cubicBezTo>
                      <a:pt x="50370" y="65437"/>
                      <a:pt x="48849" y="75343"/>
                      <a:pt x="63105" y="83534"/>
                    </a:cubicBezTo>
                    <a:close/>
                    <a:moveTo>
                      <a:pt x="229991" y="97536"/>
                    </a:moveTo>
                    <a:cubicBezTo>
                      <a:pt x="222721" y="93536"/>
                      <a:pt x="214339" y="92030"/>
                      <a:pt x="206137" y="93250"/>
                    </a:cubicBezTo>
                    <a:cubicBezTo>
                      <a:pt x="194884" y="94707"/>
                      <a:pt x="183784" y="97164"/>
                      <a:pt x="172969" y="100584"/>
                    </a:cubicBezTo>
                    <a:lnTo>
                      <a:pt x="220488" y="127921"/>
                    </a:lnTo>
                    <a:cubicBezTo>
                      <a:pt x="240512" y="115224"/>
                      <a:pt x="243677" y="105089"/>
                      <a:pt x="229991" y="97536"/>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56" name="Google Shape;1556;p27"/>
            <p:cNvGrpSpPr/>
            <p:nvPr/>
          </p:nvGrpSpPr>
          <p:grpSpPr>
            <a:xfrm>
              <a:off x="4965040" y="3430682"/>
              <a:ext cx="883852" cy="621125"/>
              <a:chOff x="6774665" y="4172807"/>
              <a:chExt cx="883852" cy="621125"/>
            </a:xfrm>
          </p:grpSpPr>
          <p:sp>
            <p:nvSpPr>
              <p:cNvPr id="1557" name="Google Shape;1557;p27"/>
              <p:cNvSpPr/>
              <p:nvPr/>
            </p:nvSpPr>
            <p:spPr>
              <a:xfrm>
                <a:off x="6774665" y="428244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8" name="Google Shape;1558;p27"/>
              <p:cNvSpPr/>
              <p:nvPr/>
            </p:nvSpPr>
            <p:spPr>
              <a:xfrm>
                <a:off x="6774855" y="4425505"/>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9" name="Google Shape;1559;p27"/>
              <p:cNvSpPr/>
              <p:nvPr/>
            </p:nvSpPr>
            <p:spPr>
              <a:xfrm>
                <a:off x="7592086" y="4428553"/>
                <a:ext cx="66431" cy="157067"/>
              </a:xfrm>
              <a:custGeom>
                <a:avLst/>
                <a:gdLst/>
                <a:ahLst/>
                <a:cxnLst/>
                <a:rect l="l" t="t" r="r" b="b"/>
                <a:pathLst>
                  <a:path w="66431" h="157067" extrusionOk="0">
                    <a:moveTo>
                      <a:pt x="66431" y="0"/>
                    </a:moveTo>
                    <a:lnTo>
                      <a:pt x="66431" y="109538"/>
                    </a:lnTo>
                    <a:lnTo>
                      <a:pt x="21859" y="157067"/>
                    </a:lnTo>
                    <a:lnTo>
                      <a:pt x="0" y="31623"/>
                    </a:lnTo>
                    <a:lnTo>
                      <a:pt x="66431"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0" name="Google Shape;1560;p27"/>
              <p:cNvSpPr/>
              <p:nvPr/>
            </p:nvSpPr>
            <p:spPr>
              <a:xfrm>
                <a:off x="6774665" y="4172807"/>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1" name="Google Shape;1561;p27"/>
              <p:cNvSpPr/>
              <p:nvPr/>
            </p:nvSpPr>
            <p:spPr>
              <a:xfrm>
                <a:off x="6900380" y="4242411"/>
                <a:ext cx="632615" cy="366117"/>
              </a:xfrm>
              <a:custGeom>
                <a:avLst/>
                <a:gdLst/>
                <a:ahLst/>
                <a:cxnLst/>
                <a:rect l="l" t="t" r="r" b="b"/>
                <a:pathLst>
                  <a:path w="632615" h="366117" extrusionOk="0">
                    <a:moveTo>
                      <a:pt x="632021" y="194048"/>
                    </a:moveTo>
                    <a:cubicBezTo>
                      <a:pt x="627555" y="237101"/>
                      <a:pt x="596952" y="279773"/>
                      <a:pt x="540025" y="312539"/>
                    </a:cubicBezTo>
                    <a:cubicBezTo>
                      <a:pt x="416475" y="383977"/>
                      <a:pt x="216136" y="383977"/>
                      <a:pt x="92586" y="312539"/>
                    </a:cubicBezTo>
                    <a:cubicBezTo>
                      <a:pt x="35564" y="279583"/>
                      <a:pt x="4961" y="237101"/>
                      <a:pt x="590" y="194048"/>
                    </a:cubicBezTo>
                    <a:cubicBezTo>
                      <a:pt x="-4732" y="143661"/>
                      <a:pt x="25965" y="92131"/>
                      <a:pt x="92586" y="53650"/>
                    </a:cubicBezTo>
                    <a:cubicBezTo>
                      <a:pt x="216136" y="-17883"/>
                      <a:pt x="416475" y="-17883"/>
                      <a:pt x="540025" y="53650"/>
                    </a:cubicBezTo>
                    <a:cubicBezTo>
                      <a:pt x="606931" y="92131"/>
                      <a:pt x="637344" y="143661"/>
                      <a:pt x="632021"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2" name="Google Shape;1562;p27"/>
              <p:cNvSpPr/>
              <p:nvPr/>
            </p:nvSpPr>
            <p:spPr>
              <a:xfrm>
                <a:off x="6900970" y="4264342"/>
                <a:ext cx="631431" cy="344185"/>
              </a:xfrm>
              <a:custGeom>
                <a:avLst/>
                <a:gdLst/>
                <a:ahLst/>
                <a:cxnLst/>
                <a:rect l="l" t="t" r="r" b="b"/>
                <a:pathLst>
                  <a:path w="631431" h="344185" extrusionOk="0">
                    <a:moveTo>
                      <a:pt x="631432" y="172117"/>
                    </a:moveTo>
                    <a:cubicBezTo>
                      <a:pt x="626965" y="215170"/>
                      <a:pt x="596363" y="257842"/>
                      <a:pt x="539435" y="290608"/>
                    </a:cubicBezTo>
                    <a:cubicBezTo>
                      <a:pt x="415886" y="362045"/>
                      <a:pt x="215546" y="362045"/>
                      <a:pt x="91997" y="290608"/>
                    </a:cubicBezTo>
                    <a:cubicBezTo>
                      <a:pt x="34974" y="257651"/>
                      <a:pt x="4372" y="215170"/>
                      <a:pt x="0" y="172117"/>
                    </a:cubicBezTo>
                    <a:cubicBezTo>
                      <a:pt x="4372" y="129064"/>
                      <a:pt x="34974" y="86392"/>
                      <a:pt x="91997" y="53721"/>
                    </a:cubicBezTo>
                    <a:cubicBezTo>
                      <a:pt x="215546" y="-17907"/>
                      <a:pt x="415886" y="-17907"/>
                      <a:pt x="539435" y="53721"/>
                    </a:cubicBezTo>
                    <a:cubicBezTo>
                      <a:pt x="596838" y="86677"/>
                      <a:pt x="626965" y="129064"/>
                      <a:pt x="631432"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3" name="Google Shape;1563;p27"/>
              <p:cNvSpPr/>
              <p:nvPr/>
            </p:nvSpPr>
            <p:spPr>
              <a:xfrm>
                <a:off x="7062535" y="4346352"/>
                <a:ext cx="295228" cy="185547"/>
              </a:xfrm>
              <a:custGeom>
                <a:avLst/>
                <a:gdLst/>
                <a:ahLst/>
                <a:cxnLst/>
                <a:rect l="l" t="t" r="r" b="b"/>
                <a:pathLst>
                  <a:path w="295228" h="185547" extrusionOk="0">
                    <a:moveTo>
                      <a:pt x="149494" y="30194"/>
                    </a:moveTo>
                    <a:cubicBezTo>
                      <a:pt x="145607" y="30185"/>
                      <a:pt x="141730" y="30499"/>
                      <a:pt x="137900" y="31147"/>
                    </a:cubicBezTo>
                    <a:cubicBezTo>
                      <a:pt x="132673" y="31909"/>
                      <a:pt x="126875" y="32956"/>
                      <a:pt x="120413" y="34290"/>
                    </a:cubicBezTo>
                    <a:cubicBezTo>
                      <a:pt x="113950" y="35623"/>
                      <a:pt x="107203" y="37433"/>
                      <a:pt x="100265" y="39529"/>
                    </a:cubicBezTo>
                    <a:cubicBezTo>
                      <a:pt x="93498" y="41548"/>
                      <a:pt x="86893" y="44063"/>
                      <a:pt x="80497" y="47054"/>
                    </a:cubicBezTo>
                    <a:lnTo>
                      <a:pt x="131247" y="76486"/>
                    </a:lnTo>
                    <a:lnTo>
                      <a:pt x="140751" y="73247"/>
                    </a:lnTo>
                    <a:cubicBezTo>
                      <a:pt x="153676" y="68961"/>
                      <a:pt x="165841" y="65246"/>
                      <a:pt x="177340" y="62294"/>
                    </a:cubicBezTo>
                    <a:cubicBezTo>
                      <a:pt x="188089" y="59360"/>
                      <a:pt x="199104" y="57541"/>
                      <a:pt x="210224" y="56864"/>
                    </a:cubicBezTo>
                    <a:cubicBezTo>
                      <a:pt x="220345" y="56179"/>
                      <a:pt x="230505" y="56845"/>
                      <a:pt x="240446" y="58864"/>
                    </a:cubicBezTo>
                    <a:cubicBezTo>
                      <a:pt x="250662" y="61017"/>
                      <a:pt x="260461" y="64846"/>
                      <a:pt x="269432" y="70199"/>
                    </a:cubicBezTo>
                    <a:cubicBezTo>
                      <a:pt x="278214" y="74590"/>
                      <a:pt x="285731" y="81144"/>
                      <a:pt x="291291" y="89249"/>
                    </a:cubicBezTo>
                    <a:cubicBezTo>
                      <a:pt x="294969" y="95193"/>
                      <a:pt x="296128" y="102356"/>
                      <a:pt x="294522" y="109156"/>
                    </a:cubicBezTo>
                    <a:cubicBezTo>
                      <a:pt x="292346" y="116624"/>
                      <a:pt x="288250" y="123397"/>
                      <a:pt x="282643" y="128778"/>
                    </a:cubicBezTo>
                    <a:cubicBezTo>
                      <a:pt x="275648" y="135789"/>
                      <a:pt x="267864" y="141961"/>
                      <a:pt x="259453" y="147161"/>
                    </a:cubicBezTo>
                    <a:lnTo>
                      <a:pt x="291766" y="166211"/>
                    </a:lnTo>
                    <a:lnTo>
                      <a:pt x="273709" y="176213"/>
                    </a:lnTo>
                    <a:lnTo>
                      <a:pt x="241111" y="157163"/>
                    </a:lnTo>
                    <a:cubicBezTo>
                      <a:pt x="225591" y="164868"/>
                      <a:pt x="209359" y="171022"/>
                      <a:pt x="192642" y="175546"/>
                    </a:cubicBezTo>
                    <a:cubicBezTo>
                      <a:pt x="175155" y="180384"/>
                      <a:pt x="157288" y="183728"/>
                      <a:pt x="139230" y="185547"/>
                    </a:cubicBezTo>
                    <a:lnTo>
                      <a:pt x="122123" y="154972"/>
                    </a:lnTo>
                    <a:cubicBezTo>
                      <a:pt x="126894" y="154848"/>
                      <a:pt x="131656" y="154467"/>
                      <a:pt x="136379" y="153829"/>
                    </a:cubicBezTo>
                    <a:cubicBezTo>
                      <a:pt x="143536" y="153019"/>
                      <a:pt x="150644" y="151809"/>
                      <a:pt x="157668" y="150209"/>
                    </a:cubicBezTo>
                    <a:cubicBezTo>
                      <a:pt x="165556" y="148495"/>
                      <a:pt x="173824" y="146399"/>
                      <a:pt x="182568" y="143828"/>
                    </a:cubicBezTo>
                    <a:cubicBezTo>
                      <a:pt x="191055" y="141246"/>
                      <a:pt x="199342" y="138065"/>
                      <a:pt x="207372" y="134303"/>
                    </a:cubicBezTo>
                    <a:lnTo>
                      <a:pt x="156812" y="105061"/>
                    </a:lnTo>
                    <a:lnTo>
                      <a:pt x="150255" y="107347"/>
                    </a:lnTo>
                    <a:lnTo>
                      <a:pt x="143317" y="109442"/>
                    </a:lnTo>
                    <a:cubicBezTo>
                      <a:pt x="130582" y="113633"/>
                      <a:pt x="118987" y="116967"/>
                      <a:pt x="108343" y="118967"/>
                    </a:cubicBezTo>
                    <a:cubicBezTo>
                      <a:pt x="98545" y="121244"/>
                      <a:pt x="88556" y="122587"/>
                      <a:pt x="78501" y="122968"/>
                    </a:cubicBezTo>
                    <a:cubicBezTo>
                      <a:pt x="69691" y="123282"/>
                      <a:pt x="60872" y="122453"/>
                      <a:pt x="52271" y="120491"/>
                    </a:cubicBezTo>
                    <a:cubicBezTo>
                      <a:pt x="43698" y="118548"/>
                      <a:pt x="35468" y="115338"/>
                      <a:pt x="27846" y="110966"/>
                    </a:cubicBezTo>
                    <a:cubicBezTo>
                      <a:pt x="19511" y="106613"/>
                      <a:pt x="12288" y="100384"/>
                      <a:pt x="6748" y="92773"/>
                    </a:cubicBezTo>
                    <a:cubicBezTo>
                      <a:pt x="2585" y="87116"/>
                      <a:pt x="561" y="80163"/>
                      <a:pt x="1045" y="73152"/>
                    </a:cubicBezTo>
                    <a:cubicBezTo>
                      <a:pt x="1787" y="65856"/>
                      <a:pt x="4704" y="58950"/>
                      <a:pt x="9409" y="53340"/>
                    </a:cubicBezTo>
                    <a:cubicBezTo>
                      <a:pt x="15197" y="45929"/>
                      <a:pt x="22125" y="39500"/>
                      <a:pt x="29937" y="34290"/>
                    </a:cubicBezTo>
                    <a:lnTo>
                      <a:pt x="0" y="16954"/>
                    </a:lnTo>
                    <a:lnTo>
                      <a:pt x="17582" y="6763"/>
                    </a:lnTo>
                    <a:lnTo>
                      <a:pt x="47234" y="23908"/>
                    </a:lnTo>
                    <a:cubicBezTo>
                      <a:pt x="61157" y="17021"/>
                      <a:pt x="75783" y="11649"/>
                      <a:pt x="90856" y="7906"/>
                    </a:cubicBezTo>
                    <a:cubicBezTo>
                      <a:pt x="105188" y="4239"/>
                      <a:pt x="119767" y="1591"/>
                      <a:pt x="134479" y="0"/>
                    </a:cubicBezTo>
                    <a:close/>
                    <a:moveTo>
                      <a:pt x="63105" y="83629"/>
                    </a:moveTo>
                    <a:cubicBezTo>
                      <a:pt x="69786" y="87459"/>
                      <a:pt x="77494" y="89116"/>
                      <a:pt x="85154" y="88392"/>
                    </a:cubicBezTo>
                    <a:cubicBezTo>
                      <a:pt x="95437" y="87182"/>
                      <a:pt x="105568" y="84877"/>
                      <a:pt x="115376" y="81534"/>
                    </a:cubicBezTo>
                    <a:lnTo>
                      <a:pt x="67857" y="54007"/>
                    </a:lnTo>
                    <a:cubicBezTo>
                      <a:pt x="50370" y="65437"/>
                      <a:pt x="48849" y="75343"/>
                      <a:pt x="63105" y="83629"/>
                    </a:cubicBezTo>
                    <a:close/>
                    <a:moveTo>
                      <a:pt x="229991" y="97536"/>
                    </a:moveTo>
                    <a:cubicBezTo>
                      <a:pt x="222721" y="93536"/>
                      <a:pt x="214339" y="92030"/>
                      <a:pt x="206137" y="93250"/>
                    </a:cubicBezTo>
                    <a:cubicBezTo>
                      <a:pt x="194894" y="94755"/>
                      <a:pt x="183803" y="97212"/>
                      <a:pt x="172969" y="100584"/>
                    </a:cubicBezTo>
                    <a:lnTo>
                      <a:pt x="220488" y="127921"/>
                    </a:lnTo>
                    <a:cubicBezTo>
                      <a:pt x="240446" y="115634"/>
                      <a:pt x="243677" y="105442"/>
                      <a:pt x="229991" y="9753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4" name="Google Shape;1564;p27"/>
              <p:cNvSpPr/>
              <p:nvPr/>
            </p:nvSpPr>
            <p:spPr>
              <a:xfrm>
                <a:off x="7184658" y="4484274"/>
                <a:ext cx="19482" cy="25526"/>
              </a:xfrm>
              <a:custGeom>
                <a:avLst/>
                <a:gdLst/>
                <a:ahLst/>
                <a:cxnLst/>
                <a:rect l="l" t="t" r="r" b="b"/>
                <a:pathLst>
                  <a:path w="19482" h="25526" extrusionOk="0">
                    <a:moveTo>
                      <a:pt x="0" y="17240"/>
                    </a:moveTo>
                    <a:cubicBezTo>
                      <a:pt x="570" y="16002"/>
                      <a:pt x="0" y="0"/>
                      <a:pt x="0" y="0"/>
                    </a:cubicBezTo>
                    <a:lnTo>
                      <a:pt x="19483" y="12573"/>
                    </a:lnTo>
                    <a:lnTo>
                      <a:pt x="11024"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5" name="Google Shape;1565;p27"/>
              <p:cNvSpPr/>
              <p:nvPr/>
            </p:nvSpPr>
            <p:spPr>
              <a:xfrm>
                <a:off x="7311819" y="4495228"/>
                <a:ext cx="42101" cy="19716"/>
              </a:xfrm>
              <a:custGeom>
                <a:avLst/>
                <a:gdLst/>
                <a:ahLst/>
                <a:cxnLst/>
                <a:rect l="l" t="t" r="r" b="b"/>
                <a:pathLst>
                  <a:path w="42101" h="19716" extrusionOk="0">
                    <a:moveTo>
                      <a:pt x="42102" y="17145"/>
                    </a:moveTo>
                    <a:lnTo>
                      <a:pt x="42102" y="0"/>
                    </a:lnTo>
                    <a:lnTo>
                      <a:pt x="0" y="3143"/>
                    </a:lnTo>
                    <a:lnTo>
                      <a:pt x="24140" y="19717"/>
                    </a:lnTo>
                    <a:lnTo>
                      <a:pt x="42102"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6" name="Google Shape;1566;p27"/>
              <p:cNvSpPr/>
              <p:nvPr/>
            </p:nvSpPr>
            <p:spPr>
              <a:xfrm>
                <a:off x="7325980" y="4431982"/>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7" name="Google Shape;1567;p27"/>
              <p:cNvSpPr/>
              <p:nvPr/>
            </p:nvSpPr>
            <p:spPr>
              <a:xfrm>
                <a:off x="7227140" y="4438078"/>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431"/>
                      <a:pt x="16537"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8" name="Google Shape;1568;p27"/>
              <p:cNvSpPr/>
              <p:nvPr/>
            </p:nvSpPr>
            <p:spPr>
              <a:xfrm>
                <a:off x="7130487" y="4383214"/>
                <a:ext cx="59018" cy="38957"/>
              </a:xfrm>
              <a:custGeom>
                <a:avLst/>
                <a:gdLst/>
                <a:ahLst/>
                <a:cxnLst/>
                <a:rect l="l" t="t" r="r" b="b"/>
                <a:pathLst>
                  <a:path w="59018" h="38957" extrusionOk="0">
                    <a:moveTo>
                      <a:pt x="0" y="11144"/>
                    </a:moveTo>
                    <a:lnTo>
                      <a:pt x="49040" y="38957"/>
                    </a:lnTo>
                    <a:lnTo>
                      <a:pt x="59018" y="31623"/>
                    </a:lnTo>
                    <a:cubicBezTo>
                      <a:pt x="59018" y="31623"/>
                      <a:pt x="52841" y="24575"/>
                      <a:pt x="52461" y="23908"/>
                    </a:cubicBezTo>
                    <a:cubicBezTo>
                      <a:pt x="48042" y="18898"/>
                      <a:pt x="42881" y="14592"/>
                      <a:pt x="37160" y="11144"/>
                    </a:cubicBezTo>
                    <a:cubicBezTo>
                      <a:pt x="33548" y="10382"/>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9" name="Google Shape;1569;p27"/>
              <p:cNvSpPr/>
              <p:nvPr/>
            </p:nvSpPr>
            <p:spPr>
              <a:xfrm>
                <a:off x="7184753" y="4352067"/>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0" name="Google Shape;1570;p27"/>
              <p:cNvSpPr/>
              <p:nvPr/>
            </p:nvSpPr>
            <p:spPr>
              <a:xfrm>
                <a:off x="7062535" y="4347019"/>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1" name="Google Shape;1571;p27"/>
              <p:cNvSpPr/>
              <p:nvPr/>
            </p:nvSpPr>
            <p:spPr>
              <a:xfrm>
                <a:off x="7063485" y="4404550"/>
                <a:ext cx="29937" cy="30289"/>
              </a:xfrm>
              <a:custGeom>
                <a:avLst/>
                <a:gdLst/>
                <a:ahLst/>
                <a:cxnLst/>
                <a:rect l="l" t="t" r="r" b="b"/>
                <a:pathLst>
                  <a:path w="29937"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2" name="Google Shape;1572;p27"/>
              <p:cNvSpPr/>
              <p:nvPr/>
            </p:nvSpPr>
            <p:spPr>
              <a:xfrm>
                <a:off x="7062535" y="4329112"/>
                <a:ext cx="295233" cy="185547"/>
              </a:xfrm>
              <a:custGeom>
                <a:avLst/>
                <a:gdLst/>
                <a:ahLst/>
                <a:cxnLst/>
                <a:rect l="l" t="t" r="r" b="b"/>
                <a:pathLst>
                  <a:path w="295233" h="185547" extrusionOk="0">
                    <a:moveTo>
                      <a:pt x="149494" y="30289"/>
                    </a:moveTo>
                    <a:cubicBezTo>
                      <a:pt x="145607" y="30280"/>
                      <a:pt x="141730" y="30594"/>
                      <a:pt x="137900" y="31242"/>
                    </a:cubicBezTo>
                    <a:cubicBezTo>
                      <a:pt x="132673" y="32004"/>
                      <a:pt x="126875" y="33052"/>
                      <a:pt x="120413" y="34385"/>
                    </a:cubicBezTo>
                    <a:cubicBezTo>
                      <a:pt x="113950" y="35719"/>
                      <a:pt x="107203" y="37433"/>
                      <a:pt x="100265" y="39529"/>
                    </a:cubicBezTo>
                    <a:cubicBezTo>
                      <a:pt x="93498" y="41577"/>
                      <a:pt x="86893" y="44129"/>
                      <a:pt x="80497" y="47149"/>
                    </a:cubicBezTo>
                    <a:lnTo>
                      <a:pt x="131247" y="76486"/>
                    </a:lnTo>
                    <a:lnTo>
                      <a:pt x="140751" y="73247"/>
                    </a:lnTo>
                    <a:cubicBezTo>
                      <a:pt x="153676" y="68961"/>
                      <a:pt x="165841" y="65341"/>
                      <a:pt x="177340" y="62294"/>
                    </a:cubicBezTo>
                    <a:cubicBezTo>
                      <a:pt x="188108" y="59455"/>
                      <a:pt x="199114" y="57636"/>
                      <a:pt x="210224" y="56864"/>
                    </a:cubicBezTo>
                    <a:cubicBezTo>
                      <a:pt x="220345" y="56255"/>
                      <a:pt x="230505" y="56960"/>
                      <a:pt x="240446" y="58960"/>
                    </a:cubicBezTo>
                    <a:cubicBezTo>
                      <a:pt x="250643" y="61131"/>
                      <a:pt x="260432" y="64922"/>
                      <a:pt x="269432" y="70199"/>
                    </a:cubicBezTo>
                    <a:cubicBezTo>
                      <a:pt x="278204" y="74600"/>
                      <a:pt x="285731" y="81153"/>
                      <a:pt x="291291" y="89249"/>
                    </a:cubicBezTo>
                    <a:cubicBezTo>
                      <a:pt x="294978" y="95183"/>
                      <a:pt x="296138" y="102356"/>
                      <a:pt x="294522" y="109156"/>
                    </a:cubicBezTo>
                    <a:cubicBezTo>
                      <a:pt x="292327" y="116615"/>
                      <a:pt x="288231" y="123377"/>
                      <a:pt x="282643" y="128778"/>
                    </a:cubicBezTo>
                    <a:cubicBezTo>
                      <a:pt x="275667" y="135779"/>
                      <a:pt x="267883" y="141922"/>
                      <a:pt x="259453" y="147066"/>
                    </a:cubicBezTo>
                    <a:lnTo>
                      <a:pt x="291766" y="166116"/>
                    </a:lnTo>
                    <a:lnTo>
                      <a:pt x="273709" y="176213"/>
                    </a:lnTo>
                    <a:lnTo>
                      <a:pt x="241111" y="157163"/>
                    </a:lnTo>
                    <a:cubicBezTo>
                      <a:pt x="225591" y="164830"/>
                      <a:pt x="209359" y="170955"/>
                      <a:pt x="192642" y="175451"/>
                    </a:cubicBezTo>
                    <a:cubicBezTo>
                      <a:pt x="175164" y="180365"/>
                      <a:pt x="157297" y="183737"/>
                      <a:pt x="139230" y="185547"/>
                    </a:cubicBezTo>
                    <a:lnTo>
                      <a:pt x="122123" y="154877"/>
                    </a:lnTo>
                    <a:cubicBezTo>
                      <a:pt x="126894" y="154848"/>
                      <a:pt x="131656" y="154496"/>
                      <a:pt x="136379" y="153829"/>
                    </a:cubicBezTo>
                    <a:cubicBezTo>
                      <a:pt x="142747" y="153067"/>
                      <a:pt x="149875" y="151829"/>
                      <a:pt x="157668" y="150209"/>
                    </a:cubicBezTo>
                    <a:cubicBezTo>
                      <a:pt x="165461" y="148590"/>
                      <a:pt x="173824" y="146304"/>
                      <a:pt x="182568" y="143828"/>
                    </a:cubicBezTo>
                    <a:cubicBezTo>
                      <a:pt x="191045" y="141246"/>
                      <a:pt x="199342" y="138055"/>
                      <a:pt x="207372" y="134303"/>
                    </a:cubicBezTo>
                    <a:lnTo>
                      <a:pt x="156812" y="105156"/>
                    </a:lnTo>
                    <a:lnTo>
                      <a:pt x="150255" y="107442"/>
                    </a:lnTo>
                    <a:lnTo>
                      <a:pt x="143317" y="109538"/>
                    </a:lnTo>
                    <a:cubicBezTo>
                      <a:pt x="130582" y="113729"/>
                      <a:pt x="118987" y="116967"/>
                      <a:pt x="108343" y="119063"/>
                    </a:cubicBezTo>
                    <a:cubicBezTo>
                      <a:pt x="98545" y="121339"/>
                      <a:pt x="88556" y="122682"/>
                      <a:pt x="78501" y="123063"/>
                    </a:cubicBezTo>
                    <a:cubicBezTo>
                      <a:pt x="69682" y="123425"/>
                      <a:pt x="60862" y="122587"/>
                      <a:pt x="52271" y="120587"/>
                    </a:cubicBezTo>
                    <a:cubicBezTo>
                      <a:pt x="43698" y="118653"/>
                      <a:pt x="35468" y="115433"/>
                      <a:pt x="27846" y="111062"/>
                    </a:cubicBezTo>
                    <a:cubicBezTo>
                      <a:pt x="19511" y="106709"/>
                      <a:pt x="12288" y="100479"/>
                      <a:pt x="6748" y="92869"/>
                    </a:cubicBezTo>
                    <a:cubicBezTo>
                      <a:pt x="2604" y="87201"/>
                      <a:pt x="579" y="80258"/>
                      <a:pt x="1045" y="73247"/>
                    </a:cubicBezTo>
                    <a:cubicBezTo>
                      <a:pt x="1767" y="65951"/>
                      <a:pt x="4685" y="59036"/>
                      <a:pt x="9409" y="53435"/>
                    </a:cubicBezTo>
                    <a:cubicBezTo>
                      <a:pt x="15197" y="46025"/>
                      <a:pt x="22125" y="39596"/>
                      <a:pt x="29937" y="34385"/>
                    </a:cubicBezTo>
                    <a:lnTo>
                      <a:pt x="0" y="17050"/>
                    </a:lnTo>
                    <a:lnTo>
                      <a:pt x="17582" y="6858"/>
                    </a:lnTo>
                    <a:lnTo>
                      <a:pt x="47234" y="24003"/>
                    </a:lnTo>
                    <a:cubicBezTo>
                      <a:pt x="61157" y="17088"/>
                      <a:pt x="75783" y="11687"/>
                      <a:pt x="90856" y="7906"/>
                    </a:cubicBezTo>
                    <a:cubicBezTo>
                      <a:pt x="105207" y="4324"/>
                      <a:pt x="119785" y="1686"/>
                      <a:pt x="134479" y="0"/>
                    </a:cubicBezTo>
                    <a:close/>
                    <a:moveTo>
                      <a:pt x="63105" y="83629"/>
                    </a:moveTo>
                    <a:cubicBezTo>
                      <a:pt x="69777" y="87497"/>
                      <a:pt x="77484" y="89163"/>
                      <a:pt x="85154" y="88392"/>
                    </a:cubicBezTo>
                    <a:cubicBezTo>
                      <a:pt x="95437" y="87221"/>
                      <a:pt x="105568" y="84954"/>
                      <a:pt x="115376" y="81629"/>
                    </a:cubicBezTo>
                    <a:lnTo>
                      <a:pt x="67857" y="54102"/>
                    </a:lnTo>
                    <a:cubicBezTo>
                      <a:pt x="50370" y="65532"/>
                      <a:pt x="48849" y="75438"/>
                      <a:pt x="63105" y="83629"/>
                    </a:cubicBezTo>
                    <a:close/>
                    <a:moveTo>
                      <a:pt x="229991" y="97631"/>
                    </a:moveTo>
                    <a:cubicBezTo>
                      <a:pt x="222721" y="93631"/>
                      <a:pt x="214339" y="92126"/>
                      <a:pt x="206137" y="93345"/>
                    </a:cubicBezTo>
                    <a:cubicBezTo>
                      <a:pt x="194884" y="94802"/>
                      <a:pt x="183784" y="97260"/>
                      <a:pt x="172969" y="100679"/>
                    </a:cubicBezTo>
                    <a:lnTo>
                      <a:pt x="220488" y="128016"/>
                    </a:lnTo>
                    <a:cubicBezTo>
                      <a:pt x="240512" y="115700"/>
                      <a:pt x="243677" y="105566"/>
                      <a:pt x="229991" y="97631"/>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73" name="Google Shape;1573;p27"/>
            <p:cNvGrpSpPr/>
            <p:nvPr/>
          </p:nvGrpSpPr>
          <p:grpSpPr>
            <a:xfrm>
              <a:off x="4993741" y="3268090"/>
              <a:ext cx="883853" cy="621125"/>
              <a:chOff x="6803366" y="4010215"/>
              <a:chExt cx="883853" cy="621125"/>
            </a:xfrm>
          </p:grpSpPr>
          <p:sp>
            <p:nvSpPr>
              <p:cNvPr id="1574" name="Google Shape;1574;p27"/>
              <p:cNvSpPr/>
              <p:nvPr/>
            </p:nvSpPr>
            <p:spPr>
              <a:xfrm>
                <a:off x="6803366" y="411984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5" name="Google Shape;1575;p27"/>
              <p:cNvSpPr/>
              <p:nvPr/>
            </p:nvSpPr>
            <p:spPr>
              <a:xfrm>
                <a:off x="6803461" y="4262913"/>
                <a:ext cx="87339" cy="116490"/>
              </a:xfrm>
              <a:custGeom>
                <a:avLst/>
                <a:gdLst/>
                <a:ahLst/>
                <a:cxnLst/>
                <a:rect l="l" t="t" r="r" b="b"/>
                <a:pathLst>
                  <a:path w="87339" h="116490" extrusionOk="0">
                    <a:moveTo>
                      <a:pt x="0" y="116491"/>
                    </a:moveTo>
                    <a:lnTo>
                      <a:pt x="0" y="0"/>
                    </a:lnTo>
                    <a:lnTo>
                      <a:pt x="87340" y="77915"/>
                    </a:lnTo>
                    <a:lnTo>
                      <a:pt x="0" y="116491"/>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6" name="Google Shape;1576;p27"/>
              <p:cNvSpPr/>
              <p:nvPr/>
            </p:nvSpPr>
            <p:spPr>
              <a:xfrm>
                <a:off x="7620692" y="4265961"/>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7" name="Google Shape;1577;p27"/>
              <p:cNvSpPr/>
              <p:nvPr/>
            </p:nvSpPr>
            <p:spPr>
              <a:xfrm>
                <a:off x="6803366" y="4010215"/>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8" name="Google Shape;1578;p27"/>
              <p:cNvSpPr/>
              <p:nvPr/>
            </p:nvSpPr>
            <p:spPr>
              <a:xfrm>
                <a:off x="6928987" y="4079843"/>
                <a:ext cx="632689" cy="366093"/>
              </a:xfrm>
              <a:custGeom>
                <a:avLst/>
                <a:gdLst/>
                <a:ahLst/>
                <a:cxnLst/>
                <a:rect l="l" t="t" r="r" b="b"/>
                <a:pathLst>
                  <a:path w="632689" h="366093" extrusionOk="0">
                    <a:moveTo>
                      <a:pt x="632117" y="194024"/>
                    </a:moveTo>
                    <a:cubicBezTo>
                      <a:pt x="627555" y="237173"/>
                      <a:pt x="596952" y="279749"/>
                      <a:pt x="540025" y="312515"/>
                    </a:cubicBezTo>
                    <a:cubicBezTo>
                      <a:pt x="416476" y="383953"/>
                      <a:pt x="216136" y="383953"/>
                      <a:pt x="92587" y="312515"/>
                    </a:cubicBezTo>
                    <a:cubicBezTo>
                      <a:pt x="35564" y="279559"/>
                      <a:pt x="4962" y="237173"/>
                      <a:pt x="590" y="194024"/>
                    </a:cubicBezTo>
                    <a:cubicBezTo>
                      <a:pt x="-4732" y="143637"/>
                      <a:pt x="25965" y="92107"/>
                      <a:pt x="92587" y="53721"/>
                    </a:cubicBezTo>
                    <a:cubicBezTo>
                      <a:pt x="216136" y="-17907"/>
                      <a:pt x="416476" y="-17907"/>
                      <a:pt x="540025" y="53721"/>
                    </a:cubicBezTo>
                    <a:cubicBezTo>
                      <a:pt x="606836" y="92107"/>
                      <a:pt x="637344" y="143637"/>
                      <a:pt x="632117" y="19402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9" name="Google Shape;1579;p27"/>
              <p:cNvSpPr/>
              <p:nvPr/>
            </p:nvSpPr>
            <p:spPr>
              <a:xfrm>
                <a:off x="6929577" y="4101750"/>
                <a:ext cx="631526" cy="344186"/>
              </a:xfrm>
              <a:custGeom>
                <a:avLst/>
                <a:gdLst/>
                <a:ahLst/>
                <a:cxnLst/>
                <a:rect l="l" t="t" r="r" b="b"/>
                <a:pathLst>
                  <a:path w="631526" h="344186" extrusionOk="0">
                    <a:moveTo>
                      <a:pt x="631527" y="172117"/>
                    </a:moveTo>
                    <a:cubicBezTo>
                      <a:pt x="626965" y="215265"/>
                      <a:pt x="596363" y="257842"/>
                      <a:pt x="539435" y="290608"/>
                    </a:cubicBezTo>
                    <a:cubicBezTo>
                      <a:pt x="415886" y="362045"/>
                      <a:pt x="215546" y="362045"/>
                      <a:pt x="91997" y="290608"/>
                    </a:cubicBezTo>
                    <a:cubicBezTo>
                      <a:pt x="34974" y="257651"/>
                      <a:pt x="4372" y="215265"/>
                      <a:pt x="0" y="172117"/>
                    </a:cubicBezTo>
                    <a:cubicBezTo>
                      <a:pt x="4372" y="129064"/>
                      <a:pt x="35069" y="86392"/>
                      <a:pt x="91997" y="53721"/>
                    </a:cubicBezTo>
                    <a:cubicBezTo>
                      <a:pt x="215546" y="-17907"/>
                      <a:pt x="415886" y="-17907"/>
                      <a:pt x="539435" y="53721"/>
                    </a:cubicBezTo>
                    <a:cubicBezTo>
                      <a:pt x="596743" y="86678"/>
                      <a:pt x="626965" y="129064"/>
                      <a:pt x="631527" y="172117"/>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0" name="Google Shape;1580;p27"/>
              <p:cNvSpPr/>
              <p:nvPr/>
            </p:nvSpPr>
            <p:spPr>
              <a:xfrm>
                <a:off x="7091046" y="4183856"/>
                <a:ext cx="294970" cy="185451"/>
              </a:xfrm>
              <a:custGeom>
                <a:avLst/>
                <a:gdLst/>
                <a:ahLst/>
                <a:cxnLst/>
                <a:rect l="l" t="t" r="r" b="b"/>
                <a:pathLst>
                  <a:path w="294970" h="185451" extrusionOk="0">
                    <a:moveTo>
                      <a:pt x="149590" y="30194"/>
                    </a:moveTo>
                    <a:cubicBezTo>
                      <a:pt x="145702" y="30137"/>
                      <a:pt x="141825" y="30423"/>
                      <a:pt x="137995" y="31052"/>
                    </a:cubicBezTo>
                    <a:cubicBezTo>
                      <a:pt x="132768" y="31813"/>
                      <a:pt x="126970" y="32861"/>
                      <a:pt x="120508" y="34195"/>
                    </a:cubicBezTo>
                    <a:cubicBezTo>
                      <a:pt x="114045" y="35528"/>
                      <a:pt x="107393" y="37338"/>
                      <a:pt x="100360" y="39434"/>
                    </a:cubicBezTo>
                    <a:cubicBezTo>
                      <a:pt x="93593" y="41453"/>
                      <a:pt x="86988" y="43967"/>
                      <a:pt x="80592" y="46958"/>
                    </a:cubicBezTo>
                    <a:lnTo>
                      <a:pt x="131342" y="76390"/>
                    </a:lnTo>
                    <a:lnTo>
                      <a:pt x="140846" y="73152"/>
                    </a:lnTo>
                    <a:cubicBezTo>
                      <a:pt x="153771" y="68866"/>
                      <a:pt x="165936" y="65151"/>
                      <a:pt x="177436" y="62198"/>
                    </a:cubicBezTo>
                    <a:cubicBezTo>
                      <a:pt x="188184" y="59274"/>
                      <a:pt x="199199" y="57455"/>
                      <a:pt x="210319" y="56769"/>
                    </a:cubicBezTo>
                    <a:cubicBezTo>
                      <a:pt x="220469" y="56074"/>
                      <a:pt x="230666" y="56750"/>
                      <a:pt x="240636" y="58769"/>
                    </a:cubicBezTo>
                    <a:cubicBezTo>
                      <a:pt x="250672" y="61036"/>
                      <a:pt x="260290" y="64856"/>
                      <a:pt x="269147" y="70104"/>
                    </a:cubicBezTo>
                    <a:cubicBezTo>
                      <a:pt x="277929" y="74495"/>
                      <a:pt x="285446" y="81048"/>
                      <a:pt x="291006" y="89154"/>
                    </a:cubicBezTo>
                    <a:cubicBezTo>
                      <a:pt x="294722" y="95079"/>
                      <a:pt x="295891" y="102260"/>
                      <a:pt x="294237" y="109061"/>
                    </a:cubicBezTo>
                    <a:cubicBezTo>
                      <a:pt x="292099" y="116548"/>
                      <a:pt x="287993" y="123330"/>
                      <a:pt x="282357" y="128683"/>
                    </a:cubicBezTo>
                    <a:cubicBezTo>
                      <a:pt x="275382" y="135712"/>
                      <a:pt x="267598" y="141884"/>
                      <a:pt x="259168" y="147066"/>
                    </a:cubicBezTo>
                    <a:lnTo>
                      <a:pt x="291481" y="166116"/>
                    </a:lnTo>
                    <a:lnTo>
                      <a:pt x="273709" y="176117"/>
                    </a:lnTo>
                    <a:lnTo>
                      <a:pt x="241111" y="157067"/>
                    </a:lnTo>
                    <a:cubicBezTo>
                      <a:pt x="225591" y="164773"/>
                      <a:pt x="209359" y="170926"/>
                      <a:pt x="192642" y="175451"/>
                    </a:cubicBezTo>
                    <a:cubicBezTo>
                      <a:pt x="175155" y="180289"/>
                      <a:pt x="157288" y="183632"/>
                      <a:pt x="139230" y="185452"/>
                    </a:cubicBezTo>
                    <a:lnTo>
                      <a:pt x="122219" y="154877"/>
                    </a:lnTo>
                    <a:cubicBezTo>
                      <a:pt x="126990" y="154753"/>
                      <a:pt x="131751" y="154372"/>
                      <a:pt x="136474" y="153734"/>
                    </a:cubicBezTo>
                    <a:cubicBezTo>
                      <a:pt x="143631" y="152914"/>
                      <a:pt x="150739" y="151705"/>
                      <a:pt x="157763" y="150114"/>
                    </a:cubicBezTo>
                    <a:cubicBezTo>
                      <a:pt x="165556" y="148399"/>
                      <a:pt x="173824" y="146304"/>
                      <a:pt x="182568" y="143732"/>
                    </a:cubicBezTo>
                    <a:cubicBezTo>
                      <a:pt x="191064" y="141179"/>
                      <a:pt x="199351" y="137998"/>
                      <a:pt x="207372" y="134207"/>
                    </a:cubicBezTo>
                    <a:lnTo>
                      <a:pt x="156812" y="104965"/>
                    </a:lnTo>
                    <a:lnTo>
                      <a:pt x="150255" y="107252"/>
                    </a:lnTo>
                    <a:lnTo>
                      <a:pt x="143317" y="109347"/>
                    </a:lnTo>
                    <a:cubicBezTo>
                      <a:pt x="130582" y="113538"/>
                      <a:pt x="118987" y="116872"/>
                      <a:pt x="108343" y="118872"/>
                    </a:cubicBezTo>
                    <a:cubicBezTo>
                      <a:pt x="98573" y="121148"/>
                      <a:pt x="88613" y="122482"/>
                      <a:pt x="78596" y="122872"/>
                    </a:cubicBezTo>
                    <a:cubicBezTo>
                      <a:pt x="69748" y="123187"/>
                      <a:pt x="60900" y="122358"/>
                      <a:pt x="52271" y="120396"/>
                    </a:cubicBezTo>
                    <a:cubicBezTo>
                      <a:pt x="43727" y="118472"/>
                      <a:pt x="35525" y="115253"/>
                      <a:pt x="27941" y="110871"/>
                    </a:cubicBezTo>
                    <a:cubicBezTo>
                      <a:pt x="19606" y="106518"/>
                      <a:pt x="12364" y="100327"/>
                      <a:pt x="6748" y="92773"/>
                    </a:cubicBezTo>
                    <a:cubicBezTo>
                      <a:pt x="2680" y="87039"/>
                      <a:pt x="665" y="80086"/>
                      <a:pt x="1045" y="73057"/>
                    </a:cubicBezTo>
                    <a:cubicBezTo>
                      <a:pt x="1787" y="65789"/>
                      <a:pt x="4704" y="58922"/>
                      <a:pt x="9409" y="53340"/>
                    </a:cubicBezTo>
                    <a:cubicBezTo>
                      <a:pt x="15244" y="45977"/>
                      <a:pt x="22163" y="39557"/>
                      <a:pt x="29937" y="34290"/>
                    </a:cubicBezTo>
                    <a:lnTo>
                      <a:pt x="0" y="16954"/>
                    </a:lnTo>
                    <a:lnTo>
                      <a:pt x="17582" y="6763"/>
                    </a:lnTo>
                    <a:lnTo>
                      <a:pt x="47329" y="23908"/>
                    </a:lnTo>
                    <a:cubicBezTo>
                      <a:pt x="61261" y="17031"/>
                      <a:pt x="75878" y="11668"/>
                      <a:pt x="90951" y="7906"/>
                    </a:cubicBezTo>
                    <a:cubicBezTo>
                      <a:pt x="105283" y="4220"/>
                      <a:pt x="119862" y="1581"/>
                      <a:pt x="134573" y="0"/>
                    </a:cubicBezTo>
                    <a:close/>
                    <a:moveTo>
                      <a:pt x="63200" y="83534"/>
                    </a:moveTo>
                    <a:cubicBezTo>
                      <a:pt x="69881" y="87363"/>
                      <a:pt x="77589" y="89021"/>
                      <a:pt x="85249" y="88297"/>
                    </a:cubicBezTo>
                    <a:cubicBezTo>
                      <a:pt x="95579" y="87135"/>
                      <a:pt x="105739" y="84830"/>
                      <a:pt x="115566" y="81439"/>
                    </a:cubicBezTo>
                    <a:lnTo>
                      <a:pt x="68047" y="53912"/>
                    </a:lnTo>
                    <a:cubicBezTo>
                      <a:pt x="50560" y="65341"/>
                      <a:pt x="48944" y="75152"/>
                      <a:pt x="63200" y="83344"/>
                    </a:cubicBezTo>
                    <a:close/>
                    <a:moveTo>
                      <a:pt x="230087" y="97441"/>
                    </a:moveTo>
                    <a:cubicBezTo>
                      <a:pt x="222826" y="93516"/>
                      <a:pt x="214500" y="92021"/>
                      <a:pt x="206327" y="93154"/>
                    </a:cubicBezTo>
                    <a:cubicBezTo>
                      <a:pt x="195056" y="94659"/>
                      <a:pt x="183927" y="97117"/>
                      <a:pt x="173064" y="100489"/>
                    </a:cubicBezTo>
                    <a:lnTo>
                      <a:pt x="220583" y="127826"/>
                    </a:lnTo>
                    <a:cubicBezTo>
                      <a:pt x="240541" y="115538"/>
                      <a:pt x="243772" y="105346"/>
                      <a:pt x="230087" y="97441"/>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1" name="Google Shape;1581;p27"/>
              <p:cNvSpPr/>
              <p:nvPr/>
            </p:nvSpPr>
            <p:spPr>
              <a:xfrm>
                <a:off x="7213360" y="4321778"/>
                <a:ext cx="19007" cy="25526"/>
              </a:xfrm>
              <a:custGeom>
                <a:avLst/>
                <a:gdLst/>
                <a:ahLst/>
                <a:cxnLst/>
                <a:rect l="l" t="t" r="r" b="b"/>
                <a:pathLst>
                  <a:path w="19007" h="25526" extrusionOk="0">
                    <a:moveTo>
                      <a:pt x="0" y="17145"/>
                    </a:moveTo>
                    <a:cubicBezTo>
                      <a:pt x="475" y="15907"/>
                      <a:pt x="0" y="0"/>
                      <a:pt x="0" y="0"/>
                    </a:cubicBezTo>
                    <a:lnTo>
                      <a:pt x="19008" y="12478"/>
                    </a:lnTo>
                    <a:lnTo>
                      <a:pt x="10549"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2" name="Google Shape;1582;p27"/>
              <p:cNvSpPr/>
              <p:nvPr/>
            </p:nvSpPr>
            <p:spPr>
              <a:xfrm>
                <a:off x="7340425" y="4332636"/>
                <a:ext cx="42101" cy="19716"/>
              </a:xfrm>
              <a:custGeom>
                <a:avLst/>
                <a:gdLst/>
                <a:ahLst/>
                <a:cxnLst/>
                <a:rect l="l" t="t" r="r" b="b"/>
                <a:pathLst>
                  <a:path w="42101" h="19716" extrusionOk="0">
                    <a:moveTo>
                      <a:pt x="42102" y="17145"/>
                    </a:moveTo>
                    <a:lnTo>
                      <a:pt x="42102" y="0"/>
                    </a:lnTo>
                    <a:lnTo>
                      <a:pt x="0" y="3238"/>
                    </a:lnTo>
                    <a:lnTo>
                      <a:pt x="24235" y="19717"/>
                    </a:lnTo>
                    <a:lnTo>
                      <a:pt x="42102"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3" name="Google Shape;1583;p27"/>
              <p:cNvSpPr/>
              <p:nvPr/>
            </p:nvSpPr>
            <p:spPr>
              <a:xfrm>
                <a:off x="7354586" y="4269390"/>
                <a:ext cx="31457" cy="17335"/>
              </a:xfrm>
              <a:custGeom>
                <a:avLst/>
                <a:gdLst/>
                <a:ahLst/>
                <a:cxnLst/>
                <a:rect l="l" t="t" r="r" b="b"/>
                <a:pathLst>
                  <a:path w="31457" h="17335" extrusionOk="0">
                    <a:moveTo>
                      <a:pt x="31458" y="17335"/>
                    </a:moveTo>
                    <a:lnTo>
                      <a:pt x="31458" y="0"/>
                    </a:lnTo>
                    <a:lnTo>
                      <a:pt x="0" y="11430"/>
                    </a:lnTo>
                    <a:lnTo>
                      <a:pt x="31458" y="1733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4" name="Google Shape;1584;p27"/>
              <p:cNvSpPr/>
              <p:nvPr/>
            </p:nvSpPr>
            <p:spPr>
              <a:xfrm>
                <a:off x="7255747" y="4276153"/>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527"/>
                      <a:pt x="16536" y="2076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5" name="Google Shape;1585;p27"/>
              <p:cNvSpPr/>
              <p:nvPr/>
            </p:nvSpPr>
            <p:spPr>
              <a:xfrm>
                <a:off x="7159188" y="4220622"/>
                <a:ext cx="58923" cy="38957"/>
              </a:xfrm>
              <a:custGeom>
                <a:avLst/>
                <a:gdLst/>
                <a:ahLst/>
                <a:cxnLst/>
                <a:rect l="l" t="t" r="r" b="b"/>
                <a:pathLst>
                  <a:path w="58923" h="38957" extrusionOk="0">
                    <a:moveTo>
                      <a:pt x="0" y="11144"/>
                    </a:moveTo>
                    <a:lnTo>
                      <a:pt x="48944" y="38958"/>
                    </a:lnTo>
                    <a:lnTo>
                      <a:pt x="58924" y="31623"/>
                    </a:lnTo>
                    <a:cubicBezTo>
                      <a:pt x="58924" y="31623"/>
                      <a:pt x="52841" y="24575"/>
                      <a:pt x="52366" y="23908"/>
                    </a:cubicBezTo>
                    <a:cubicBezTo>
                      <a:pt x="47966" y="18879"/>
                      <a:pt x="42805" y="14574"/>
                      <a:pt x="37065" y="11144"/>
                    </a:cubicBezTo>
                    <a:cubicBezTo>
                      <a:pt x="33454" y="10478"/>
                      <a:pt x="10169" y="0"/>
                      <a:pt x="10169"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6" name="Google Shape;1586;p27"/>
              <p:cNvSpPr/>
              <p:nvPr/>
            </p:nvSpPr>
            <p:spPr>
              <a:xfrm>
                <a:off x="7213360" y="4189475"/>
                <a:ext cx="27275" cy="24574"/>
              </a:xfrm>
              <a:custGeom>
                <a:avLst/>
                <a:gdLst/>
                <a:ahLst/>
                <a:cxnLst/>
                <a:rect l="l" t="t" r="r" b="b"/>
                <a:pathLst>
                  <a:path w="27275" h="24574" extrusionOk="0">
                    <a:moveTo>
                      <a:pt x="27276" y="24575"/>
                    </a:moveTo>
                    <a:lnTo>
                      <a:pt x="27276" y="7334"/>
                    </a:lnTo>
                    <a:lnTo>
                      <a:pt x="4752" y="0"/>
                    </a:lnTo>
                    <a:lnTo>
                      <a:pt x="0" y="13526"/>
                    </a:lnTo>
                    <a:lnTo>
                      <a:pt x="1140" y="19621"/>
                    </a:lnTo>
                    <a:lnTo>
                      <a:pt x="27276" y="2457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7" name="Google Shape;1587;p27"/>
              <p:cNvSpPr/>
              <p:nvPr/>
            </p:nvSpPr>
            <p:spPr>
              <a:xfrm>
                <a:off x="7091141" y="4184427"/>
                <a:ext cx="26040" cy="19431"/>
              </a:xfrm>
              <a:custGeom>
                <a:avLst/>
                <a:gdLst/>
                <a:ahLst/>
                <a:cxnLst/>
                <a:rect l="l" t="t" r="r" b="b"/>
                <a:pathLst>
                  <a:path w="26040" h="19431" extrusionOk="0">
                    <a:moveTo>
                      <a:pt x="0" y="17145"/>
                    </a:moveTo>
                    <a:lnTo>
                      <a:pt x="0" y="0"/>
                    </a:lnTo>
                    <a:lnTo>
                      <a:pt x="26041" y="2762"/>
                    </a:lnTo>
                    <a:lnTo>
                      <a:pt x="17677" y="19431"/>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8" name="Google Shape;1588;p27"/>
              <p:cNvSpPr/>
              <p:nvPr/>
            </p:nvSpPr>
            <p:spPr>
              <a:xfrm>
                <a:off x="7092091" y="4242053"/>
                <a:ext cx="29936" cy="30194"/>
              </a:xfrm>
              <a:custGeom>
                <a:avLst/>
                <a:gdLst/>
                <a:ahLst/>
                <a:cxnLst/>
                <a:rect l="l" t="t" r="r" b="b"/>
                <a:pathLst>
                  <a:path w="29936" h="30194" extrusionOk="0">
                    <a:moveTo>
                      <a:pt x="0" y="17812"/>
                    </a:moveTo>
                    <a:lnTo>
                      <a:pt x="0" y="0"/>
                    </a:lnTo>
                    <a:lnTo>
                      <a:pt x="29937" y="0"/>
                    </a:lnTo>
                    <a:lnTo>
                      <a:pt x="22619" y="15907"/>
                    </a:lnTo>
                    <a:lnTo>
                      <a:pt x="9694" y="3019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9" name="Google Shape;1589;p27"/>
              <p:cNvSpPr/>
              <p:nvPr/>
            </p:nvSpPr>
            <p:spPr>
              <a:xfrm>
                <a:off x="7091046" y="4166616"/>
                <a:ext cx="294970" cy="185547"/>
              </a:xfrm>
              <a:custGeom>
                <a:avLst/>
                <a:gdLst/>
                <a:ahLst/>
                <a:cxnLst/>
                <a:rect l="l" t="t" r="r" b="b"/>
                <a:pathLst>
                  <a:path w="294970" h="185547" extrusionOk="0">
                    <a:moveTo>
                      <a:pt x="149590" y="30194"/>
                    </a:moveTo>
                    <a:cubicBezTo>
                      <a:pt x="145702" y="30185"/>
                      <a:pt x="141825" y="30499"/>
                      <a:pt x="137995" y="31147"/>
                    </a:cubicBezTo>
                    <a:cubicBezTo>
                      <a:pt x="132768" y="31909"/>
                      <a:pt x="126970" y="32956"/>
                      <a:pt x="120508" y="34290"/>
                    </a:cubicBezTo>
                    <a:cubicBezTo>
                      <a:pt x="114045" y="35623"/>
                      <a:pt x="107393" y="37338"/>
                      <a:pt x="100360" y="39433"/>
                    </a:cubicBezTo>
                    <a:cubicBezTo>
                      <a:pt x="93593" y="41481"/>
                      <a:pt x="86988" y="44034"/>
                      <a:pt x="80592" y="47054"/>
                    </a:cubicBezTo>
                    <a:lnTo>
                      <a:pt x="131342" y="76486"/>
                    </a:lnTo>
                    <a:lnTo>
                      <a:pt x="140846" y="73247"/>
                    </a:lnTo>
                    <a:cubicBezTo>
                      <a:pt x="153771" y="68866"/>
                      <a:pt x="165936" y="65246"/>
                      <a:pt x="177436" y="62294"/>
                    </a:cubicBezTo>
                    <a:cubicBezTo>
                      <a:pt x="188194" y="59379"/>
                      <a:pt x="199209" y="57531"/>
                      <a:pt x="210319" y="56769"/>
                    </a:cubicBezTo>
                    <a:cubicBezTo>
                      <a:pt x="220469" y="56159"/>
                      <a:pt x="230666" y="56864"/>
                      <a:pt x="240636" y="58864"/>
                    </a:cubicBezTo>
                    <a:cubicBezTo>
                      <a:pt x="250681" y="61084"/>
                      <a:pt x="260309" y="64913"/>
                      <a:pt x="269147" y="70199"/>
                    </a:cubicBezTo>
                    <a:cubicBezTo>
                      <a:pt x="277948" y="74562"/>
                      <a:pt x="285475" y="81124"/>
                      <a:pt x="291006" y="89249"/>
                    </a:cubicBezTo>
                    <a:cubicBezTo>
                      <a:pt x="294722" y="95174"/>
                      <a:pt x="295891" y="102356"/>
                      <a:pt x="294237" y="109156"/>
                    </a:cubicBezTo>
                    <a:cubicBezTo>
                      <a:pt x="292080" y="116634"/>
                      <a:pt x="287984" y="123406"/>
                      <a:pt x="282357" y="128778"/>
                    </a:cubicBezTo>
                    <a:cubicBezTo>
                      <a:pt x="275382" y="135807"/>
                      <a:pt x="267598" y="141980"/>
                      <a:pt x="259168" y="147161"/>
                    </a:cubicBezTo>
                    <a:lnTo>
                      <a:pt x="291481" y="166211"/>
                    </a:lnTo>
                    <a:lnTo>
                      <a:pt x="273709" y="176213"/>
                    </a:lnTo>
                    <a:lnTo>
                      <a:pt x="241111" y="157163"/>
                    </a:lnTo>
                    <a:cubicBezTo>
                      <a:pt x="225572" y="164820"/>
                      <a:pt x="209349" y="170983"/>
                      <a:pt x="192642" y="175546"/>
                    </a:cubicBezTo>
                    <a:cubicBezTo>
                      <a:pt x="175155" y="180384"/>
                      <a:pt x="157288" y="183728"/>
                      <a:pt x="139230" y="185547"/>
                    </a:cubicBezTo>
                    <a:lnTo>
                      <a:pt x="122219" y="154972"/>
                    </a:lnTo>
                    <a:cubicBezTo>
                      <a:pt x="126990" y="154848"/>
                      <a:pt x="131751" y="154467"/>
                      <a:pt x="136474" y="153829"/>
                    </a:cubicBezTo>
                    <a:cubicBezTo>
                      <a:pt x="142842" y="153067"/>
                      <a:pt x="149875" y="151924"/>
                      <a:pt x="157763" y="150209"/>
                    </a:cubicBezTo>
                    <a:cubicBezTo>
                      <a:pt x="165651" y="148495"/>
                      <a:pt x="173824" y="146399"/>
                      <a:pt x="182568" y="143828"/>
                    </a:cubicBezTo>
                    <a:cubicBezTo>
                      <a:pt x="191064" y="141275"/>
                      <a:pt x="199351" y="138093"/>
                      <a:pt x="207372" y="134303"/>
                    </a:cubicBezTo>
                    <a:lnTo>
                      <a:pt x="156812" y="105061"/>
                    </a:lnTo>
                    <a:lnTo>
                      <a:pt x="150255" y="107347"/>
                    </a:lnTo>
                    <a:lnTo>
                      <a:pt x="143317" y="109442"/>
                    </a:lnTo>
                    <a:cubicBezTo>
                      <a:pt x="130582" y="113633"/>
                      <a:pt x="118987" y="116967"/>
                      <a:pt x="108343" y="118967"/>
                    </a:cubicBezTo>
                    <a:cubicBezTo>
                      <a:pt x="98573" y="121244"/>
                      <a:pt x="88613" y="122577"/>
                      <a:pt x="78596" y="122968"/>
                    </a:cubicBezTo>
                    <a:cubicBezTo>
                      <a:pt x="69748" y="123234"/>
                      <a:pt x="60910" y="122406"/>
                      <a:pt x="52271" y="120491"/>
                    </a:cubicBezTo>
                    <a:cubicBezTo>
                      <a:pt x="43746" y="118520"/>
                      <a:pt x="35544" y="115310"/>
                      <a:pt x="27941" y="110966"/>
                    </a:cubicBezTo>
                    <a:cubicBezTo>
                      <a:pt x="19578" y="106613"/>
                      <a:pt x="12326" y="100384"/>
                      <a:pt x="6748" y="92773"/>
                    </a:cubicBezTo>
                    <a:cubicBezTo>
                      <a:pt x="2689" y="87068"/>
                      <a:pt x="675" y="80153"/>
                      <a:pt x="1045" y="73152"/>
                    </a:cubicBezTo>
                    <a:cubicBezTo>
                      <a:pt x="1787" y="65856"/>
                      <a:pt x="4704" y="58950"/>
                      <a:pt x="9409" y="53340"/>
                    </a:cubicBezTo>
                    <a:cubicBezTo>
                      <a:pt x="15244" y="45977"/>
                      <a:pt x="22163" y="39557"/>
                      <a:pt x="29937" y="34290"/>
                    </a:cubicBezTo>
                    <a:lnTo>
                      <a:pt x="0" y="16954"/>
                    </a:lnTo>
                    <a:lnTo>
                      <a:pt x="17582" y="6763"/>
                    </a:lnTo>
                    <a:lnTo>
                      <a:pt x="47329" y="23908"/>
                    </a:lnTo>
                    <a:cubicBezTo>
                      <a:pt x="61242" y="16993"/>
                      <a:pt x="75869" y="11621"/>
                      <a:pt x="90951" y="7906"/>
                    </a:cubicBezTo>
                    <a:cubicBezTo>
                      <a:pt x="105283" y="4220"/>
                      <a:pt x="119862" y="1581"/>
                      <a:pt x="134573" y="0"/>
                    </a:cubicBezTo>
                    <a:close/>
                    <a:moveTo>
                      <a:pt x="63200" y="83629"/>
                    </a:moveTo>
                    <a:cubicBezTo>
                      <a:pt x="69881" y="87468"/>
                      <a:pt x="77589" y="89106"/>
                      <a:pt x="85249" y="88297"/>
                    </a:cubicBezTo>
                    <a:cubicBezTo>
                      <a:pt x="95570" y="87173"/>
                      <a:pt x="105739" y="84906"/>
                      <a:pt x="115566" y="81534"/>
                    </a:cubicBezTo>
                    <a:lnTo>
                      <a:pt x="68047" y="54007"/>
                    </a:lnTo>
                    <a:cubicBezTo>
                      <a:pt x="50560" y="65437"/>
                      <a:pt x="48944" y="75314"/>
                      <a:pt x="63200" y="83629"/>
                    </a:cubicBezTo>
                    <a:close/>
                    <a:moveTo>
                      <a:pt x="230087" y="97536"/>
                    </a:moveTo>
                    <a:cubicBezTo>
                      <a:pt x="222845" y="93554"/>
                      <a:pt x="214500" y="92050"/>
                      <a:pt x="206327" y="93250"/>
                    </a:cubicBezTo>
                    <a:cubicBezTo>
                      <a:pt x="195046" y="94707"/>
                      <a:pt x="183917" y="97164"/>
                      <a:pt x="173064" y="100584"/>
                    </a:cubicBezTo>
                    <a:lnTo>
                      <a:pt x="220583" y="127921"/>
                    </a:lnTo>
                    <a:cubicBezTo>
                      <a:pt x="240541" y="115633"/>
                      <a:pt x="243772" y="105442"/>
                      <a:pt x="230087" y="97536"/>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590" name="Google Shape;1590;p27"/>
            <p:cNvGrpSpPr/>
            <p:nvPr/>
          </p:nvGrpSpPr>
          <p:grpSpPr>
            <a:xfrm>
              <a:off x="4984142" y="3105498"/>
              <a:ext cx="883852" cy="621125"/>
              <a:chOff x="6793767" y="3847623"/>
              <a:chExt cx="883852" cy="621125"/>
            </a:xfrm>
          </p:grpSpPr>
          <p:sp>
            <p:nvSpPr>
              <p:cNvPr id="1591" name="Google Shape;1591;p27"/>
              <p:cNvSpPr/>
              <p:nvPr/>
            </p:nvSpPr>
            <p:spPr>
              <a:xfrm>
                <a:off x="6793767" y="395725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2" name="Google Shape;1592;p27"/>
              <p:cNvSpPr/>
              <p:nvPr/>
            </p:nvSpPr>
            <p:spPr>
              <a:xfrm>
                <a:off x="6793958" y="4100322"/>
                <a:ext cx="87339" cy="116585"/>
              </a:xfrm>
              <a:custGeom>
                <a:avLst/>
                <a:gdLst/>
                <a:ahLst/>
                <a:cxnLst/>
                <a:rect l="l" t="t" r="r" b="b"/>
                <a:pathLst>
                  <a:path w="87339" h="116585" extrusionOk="0">
                    <a:moveTo>
                      <a:pt x="0" y="116586"/>
                    </a:moveTo>
                    <a:lnTo>
                      <a:pt x="0" y="0"/>
                    </a:lnTo>
                    <a:lnTo>
                      <a:pt x="87340" y="78010"/>
                    </a:lnTo>
                    <a:lnTo>
                      <a:pt x="0" y="116586"/>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3" name="Google Shape;1593;p27"/>
              <p:cNvSpPr/>
              <p:nvPr/>
            </p:nvSpPr>
            <p:spPr>
              <a:xfrm>
                <a:off x="7611093" y="4103369"/>
                <a:ext cx="66526" cy="157162"/>
              </a:xfrm>
              <a:custGeom>
                <a:avLst/>
                <a:gdLst/>
                <a:ahLst/>
                <a:cxnLst/>
                <a:rect l="l" t="t" r="r" b="b"/>
                <a:pathLst>
                  <a:path w="66526" h="157162" extrusionOk="0">
                    <a:moveTo>
                      <a:pt x="66527" y="0"/>
                    </a:moveTo>
                    <a:lnTo>
                      <a:pt x="66527" y="109633"/>
                    </a:lnTo>
                    <a:lnTo>
                      <a:pt x="21859" y="157163"/>
                    </a:lnTo>
                    <a:lnTo>
                      <a:pt x="0" y="31623"/>
                    </a:lnTo>
                    <a:lnTo>
                      <a:pt x="66527"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4" name="Google Shape;1594;p27"/>
              <p:cNvSpPr/>
              <p:nvPr/>
            </p:nvSpPr>
            <p:spPr>
              <a:xfrm>
                <a:off x="6793767" y="3847623"/>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5" name="Google Shape;1595;p27"/>
              <p:cNvSpPr/>
              <p:nvPr/>
            </p:nvSpPr>
            <p:spPr>
              <a:xfrm>
                <a:off x="6919483" y="3917323"/>
                <a:ext cx="632596" cy="366021"/>
              </a:xfrm>
              <a:custGeom>
                <a:avLst/>
                <a:gdLst/>
                <a:ahLst/>
                <a:cxnLst/>
                <a:rect l="l" t="t" r="r" b="b"/>
                <a:pathLst>
                  <a:path w="632596" h="366021" extrusionOk="0">
                    <a:moveTo>
                      <a:pt x="632021" y="194048"/>
                    </a:moveTo>
                    <a:cubicBezTo>
                      <a:pt x="627555" y="237101"/>
                      <a:pt x="596952" y="279773"/>
                      <a:pt x="540025" y="312444"/>
                    </a:cubicBezTo>
                    <a:cubicBezTo>
                      <a:pt x="416476" y="383881"/>
                      <a:pt x="216136" y="383881"/>
                      <a:pt x="92587" y="312444"/>
                    </a:cubicBezTo>
                    <a:cubicBezTo>
                      <a:pt x="35564" y="279487"/>
                      <a:pt x="4962" y="237101"/>
                      <a:pt x="590" y="194048"/>
                    </a:cubicBezTo>
                    <a:cubicBezTo>
                      <a:pt x="-4732" y="143565"/>
                      <a:pt x="25965" y="92130"/>
                      <a:pt x="92587" y="53649"/>
                    </a:cubicBezTo>
                    <a:cubicBezTo>
                      <a:pt x="216136" y="-17883"/>
                      <a:pt x="416380" y="-17883"/>
                      <a:pt x="540025" y="53649"/>
                    </a:cubicBezTo>
                    <a:cubicBezTo>
                      <a:pt x="606836" y="92130"/>
                      <a:pt x="637249" y="143565"/>
                      <a:pt x="632021" y="194048"/>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6" name="Google Shape;1596;p27"/>
              <p:cNvSpPr/>
              <p:nvPr/>
            </p:nvSpPr>
            <p:spPr>
              <a:xfrm>
                <a:off x="6920073" y="3939230"/>
                <a:ext cx="631431" cy="344114"/>
              </a:xfrm>
              <a:custGeom>
                <a:avLst/>
                <a:gdLst/>
                <a:ahLst/>
                <a:cxnLst/>
                <a:rect l="l" t="t" r="r" b="b"/>
                <a:pathLst>
                  <a:path w="631431" h="344114" extrusionOk="0">
                    <a:moveTo>
                      <a:pt x="631432" y="172141"/>
                    </a:moveTo>
                    <a:cubicBezTo>
                      <a:pt x="626965" y="215194"/>
                      <a:pt x="596363" y="257866"/>
                      <a:pt x="539435" y="290536"/>
                    </a:cubicBezTo>
                    <a:cubicBezTo>
                      <a:pt x="415886" y="361974"/>
                      <a:pt x="215546" y="361974"/>
                      <a:pt x="91997" y="290536"/>
                    </a:cubicBezTo>
                    <a:cubicBezTo>
                      <a:pt x="34974" y="257580"/>
                      <a:pt x="4372" y="215194"/>
                      <a:pt x="0" y="172141"/>
                    </a:cubicBezTo>
                    <a:cubicBezTo>
                      <a:pt x="4372" y="128992"/>
                      <a:pt x="34974" y="86416"/>
                      <a:pt x="91997" y="53650"/>
                    </a:cubicBezTo>
                    <a:cubicBezTo>
                      <a:pt x="215546" y="-17883"/>
                      <a:pt x="415791" y="-17883"/>
                      <a:pt x="539435" y="53650"/>
                    </a:cubicBezTo>
                    <a:cubicBezTo>
                      <a:pt x="596743" y="86606"/>
                      <a:pt x="626965" y="128992"/>
                      <a:pt x="631432" y="1721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7" name="Google Shape;1597;p27"/>
              <p:cNvSpPr/>
              <p:nvPr/>
            </p:nvSpPr>
            <p:spPr>
              <a:xfrm>
                <a:off x="7081637" y="4021645"/>
                <a:ext cx="294557" cy="185070"/>
              </a:xfrm>
              <a:custGeom>
                <a:avLst/>
                <a:gdLst/>
                <a:ahLst/>
                <a:cxnLst/>
                <a:rect l="l" t="t" r="r" b="b"/>
                <a:pathLst>
                  <a:path w="294557" h="185070" extrusionOk="0">
                    <a:moveTo>
                      <a:pt x="149495" y="29813"/>
                    </a:moveTo>
                    <a:cubicBezTo>
                      <a:pt x="145608" y="29756"/>
                      <a:pt x="141730" y="30042"/>
                      <a:pt x="137900" y="30671"/>
                    </a:cubicBezTo>
                    <a:cubicBezTo>
                      <a:pt x="132673" y="31432"/>
                      <a:pt x="126876" y="32480"/>
                      <a:pt x="120413" y="33814"/>
                    </a:cubicBezTo>
                    <a:cubicBezTo>
                      <a:pt x="113951" y="35147"/>
                      <a:pt x="107203" y="36957"/>
                      <a:pt x="100265" y="39053"/>
                    </a:cubicBezTo>
                    <a:cubicBezTo>
                      <a:pt x="93470" y="41072"/>
                      <a:pt x="86827" y="43586"/>
                      <a:pt x="80402" y="46577"/>
                    </a:cubicBezTo>
                    <a:lnTo>
                      <a:pt x="131057" y="76010"/>
                    </a:lnTo>
                    <a:lnTo>
                      <a:pt x="140561" y="72771"/>
                    </a:lnTo>
                    <a:cubicBezTo>
                      <a:pt x="153486" y="68485"/>
                      <a:pt x="165651" y="64865"/>
                      <a:pt x="177151" y="61817"/>
                    </a:cubicBezTo>
                    <a:cubicBezTo>
                      <a:pt x="187909" y="58931"/>
                      <a:pt x="198924" y="57112"/>
                      <a:pt x="210034" y="56388"/>
                    </a:cubicBezTo>
                    <a:cubicBezTo>
                      <a:pt x="220155" y="55702"/>
                      <a:pt x="230315" y="56369"/>
                      <a:pt x="240256" y="58388"/>
                    </a:cubicBezTo>
                    <a:cubicBezTo>
                      <a:pt x="250292" y="60646"/>
                      <a:pt x="259919" y="64465"/>
                      <a:pt x="268767" y="69723"/>
                    </a:cubicBezTo>
                    <a:cubicBezTo>
                      <a:pt x="277549" y="74114"/>
                      <a:pt x="285066" y="80667"/>
                      <a:pt x="290626" y="88773"/>
                    </a:cubicBezTo>
                    <a:cubicBezTo>
                      <a:pt x="294294" y="94717"/>
                      <a:pt x="295454" y="101879"/>
                      <a:pt x="293857" y="108680"/>
                    </a:cubicBezTo>
                    <a:cubicBezTo>
                      <a:pt x="291709" y="116157"/>
                      <a:pt x="287604" y="122939"/>
                      <a:pt x="281977" y="128302"/>
                    </a:cubicBezTo>
                    <a:cubicBezTo>
                      <a:pt x="274973" y="135331"/>
                      <a:pt x="267152" y="141503"/>
                      <a:pt x="258693" y="146685"/>
                    </a:cubicBezTo>
                    <a:lnTo>
                      <a:pt x="291006" y="165735"/>
                    </a:lnTo>
                    <a:lnTo>
                      <a:pt x="273614" y="175736"/>
                    </a:lnTo>
                    <a:lnTo>
                      <a:pt x="241016" y="156686"/>
                    </a:lnTo>
                    <a:cubicBezTo>
                      <a:pt x="225506" y="164402"/>
                      <a:pt x="209264" y="170555"/>
                      <a:pt x="192547" y="175070"/>
                    </a:cubicBezTo>
                    <a:cubicBezTo>
                      <a:pt x="175022" y="179918"/>
                      <a:pt x="157126" y="183261"/>
                      <a:pt x="139040" y="185071"/>
                    </a:cubicBezTo>
                    <a:lnTo>
                      <a:pt x="122029" y="154496"/>
                    </a:lnTo>
                    <a:cubicBezTo>
                      <a:pt x="125165" y="154496"/>
                      <a:pt x="129917" y="154496"/>
                      <a:pt x="136284" y="153448"/>
                    </a:cubicBezTo>
                    <a:cubicBezTo>
                      <a:pt x="142652" y="152400"/>
                      <a:pt x="149780" y="151447"/>
                      <a:pt x="157573" y="149733"/>
                    </a:cubicBezTo>
                    <a:cubicBezTo>
                      <a:pt x="165366" y="148019"/>
                      <a:pt x="173729" y="145923"/>
                      <a:pt x="182378" y="143351"/>
                    </a:cubicBezTo>
                    <a:cubicBezTo>
                      <a:pt x="190912" y="140827"/>
                      <a:pt x="199238" y="137646"/>
                      <a:pt x="207278" y="133826"/>
                    </a:cubicBezTo>
                    <a:lnTo>
                      <a:pt x="156718" y="104585"/>
                    </a:lnTo>
                    <a:lnTo>
                      <a:pt x="150065" y="106871"/>
                    </a:lnTo>
                    <a:lnTo>
                      <a:pt x="143222" y="109061"/>
                    </a:lnTo>
                    <a:cubicBezTo>
                      <a:pt x="130487" y="113252"/>
                      <a:pt x="118797" y="116491"/>
                      <a:pt x="108248" y="118586"/>
                    </a:cubicBezTo>
                    <a:cubicBezTo>
                      <a:pt x="98450" y="120863"/>
                      <a:pt x="88461" y="122206"/>
                      <a:pt x="78406" y="122587"/>
                    </a:cubicBezTo>
                    <a:cubicBezTo>
                      <a:pt x="69596" y="122901"/>
                      <a:pt x="60777" y="122072"/>
                      <a:pt x="52176" y="120110"/>
                    </a:cubicBezTo>
                    <a:cubicBezTo>
                      <a:pt x="43622" y="118129"/>
                      <a:pt x="35392" y="114919"/>
                      <a:pt x="27751" y="110585"/>
                    </a:cubicBezTo>
                    <a:cubicBezTo>
                      <a:pt x="19454" y="106175"/>
                      <a:pt x="12250" y="99955"/>
                      <a:pt x="6653" y="92393"/>
                    </a:cubicBezTo>
                    <a:cubicBezTo>
                      <a:pt x="2528" y="86716"/>
                      <a:pt x="485" y="79781"/>
                      <a:pt x="855" y="72771"/>
                    </a:cubicBezTo>
                    <a:cubicBezTo>
                      <a:pt x="1682" y="65503"/>
                      <a:pt x="4590" y="58617"/>
                      <a:pt x="9219" y="52959"/>
                    </a:cubicBezTo>
                    <a:cubicBezTo>
                      <a:pt x="15064" y="45577"/>
                      <a:pt x="22020" y="39148"/>
                      <a:pt x="29842" y="33909"/>
                    </a:cubicBezTo>
                    <a:lnTo>
                      <a:pt x="0" y="16954"/>
                    </a:lnTo>
                    <a:lnTo>
                      <a:pt x="17582" y="6763"/>
                    </a:lnTo>
                    <a:lnTo>
                      <a:pt x="47234" y="24003"/>
                    </a:lnTo>
                    <a:cubicBezTo>
                      <a:pt x="61148" y="17050"/>
                      <a:pt x="75774" y="11659"/>
                      <a:pt x="90856" y="7906"/>
                    </a:cubicBezTo>
                    <a:cubicBezTo>
                      <a:pt x="105188" y="4239"/>
                      <a:pt x="119767" y="1591"/>
                      <a:pt x="134479" y="0"/>
                    </a:cubicBezTo>
                    <a:close/>
                    <a:moveTo>
                      <a:pt x="63105" y="83153"/>
                    </a:moveTo>
                    <a:cubicBezTo>
                      <a:pt x="69786" y="86992"/>
                      <a:pt x="77494" y="88659"/>
                      <a:pt x="85154" y="87916"/>
                    </a:cubicBezTo>
                    <a:cubicBezTo>
                      <a:pt x="95437" y="86735"/>
                      <a:pt x="105568" y="84468"/>
                      <a:pt x="115376" y="81153"/>
                    </a:cubicBezTo>
                    <a:lnTo>
                      <a:pt x="67857" y="53530"/>
                    </a:lnTo>
                    <a:cubicBezTo>
                      <a:pt x="50370" y="65056"/>
                      <a:pt x="48850" y="74866"/>
                      <a:pt x="63105" y="83629"/>
                    </a:cubicBezTo>
                    <a:close/>
                    <a:moveTo>
                      <a:pt x="229992" y="97060"/>
                    </a:moveTo>
                    <a:cubicBezTo>
                      <a:pt x="222712" y="93097"/>
                      <a:pt x="214329" y="91621"/>
                      <a:pt x="206137" y="92869"/>
                    </a:cubicBezTo>
                    <a:cubicBezTo>
                      <a:pt x="194885" y="94288"/>
                      <a:pt x="183784" y="96717"/>
                      <a:pt x="172969" y="100108"/>
                    </a:cubicBezTo>
                    <a:lnTo>
                      <a:pt x="220488" y="127540"/>
                    </a:lnTo>
                    <a:cubicBezTo>
                      <a:pt x="240446" y="115157"/>
                      <a:pt x="243677" y="105061"/>
                      <a:pt x="229992" y="9706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8" name="Google Shape;1598;p27"/>
              <p:cNvSpPr/>
              <p:nvPr/>
            </p:nvSpPr>
            <p:spPr>
              <a:xfrm>
                <a:off x="7203761" y="4159186"/>
                <a:ext cx="19007" cy="25526"/>
              </a:xfrm>
              <a:custGeom>
                <a:avLst/>
                <a:gdLst/>
                <a:ahLst/>
                <a:cxnLst/>
                <a:rect l="l" t="t" r="r" b="b"/>
                <a:pathLst>
                  <a:path w="19007" h="25526" extrusionOk="0">
                    <a:moveTo>
                      <a:pt x="0" y="17145"/>
                    </a:moveTo>
                    <a:cubicBezTo>
                      <a:pt x="475" y="15907"/>
                      <a:pt x="0" y="0"/>
                      <a:pt x="0" y="0"/>
                    </a:cubicBezTo>
                    <a:lnTo>
                      <a:pt x="19008" y="12478"/>
                    </a:lnTo>
                    <a:lnTo>
                      <a:pt x="10644" y="25527"/>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9" name="Google Shape;1599;p27"/>
              <p:cNvSpPr/>
              <p:nvPr/>
            </p:nvSpPr>
            <p:spPr>
              <a:xfrm>
                <a:off x="7330922" y="4170044"/>
                <a:ext cx="42006" cy="19716"/>
              </a:xfrm>
              <a:custGeom>
                <a:avLst/>
                <a:gdLst/>
                <a:ahLst/>
                <a:cxnLst/>
                <a:rect l="l" t="t" r="r" b="b"/>
                <a:pathLst>
                  <a:path w="42006" h="19716" extrusionOk="0">
                    <a:moveTo>
                      <a:pt x="42007" y="17145"/>
                    </a:moveTo>
                    <a:lnTo>
                      <a:pt x="42007" y="0"/>
                    </a:lnTo>
                    <a:lnTo>
                      <a:pt x="0" y="3239"/>
                    </a:lnTo>
                    <a:lnTo>
                      <a:pt x="24140" y="19717"/>
                    </a:lnTo>
                    <a:lnTo>
                      <a:pt x="42007"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0" name="Google Shape;1600;p27"/>
              <p:cNvSpPr/>
              <p:nvPr/>
            </p:nvSpPr>
            <p:spPr>
              <a:xfrm>
                <a:off x="7345082" y="4106799"/>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1" name="Google Shape;1601;p27"/>
              <p:cNvSpPr/>
              <p:nvPr/>
            </p:nvSpPr>
            <p:spPr>
              <a:xfrm>
                <a:off x="7246148" y="4113180"/>
                <a:ext cx="47424" cy="33147"/>
              </a:xfrm>
              <a:custGeom>
                <a:avLst/>
                <a:gdLst/>
                <a:ahLst/>
                <a:cxnLst/>
                <a:rect l="l" t="t" r="r" b="b"/>
                <a:pathLst>
                  <a:path w="47424" h="33147" extrusionOk="0">
                    <a:moveTo>
                      <a:pt x="0" y="10097"/>
                    </a:moveTo>
                    <a:lnTo>
                      <a:pt x="10549" y="0"/>
                    </a:lnTo>
                    <a:lnTo>
                      <a:pt x="47424" y="25622"/>
                    </a:lnTo>
                    <a:lnTo>
                      <a:pt x="45143" y="33147"/>
                    </a:lnTo>
                    <a:cubicBezTo>
                      <a:pt x="45143" y="33147"/>
                      <a:pt x="17582" y="21527"/>
                      <a:pt x="16632" y="20860"/>
                    </a:cubicBezTo>
                    <a:cubicBezTo>
                      <a:pt x="15681" y="20193"/>
                      <a:pt x="0" y="10097"/>
                      <a:pt x="0" y="10097"/>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2" name="Google Shape;1602;p27"/>
              <p:cNvSpPr/>
              <p:nvPr/>
            </p:nvSpPr>
            <p:spPr>
              <a:xfrm>
                <a:off x="7149589" y="4058031"/>
                <a:ext cx="59018" cy="38957"/>
              </a:xfrm>
              <a:custGeom>
                <a:avLst/>
                <a:gdLst/>
                <a:ahLst/>
                <a:cxnLst/>
                <a:rect l="l" t="t" r="r" b="b"/>
                <a:pathLst>
                  <a:path w="59018" h="38957" extrusionOk="0">
                    <a:moveTo>
                      <a:pt x="0" y="11144"/>
                    </a:moveTo>
                    <a:lnTo>
                      <a:pt x="48945" y="38957"/>
                    </a:lnTo>
                    <a:lnTo>
                      <a:pt x="59019" y="31718"/>
                    </a:lnTo>
                    <a:cubicBezTo>
                      <a:pt x="59019" y="31718"/>
                      <a:pt x="52841" y="24574"/>
                      <a:pt x="52366" y="23908"/>
                    </a:cubicBezTo>
                    <a:cubicBezTo>
                      <a:pt x="48004" y="18878"/>
                      <a:pt x="42872" y="14564"/>
                      <a:pt x="37160" y="11144"/>
                    </a:cubicBezTo>
                    <a:cubicBezTo>
                      <a:pt x="33549" y="10478"/>
                      <a:pt x="10264" y="0"/>
                      <a:pt x="10264"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3" name="Google Shape;1603;p27"/>
              <p:cNvSpPr/>
              <p:nvPr/>
            </p:nvSpPr>
            <p:spPr>
              <a:xfrm>
                <a:off x="7203761" y="4026884"/>
                <a:ext cx="27370" cy="24574"/>
              </a:xfrm>
              <a:custGeom>
                <a:avLst/>
                <a:gdLst/>
                <a:ahLst/>
                <a:cxnLst/>
                <a:rect l="l" t="t" r="r" b="b"/>
                <a:pathLst>
                  <a:path w="27370" h="24574" extrusionOk="0">
                    <a:moveTo>
                      <a:pt x="27371" y="24575"/>
                    </a:moveTo>
                    <a:lnTo>
                      <a:pt x="27371" y="7334"/>
                    </a:lnTo>
                    <a:lnTo>
                      <a:pt x="4847" y="0"/>
                    </a:lnTo>
                    <a:lnTo>
                      <a:pt x="0" y="13526"/>
                    </a:lnTo>
                    <a:lnTo>
                      <a:pt x="1236" y="19717"/>
                    </a:lnTo>
                    <a:lnTo>
                      <a:pt x="27371" y="2457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4" name="Google Shape;1604;p27"/>
              <p:cNvSpPr/>
              <p:nvPr/>
            </p:nvSpPr>
            <p:spPr>
              <a:xfrm>
                <a:off x="7081637" y="4021835"/>
                <a:ext cx="26040" cy="19526"/>
              </a:xfrm>
              <a:custGeom>
                <a:avLst/>
                <a:gdLst/>
                <a:ahLst/>
                <a:cxnLst/>
                <a:rect l="l" t="t" r="r" b="b"/>
                <a:pathLst>
                  <a:path w="26040" h="19526" extrusionOk="0">
                    <a:moveTo>
                      <a:pt x="0" y="17145"/>
                    </a:moveTo>
                    <a:lnTo>
                      <a:pt x="0" y="0"/>
                    </a:lnTo>
                    <a:lnTo>
                      <a:pt x="26041" y="2858"/>
                    </a:lnTo>
                    <a:lnTo>
                      <a:pt x="17582" y="19526"/>
                    </a:lnTo>
                    <a:lnTo>
                      <a:pt x="0" y="1714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5" name="Google Shape;1605;p27"/>
              <p:cNvSpPr/>
              <p:nvPr/>
            </p:nvSpPr>
            <p:spPr>
              <a:xfrm>
                <a:off x="7082588" y="4079462"/>
                <a:ext cx="29842" cy="30289"/>
              </a:xfrm>
              <a:custGeom>
                <a:avLst/>
                <a:gdLst/>
                <a:ahLst/>
                <a:cxnLst/>
                <a:rect l="l" t="t" r="r" b="b"/>
                <a:pathLst>
                  <a:path w="29842" h="30289" extrusionOk="0">
                    <a:moveTo>
                      <a:pt x="0" y="17812"/>
                    </a:moveTo>
                    <a:lnTo>
                      <a:pt x="0" y="0"/>
                    </a:lnTo>
                    <a:lnTo>
                      <a:pt x="29842" y="0"/>
                    </a:lnTo>
                    <a:lnTo>
                      <a:pt x="22619" y="16002"/>
                    </a:lnTo>
                    <a:lnTo>
                      <a:pt x="9599" y="3028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6" name="Google Shape;1606;p27"/>
              <p:cNvSpPr/>
              <p:nvPr/>
            </p:nvSpPr>
            <p:spPr>
              <a:xfrm>
                <a:off x="7081542" y="4004024"/>
                <a:ext cx="294657" cy="185547"/>
              </a:xfrm>
              <a:custGeom>
                <a:avLst/>
                <a:gdLst/>
                <a:ahLst/>
                <a:cxnLst/>
                <a:rect l="l" t="t" r="r" b="b"/>
                <a:pathLst>
                  <a:path w="294657" h="185547" extrusionOk="0">
                    <a:moveTo>
                      <a:pt x="149590" y="30194"/>
                    </a:moveTo>
                    <a:cubicBezTo>
                      <a:pt x="145702" y="30185"/>
                      <a:pt x="141825" y="30499"/>
                      <a:pt x="137995" y="31147"/>
                    </a:cubicBezTo>
                    <a:cubicBezTo>
                      <a:pt x="132768" y="31909"/>
                      <a:pt x="126970" y="32956"/>
                      <a:pt x="120508" y="34290"/>
                    </a:cubicBezTo>
                    <a:cubicBezTo>
                      <a:pt x="114045" y="35623"/>
                      <a:pt x="107298" y="37433"/>
                      <a:pt x="100360" y="39529"/>
                    </a:cubicBezTo>
                    <a:cubicBezTo>
                      <a:pt x="93565" y="41548"/>
                      <a:pt x="86922" y="44063"/>
                      <a:pt x="80497" y="47054"/>
                    </a:cubicBezTo>
                    <a:lnTo>
                      <a:pt x="131152" y="76486"/>
                    </a:lnTo>
                    <a:lnTo>
                      <a:pt x="140656" y="73247"/>
                    </a:lnTo>
                    <a:cubicBezTo>
                      <a:pt x="153581" y="68961"/>
                      <a:pt x="165746" y="65246"/>
                      <a:pt x="177246" y="62294"/>
                    </a:cubicBezTo>
                    <a:cubicBezTo>
                      <a:pt x="187994" y="59360"/>
                      <a:pt x="199009" y="57541"/>
                      <a:pt x="210129" y="56864"/>
                    </a:cubicBezTo>
                    <a:cubicBezTo>
                      <a:pt x="220250" y="56179"/>
                      <a:pt x="230410" y="56845"/>
                      <a:pt x="240351" y="58864"/>
                    </a:cubicBezTo>
                    <a:cubicBezTo>
                      <a:pt x="250406" y="61074"/>
                      <a:pt x="260033" y="64903"/>
                      <a:pt x="268862" y="70199"/>
                    </a:cubicBezTo>
                    <a:cubicBezTo>
                      <a:pt x="277644" y="74590"/>
                      <a:pt x="285161" y="81144"/>
                      <a:pt x="290721" y="89249"/>
                    </a:cubicBezTo>
                    <a:cubicBezTo>
                      <a:pt x="294399" y="95193"/>
                      <a:pt x="295558" y="102356"/>
                      <a:pt x="293952" y="109156"/>
                    </a:cubicBezTo>
                    <a:cubicBezTo>
                      <a:pt x="291776" y="116624"/>
                      <a:pt x="287680" y="123397"/>
                      <a:pt x="282072" y="128778"/>
                    </a:cubicBezTo>
                    <a:cubicBezTo>
                      <a:pt x="275068" y="135807"/>
                      <a:pt x="267246" y="141980"/>
                      <a:pt x="258788" y="147161"/>
                    </a:cubicBezTo>
                    <a:lnTo>
                      <a:pt x="291101" y="166211"/>
                    </a:lnTo>
                    <a:lnTo>
                      <a:pt x="273709" y="176213"/>
                    </a:lnTo>
                    <a:lnTo>
                      <a:pt x="241111" y="157163"/>
                    </a:lnTo>
                    <a:cubicBezTo>
                      <a:pt x="225582" y="164830"/>
                      <a:pt x="209349" y="170993"/>
                      <a:pt x="192642" y="175546"/>
                    </a:cubicBezTo>
                    <a:cubicBezTo>
                      <a:pt x="175117" y="180394"/>
                      <a:pt x="157221" y="183737"/>
                      <a:pt x="139135" y="185547"/>
                    </a:cubicBezTo>
                    <a:lnTo>
                      <a:pt x="122123" y="154972"/>
                    </a:lnTo>
                    <a:cubicBezTo>
                      <a:pt x="126894" y="154848"/>
                      <a:pt x="131656" y="154467"/>
                      <a:pt x="136379" y="153829"/>
                    </a:cubicBezTo>
                    <a:cubicBezTo>
                      <a:pt x="143536" y="153019"/>
                      <a:pt x="150644" y="151810"/>
                      <a:pt x="157668" y="150209"/>
                    </a:cubicBezTo>
                    <a:cubicBezTo>
                      <a:pt x="165556" y="148495"/>
                      <a:pt x="173824" y="146399"/>
                      <a:pt x="182473" y="143828"/>
                    </a:cubicBezTo>
                    <a:cubicBezTo>
                      <a:pt x="190988" y="141256"/>
                      <a:pt x="199313" y="138074"/>
                      <a:pt x="207372" y="134303"/>
                    </a:cubicBezTo>
                    <a:lnTo>
                      <a:pt x="156812" y="105061"/>
                    </a:lnTo>
                    <a:lnTo>
                      <a:pt x="150160" y="107347"/>
                    </a:lnTo>
                    <a:lnTo>
                      <a:pt x="143317" y="109442"/>
                    </a:lnTo>
                    <a:cubicBezTo>
                      <a:pt x="130582" y="113633"/>
                      <a:pt x="118892" y="116967"/>
                      <a:pt x="108343" y="118967"/>
                    </a:cubicBezTo>
                    <a:cubicBezTo>
                      <a:pt x="98545" y="121244"/>
                      <a:pt x="88556" y="122587"/>
                      <a:pt x="78501" y="122968"/>
                    </a:cubicBezTo>
                    <a:cubicBezTo>
                      <a:pt x="69691" y="123282"/>
                      <a:pt x="60872" y="122454"/>
                      <a:pt x="52271" y="120491"/>
                    </a:cubicBezTo>
                    <a:cubicBezTo>
                      <a:pt x="43698" y="118548"/>
                      <a:pt x="35468" y="115338"/>
                      <a:pt x="27846" y="110966"/>
                    </a:cubicBezTo>
                    <a:cubicBezTo>
                      <a:pt x="19511" y="106613"/>
                      <a:pt x="12288" y="100384"/>
                      <a:pt x="6748" y="92773"/>
                    </a:cubicBezTo>
                    <a:cubicBezTo>
                      <a:pt x="2604" y="87106"/>
                      <a:pt x="551" y="80172"/>
                      <a:pt x="950" y="73152"/>
                    </a:cubicBezTo>
                    <a:cubicBezTo>
                      <a:pt x="1777" y="65884"/>
                      <a:pt x="4685" y="58998"/>
                      <a:pt x="9314" y="53340"/>
                    </a:cubicBezTo>
                    <a:cubicBezTo>
                      <a:pt x="15159" y="45958"/>
                      <a:pt x="22115" y="39529"/>
                      <a:pt x="29937" y="34290"/>
                    </a:cubicBezTo>
                    <a:lnTo>
                      <a:pt x="0" y="16954"/>
                    </a:lnTo>
                    <a:lnTo>
                      <a:pt x="17582" y="6763"/>
                    </a:lnTo>
                    <a:lnTo>
                      <a:pt x="47234" y="23908"/>
                    </a:lnTo>
                    <a:cubicBezTo>
                      <a:pt x="61166" y="17031"/>
                      <a:pt x="75783" y="11668"/>
                      <a:pt x="90856" y="7906"/>
                    </a:cubicBezTo>
                    <a:cubicBezTo>
                      <a:pt x="105188" y="4239"/>
                      <a:pt x="119767" y="1591"/>
                      <a:pt x="134479" y="0"/>
                    </a:cubicBezTo>
                    <a:close/>
                    <a:moveTo>
                      <a:pt x="63200" y="83629"/>
                    </a:moveTo>
                    <a:cubicBezTo>
                      <a:pt x="69881" y="87468"/>
                      <a:pt x="77589" y="89135"/>
                      <a:pt x="85249" y="88392"/>
                    </a:cubicBezTo>
                    <a:cubicBezTo>
                      <a:pt x="95541" y="87211"/>
                      <a:pt x="105672" y="84915"/>
                      <a:pt x="115471" y="81534"/>
                    </a:cubicBezTo>
                    <a:lnTo>
                      <a:pt x="67952" y="54007"/>
                    </a:lnTo>
                    <a:cubicBezTo>
                      <a:pt x="50532" y="65437"/>
                      <a:pt x="48944" y="75314"/>
                      <a:pt x="63200" y="83629"/>
                    </a:cubicBezTo>
                    <a:close/>
                    <a:moveTo>
                      <a:pt x="230087" y="97536"/>
                    </a:moveTo>
                    <a:cubicBezTo>
                      <a:pt x="222788" y="93612"/>
                      <a:pt x="214434" y="92116"/>
                      <a:pt x="206232" y="93250"/>
                    </a:cubicBezTo>
                    <a:cubicBezTo>
                      <a:pt x="194989" y="94755"/>
                      <a:pt x="183898" y="97212"/>
                      <a:pt x="173064" y="100584"/>
                    </a:cubicBezTo>
                    <a:lnTo>
                      <a:pt x="220583" y="127921"/>
                    </a:lnTo>
                    <a:cubicBezTo>
                      <a:pt x="240541" y="115634"/>
                      <a:pt x="243772" y="105442"/>
                      <a:pt x="230087" y="97536"/>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07" name="Google Shape;1607;p27"/>
            <p:cNvSpPr/>
            <p:nvPr/>
          </p:nvSpPr>
          <p:spPr>
            <a:xfrm>
              <a:off x="2890886" y="2508793"/>
              <a:ext cx="205462" cy="301290"/>
            </a:xfrm>
            <a:custGeom>
              <a:avLst/>
              <a:gdLst/>
              <a:ahLst/>
              <a:cxnLst/>
              <a:rect l="l" t="t" r="r" b="b"/>
              <a:pathLst>
                <a:path w="205462" h="301290" extrusionOk="0">
                  <a:moveTo>
                    <a:pt x="72372" y="9965"/>
                  </a:moveTo>
                  <a:cubicBezTo>
                    <a:pt x="80545" y="-3179"/>
                    <a:pt x="142985" y="-11847"/>
                    <a:pt x="163608" y="41207"/>
                  </a:cubicBezTo>
                  <a:cubicBezTo>
                    <a:pt x="171306" y="61305"/>
                    <a:pt x="170166" y="112740"/>
                    <a:pt x="176628" y="145030"/>
                  </a:cubicBezTo>
                  <a:cubicBezTo>
                    <a:pt x="183091" y="177320"/>
                    <a:pt x="198582" y="195608"/>
                    <a:pt x="204094" y="221801"/>
                  </a:cubicBezTo>
                  <a:cubicBezTo>
                    <a:pt x="209606" y="247995"/>
                    <a:pt x="200578" y="292000"/>
                    <a:pt x="137568" y="299716"/>
                  </a:cubicBezTo>
                  <a:cubicBezTo>
                    <a:pt x="74558" y="307431"/>
                    <a:pt x="26088" y="285333"/>
                    <a:pt x="11262" y="265140"/>
                  </a:cubicBezTo>
                  <a:cubicBezTo>
                    <a:pt x="-3563" y="244947"/>
                    <a:pt x="-3944" y="202275"/>
                    <a:pt x="11262" y="179415"/>
                  </a:cubicBezTo>
                  <a:cubicBezTo>
                    <a:pt x="26468" y="156555"/>
                    <a:pt x="38443" y="137696"/>
                    <a:pt x="38063" y="10778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8" name="Google Shape;1608;p27"/>
            <p:cNvSpPr/>
            <p:nvPr/>
          </p:nvSpPr>
          <p:spPr>
            <a:xfrm>
              <a:off x="2906291" y="2506021"/>
              <a:ext cx="98213" cy="121997"/>
            </a:xfrm>
            <a:custGeom>
              <a:avLst/>
              <a:gdLst/>
              <a:ahLst/>
              <a:cxnLst/>
              <a:rect l="l" t="t" r="r" b="b"/>
              <a:pathLst>
                <a:path w="98213" h="121997" extrusionOk="0">
                  <a:moveTo>
                    <a:pt x="98213" y="3593"/>
                  </a:moveTo>
                  <a:cubicBezTo>
                    <a:pt x="98213" y="3593"/>
                    <a:pt x="50694" y="-9932"/>
                    <a:pt x="22183" y="15499"/>
                  </a:cubicBezTo>
                  <a:cubicBezTo>
                    <a:pt x="3095" y="33359"/>
                    <a:pt x="-4458" y="60400"/>
                    <a:pt x="2605" y="85603"/>
                  </a:cubicBezTo>
                  <a:cubicBezTo>
                    <a:pt x="6407" y="100558"/>
                    <a:pt x="14010" y="120846"/>
                    <a:pt x="25794" y="121989"/>
                  </a:cubicBezTo>
                  <a:cubicBezTo>
                    <a:pt x="37579" y="123132"/>
                    <a:pt x="98213" y="3593"/>
                    <a:pt x="98213" y="359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9" name="Google Shape;1609;p27"/>
            <p:cNvSpPr/>
            <p:nvPr/>
          </p:nvSpPr>
          <p:spPr>
            <a:xfrm>
              <a:off x="2925684" y="2638202"/>
              <a:ext cx="121328" cy="136036"/>
            </a:xfrm>
            <a:custGeom>
              <a:avLst/>
              <a:gdLst/>
              <a:ahLst/>
              <a:cxnLst/>
              <a:rect l="l" t="t" r="r" b="b"/>
              <a:pathLst>
                <a:path w="121328" h="136036" extrusionOk="0">
                  <a:moveTo>
                    <a:pt x="96782" y="0"/>
                  </a:moveTo>
                  <a:cubicBezTo>
                    <a:pt x="96782" y="0"/>
                    <a:pt x="93741" y="52483"/>
                    <a:pt x="94691" y="56388"/>
                  </a:cubicBezTo>
                  <a:cubicBezTo>
                    <a:pt x="95641" y="60293"/>
                    <a:pt x="115219" y="64008"/>
                    <a:pt x="120731" y="68580"/>
                  </a:cubicBezTo>
                  <a:cubicBezTo>
                    <a:pt x="126244" y="73152"/>
                    <a:pt x="92220" y="126397"/>
                    <a:pt x="74923" y="134302"/>
                  </a:cubicBezTo>
                  <a:cubicBezTo>
                    <a:pt x="57626" y="142208"/>
                    <a:pt x="4120" y="122015"/>
                    <a:pt x="414" y="95345"/>
                  </a:cubicBezTo>
                  <a:cubicBezTo>
                    <a:pt x="-3008" y="70771"/>
                    <a:pt x="15715" y="51721"/>
                    <a:pt x="22937" y="45053"/>
                  </a:cubicBezTo>
                  <a:cubicBezTo>
                    <a:pt x="27873" y="44701"/>
                    <a:pt x="32828" y="44701"/>
                    <a:pt x="37763" y="45053"/>
                  </a:cubicBezTo>
                  <a:lnTo>
                    <a:pt x="39284" y="19526"/>
                  </a:lnTo>
                  <a:cubicBezTo>
                    <a:pt x="62758" y="11716"/>
                    <a:pt x="96782" y="0"/>
                    <a:pt x="96782"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0" name="Google Shape;1610;p27"/>
            <p:cNvSpPr/>
            <p:nvPr/>
          </p:nvSpPr>
          <p:spPr>
            <a:xfrm>
              <a:off x="2718513" y="2692113"/>
              <a:ext cx="229495" cy="326875"/>
            </a:xfrm>
            <a:custGeom>
              <a:avLst/>
              <a:gdLst/>
              <a:ahLst/>
              <a:cxnLst/>
              <a:rect l="l" t="t" r="r" b="b"/>
              <a:pathLst>
                <a:path w="229495" h="326875" extrusionOk="0">
                  <a:moveTo>
                    <a:pt x="149801" y="226409"/>
                  </a:moveTo>
                  <a:cubicBezTo>
                    <a:pt x="134955" y="246860"/>
                    <a:pt x="117366" y="265167"/>
                    <a:pt x="97530" y="280797"/>
                  </a:cubicBezTo>
                  <a:cubicBezTo>
                    <a:pt x="91255" y="287379"/>
                    <a:pt x="85323" y="294275"/>
                    <a:pt x="79758" y="301466"/>
                  </a:cubicBezTo>
                  <a:cubicBezTo>
                    <a:pt x="70365" y="312277"/>
                    <a:pt x="58256" y="320364"/>
                    <a:pt x="44689" y="324898"/>
                  </a:cubicBezTo>
                  <a:cubicBezTo>
                    <a:pt x="32810" y="327946"/>
                    <a:pt x="27868" y="327089"/>
                    <a:pt x="25682" y="324898"/>
                  </a:cubicBezTo>
                  <a:cubicBezTo>
                    <a:pt x="23496" y="322707"/>
                    <a:pt x="24636" y="319278"/>
                    <a:pt x="29768" y="317183"/>
                  </a:cubicBezTo>
                  <a:cubicBezTo>
                    <a:pt x="38175" y="314620"/>
                    <a:pt x="45992" y="310410"/>
                    <a:pt x="52767" y="304800"/>
                  </a:cubicBezTo>
                  <a:cubicBezTo>
                    <a:pt x="52767" y="304800"/>
                    <a:pt x="41743" y="309943"/>
                    <a:pt x="34805" y="312325"/>
                  </a:cubicBezTo>
                  <a:cubicBezTo>
                    <a:pt x="28672" y="314449"/>
                    <a:pt x="22276" y="315735"/>
                    <a:pt x="15798" y="316135"/>
                  </a:cubicBezTo>
                  <a:cubicBezTo>
                    <a:pt x="9240" y="316135"/>
                    <a:pt x="2397" y="308515"/>
                    <a:pt x="7529" y="306610"/>
                  </a:cubicBezTo>
                  <a:cubicBezTo>
                    <a:pt x="12661" y="304705"/>
                    <a:pt x="17508" y="304228"/>
                    <a:pt x="27677" y="300418"/>
                  </a:cubicBezTo>
                  <a:cubicBezTo>
                    <a:pt x="33058" y="298542"/>
                    <a:pt x="38147" y="295913"/>
                    <a:pt x="42788" y="292608"/>
                  </a:cubicBezTo>
                  <a:cubicBezTo>
                    <a:pt x="35731" y="294684"/>
                    <a:pt x="28516" y="296189"/>
                    <a:pt x="21215" y="297085"/>
                  </a:cubicBezTo>
                  <a:cubicBezTo>
                    <a:pt x="15118" y="298075"/>
                    <a:pt x="8868" y="297351"/>
                    <a:pt x="3158" y="294989"/>
                  </a:cubicBezTo>
                  <a:cubicBezTo>
                    <a:pt x="116" y="293656"/>
                    <a:pt x="-2545" y="288131"/>
                    <a:pt x="4298" y="286321"/>
                  </a:cubicBezTo>
                  <a:cubicBezTo>
                    <a:pt x="13203" y="285417"/>
                    <a:pt x="21954" y="283369"/>
                    <a:pt x="30339" y="280225"/>
                  </a:cubicBezTo>
                  <a:cubicBezTo>
                    <a:pt x="38322" y="276606"/>
                    <a:pt x="43359" y="272796"/>
                    <a:pt x="41553" y="272034"/>
                  </a:cubicBezTo>
                  <a:cubicBezTo>
                    <a:pt x="39747" y="271272"/>
                    <a:pt x="35281" y="273749"/>
                    <a:pt x="27202" y="273177"/>
                  </a:cubicBezTo>
                  <a:cubicBezTo>
                    <a:pt x="19124" y="272606"/>
                    <a:pt x="11711" y="267462"/>
                    <a:pt x="11806" y="263081"/>
                  </a:cubicBezTo>
                  <a:cubicBezTo>
                    <a:pt x="11901" y="258699"/>
                    <a:pt x="13517" y="261175"/>
                    <a:pt x="21310" y="260509"/>
                  </a:cubicBezTo>
                  <a:cubicBezTo>
                    <a:pt x="29654" y="258470"/>
                    <a:pt x="38135" y="257042"/>
                    <a:pt x="46685" y="256223"/>
                  </a:cubicBezTo>
                  <a:cubicBezTo>
                    <a:pt x="55089" y="256594"/>
                    <a:pt x="63498" y="255594"/>
                    <a:pt x="71585" y="253270"/>
                  </a:cubicBezTo>
                  <a:cubicBezTo>
                    <a:pt x="80138" y="250698"/>
                    <a:pt x="99336" y="227648"/>
                    <a:pt x="113972" y="206597"/>
                  </a:cubicBezTo>
                  <a:cubicBezTo>
                    <a:pt x="130121" y="183099"/>
                    <a:pt x="142917" y="157448"/>
                    <a:pt x="151987" y="130397"/>
                  </a:cubicBezTo>
                  <a:cubicBezTo>
                    <a:pt x="160825" y="101251"/>
                    <a:pt x="170995" y="46863"/>
                    <a:pt x="178788" y="27908"/>
                  </a:cubicBezTo>
                  <a:cubicBezTo>
                    <a:pt x="186581" y="8954"/>
                    <a:pt x="199221" y="381"/>
                    <a:pt x="211576" y="0"/>
                  </a:cubicBezTo>
                  <a:cubicBezTo>
                    <a:pt x="226021" y="0"/>
                    <a:pt x="232199" y="19050"/>
                    <a:pt x="228397" y="35052"/>
                  </a:cubicBezTo>
                  <a:cubicBezTo>
                    <a:pt x="221175" y="63627"/>
                    <a:pt x="189052" y="174689"/>
                    <a:pt x="149801" y="22640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1" name="Google Shape;1611;p27"/>
            <p:cNvSpPr/>
            <p:nvPr/>
          </p:nvSpPr>
          <p:spPr>
            <a:xfrm>
              <a:off x="2890388" y="2682707"/>
              <a:ext cx="176857" cy="233853"/>
            </a:xfrm>
            <a:custGeom>
              <a:avLst/>
              <a:gdLst/>
              <a:ahLst/>
              <a:cxnLst/>
              <a:rect l="l" t="t" r="r" b="b"/>
              <a:pathLst>
                <a:path w="176857" h="233853" extrusionOk="0">
                  <a:moveTo>
                    <a:pt x="139301" y="16931"/>
                  </a:moveTo>
                  <a:cubicBezTo>
                    <a:pt x="154031" y="19217"/>
                    <a:pt x="170853" y="27122"/>
                    <a:pt x="173134" y="35219"/>
                  </a:cubicBezTo>
                  <a:cubicBezTo>
                    <a:pt x="179252" y="64308"/>
                    <a:pt x="177812" y="94483"/>
                    <a:pt x="168952" y="122849"/>
                  </a:cubicBezTo>
                  <a:cubicBezTo>
                    <a:pt x="156217" y="156663"/>
                    <a:pt x="141772" y="218099"/>
                    <a:pt x="134454" y="232196"/>
                  </a:cubicBezTo>
                  <a:cubicBezTo>
                    <a:pt x="96503" y="237510"/>
                    <a:pt x="57869" y="229967"/>
                    <a:pt x="24685" y="210764"/>
                  </a:cubicBezTo>
                  <a:cubicBezTo>
                    <a:pt x="24685" y="210764"/>
                    <a:pt x="21644" y="151995"/>
                    <a:pt x="21454" y="132564"/>
                  </a:cubicBezTo>
                  <a:cubicBezTo>
                    <a:pt x="-26065" y="91130"/>
                    <a:pt x="14516" y="39981"/>
                    <a:pt x="54717" y="357"/>
                  </a:cubicBezTo>
                  <a:cubicBezTo>
                    <a:pt x="59520" y="-119"/>
                    <a:pt x="64359" y="-119"/>
                    <a:pt x="69163" y="357"/>
                  </a:cubicBezTo>
                  <a:cubicBezTo>
                    <a:pt x="69163" y="357"/>
                    <a:pt x="33333" y="42743"/>
                    <a:pt x="58233" y="67032"/>
                  </a:cubicBezTo>
                  <a:cubicBezTo>
                    <a:pt x="111645" y="50554"/>
                    <a:pt x="122194" y="26551"/>
                    <a:pt x="139301" y="1693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2" name="Google Shape;1612;p27"/>
            <p:cNvSpPr/>
            <p:nvPr/>
          </p:nvSpPr>
          <p:spPr>
            <a:xfrm>
              <a:off x="2921860" y="2515790"/>
              <a:ext cx="130560" cy="160797"/>
            </a:xfrm>
            <a:custGeom>
              <a:avLst/>
              <a:gdLst/>
              <a:ahLst/>
              <a:cxnLst/>
              <a:rect l="l" t="t" r="r" b="b"/>
              <a:pathLst>
                <a:path w="130560" h="160797" extrusionOk="0">
                  <a:moveTo>
                    <a:pt x="2717" y="57260"/>
                  </a:moveTo>
                  <a:lnTo>
                    <a:pt x="2717" y="57260"/>
                  </a:lnTo>
                  <a:cubicBezTo>
                    <a:pt x="8039" y="23542"/>
                    <a:pt x="32369" y="-1890"/>
                    <a:pt x="67058" y="110"/>
                  </a:cubicBezTo>
                  <a:cubicBezTo>
                    <a:pt x="103762" y="1787"/>
                    <a:pt x="132161" y="32962"/>
                    <a:pt x="130490" y="69748"/>
                  </a:cubicBezTo>
                  <a:cubicBezTo>
                    <a:pt x="129521" y="91084"/>
                    <a:pt x="118410" y="110667"/>
                    <a:pt x="100606" y="122411"/>
                  </a:cubicBezTo>
                  <a:cubicBezTo>
                    <a:pt x="99408" y="127526"/>
                    <a:pt x="97622" y="132479"/>
                    <a:pt x="95284" y="137175"/>
                  </a:cubicBezTo>
                  <a:cubicBezTo>
                    <a:pt x="82929" y="151463"/>
                    <a:pt x="50331" y="160607"/>
                    <a:pt x="39497" y="160797"/>
                  </a:cubicBezTo>
                  <a:cubicBezTo>
                    <a:pt x="29993" y="160797"/>
                    <a:pt x="22200" y="152129"/>
                    <a:pt x="13457" y="137651"/>
                  </a:cubicBezTo>
                  <a:cubicBezTo>
                    <a:pt x="-4791" y="107457"/>
                    <a:pt x="-134" y="74024"/>
                    <a:pt x="2717" y="5726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3" name="Google Shape;1613;p27"/>
            <p:cNvSpPr/>
            <p:nvPr/>
          </p:nvSpPr>
          <p:spPr>
            <a:xfrm>
              <a:off x="2927048" y="2514816"/>
              <a:ext cx="130747" cy="123290"/>
            </a:xfrm>
            <a:custGeom>
              <a:avLst/>
              <a:gdLst/>
              <a:ahLst/>
              <a:cxnLst/>
              <a:rect l="l" t="t" r="r" b="b"/>
              <a:pathLst>
                <a:path w="130747" h="123290" extrusionOk="0">
                  <a:moveTo>
                    <a:pt x="72609" y="1657"/>
                  </a:moveTo>
                  <a:cubicBezTo>
                    <a:pt x="97034" y="6514"/>
                    <a:pt x="116992" y="13372"/>
                    <a:pt x="123644" y="37280"/>
                  </a:cubicBezTo>
                  <a:cubicBezTo>
                    <a:pt x="128206" y="53853"/>
                    <a:pt x="134098" y="84905"/>
                    <a:pt x="128396" y="98526"/>
                  </a:cubicBezTo>
                  <a:lnTo>
                    <a:pt x="124975" y="108051"/>
                  </a:lnTo>
                  <a:lnTo>
                    <a:pt x="95418" y="123291"/>
                  </a:lnTo>
                  <a:cubicBezTo>
                    <a:pt x="95418" y="123291"/>
                    <a:pt x="81637" y="111765"/>
                    <a:pt x="85914" y="78047"/>
                  </a:cubicBezTo>
                  <a:cubicBezTo>
                    <a:pt x="85678" y="73494"/>
                    <a:pt x="84234" y="69094"/>
                    <a:pt x="81733" y="65283"/>
                  </a:cubicBezTo>
                  <a:cubicBezTo>
                    <a:pt x="79886" y="62102"/>
                    <a:pt x="78510" y="58673"/>
                    <a:pt x="77646" y="55092"/>
                  </a:cubicBezTo>
                  <a:cubicBezTo>
                    <a:pt x="74170" y="46024"/>
                    <a:pt x="67371" y="38633"/>
                    <a:pt x="58638" y="34423"/>
                  </a:cubicBezTo>
                  <a:cubicBezTo>
                    <a:pt x="36685" y="22040"/>
                    <a:pt x="4562" y="32708"/>
                    <a:pt x="0" y="37185"/>
                  </a:cubicBezTo>
                  <a:cubicBezTo>
                    <a:pt x="12785" y="9638"/>
                    <a:pt x="43070" y="-5182"/>
                    <a:pt x="72609" y="165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4" name="Google Shape;1614;p27"/>
            <p:cNvSpPr/>
            <p:nvPr/>
          </p:nvSpPr>
          <p:spPr>
            <a:xfrm>
              <a:off x="2770258" y="3324285"/>
              <a:ext cx="102779" cy="78901"/>
            </a:xfrm>
            <a:custGeom>
              <a:avLst/>
              <a:gdLst/>
              <a:ahLst/>
              <a:cxnLst/>
              <a:rect l="l" t="t" r="r" b="b"/>
              <a:pathLst>
                <a:path w="102779" h="78901" extrusionOk="0">
                  <a:moveTo>
                    <a:pt x="95300" y="3"/>
                  </a:moveTo>
                  <a:cubicBezTo>
                    <a:pt x="82945" y="10099"/>
                    <a:pt x="63843" y="3146"/>
                    <a:pt x="62892" y="4003"/>
                  </a:cubicBezTo>
                  <a:cubicBezTo>
                    <a:pt x="48523" y="16481"/>
                    <a:pt x="33449" y="28120"/>
                    <a:pt x="17749" y="38864"/>
                  </a:cubicBezTo>
                  <a:cubicBezTo>
                    <a:pt x="10051" y="44961"/>
                    <a:pt x="-1924" y="53057"/>
                    <a:pt x="262" y="64677"/>
                  </a:cubicBezTo>
                  <a:cubicBezTo>
                    <a:pt x="4064" y="85537"/>
                    <a:pt x="37327" y="79060"/>
                    <a:pt x="49872" y="72678"/>
                  </a:cubicBezTo>
                  <a:cubicBezTo>
                    <a:pt x="62417" y="66297"/>
                    <a:pt x="72681" y="55819"/>
                    <a:pt x="84561" y="48389"/>
                  </a:cubicBezTo>
                  <a:cubicBezTo>
                    <a:pt x="93019" y="43151"/>
                    <a:pt x="101383" y="40389"/>
                    <a:pt x="102713" y="29339"/>
                  </a:cubicBezTo>
                  <a:cubicBezTo>
                    <a:pt x="103473" y="22958"/>
                    <a:pt x="97486" y="-283"/>
                    <a:pt x="95300" y="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5" name="Google Shape;1615;p27"/>
            <p:cNvSpPr/>
            <p:nvPr/>
          </p:nvSpPr>
          <p:spPr>
            <a:xfrm>
              <a:off x="2770711" y="3349338"/>
              <a:ext cx="102274" cy="53559"/>
            </a:xfrm>
            <a:custGeom>
              <a:avLst/>
              <a:gdLst/>
              <a:ahLst/>
              <a:cxnLst/>
              <a:rect l="l" t="t" r="r" b="b"/>
              <a:pathLst>
                <a:path w="102274" h="53559" extrusionOk="0">
                  <a:moveTo>
                    <a:pt x="102071" y="0"/>
                  </a:moveTo>
                  <a:cubicBezTo>
                    <a:pt x="100455" y="10287"/>
                    <a:pt x="92567" y="13145"/>
                    <a:pt x="83823" y="18383"/>
                  </a:cubicBezTo>
                  <a:cubicBezTo>
                    <a:pt x="71754" y="25908"/>
                    <a:pt x="61109" y="36671"/>
                    <a:pt x="48564" y="43053"/>
                  </a:cubicBezTo>
                  <a:cubicBezTo>
                    <a:pt x="36019" y="49435"/>
                    <a:pt x="8078" y="54769"/>
                    <a:pt x="0" y="39910"/>
                  </a:cubicBezTo>
                  <a:cubicBezTo>
                    <a:pt x="4372" y="60008"/>
                    <a:pt x="37065" y="53721"/>
                    <a:pt x="49420" y="47339"/>
                  </a:cubicBezTo>
                  <a:cubicBezTo>
                    <a:pt x="61775" y="40958"/>
                    <a:pt x="72229" y="30480"/>
                    <a:pt x="84109" y="23051"/>
                  </a:cubicBezTo>
                  <a:cubicBezTo>
                    <a:pt x="92567" y="17812"/>
                    <a:pt x="100930" y="15050"/>
                    <a:pt x="102261" y="4001"/>
                  </a:cubicBezTo>
                  <a:cubicBezTo>
                    <a:pt x="102304" y="2667"/>
                    <a:pt x="102241" y="1324"/>
                    <a:pt x="10207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6" name="Google Shape;1616;p27"/>
            <p:cNvSpPr/>
            <p:nvPr/>
          </p:nvSpPr>
          <p:spPr>
            <a:xfrm>
              <a:off x="2718772" y="3290474"/>
              <a:ext cx="94135" cy="73100"/>
            </a:xfrm>
            <a:custGeom>
              <a:avLst/>
              <a:gdLst/>
              <a:ahLst/>
              <a:cxnLst/>
              <a:rect l="l" t="t" r="r" b="b"/>
              <a:pathLst>
                <a:path w="94135" h="73100" extrusionOk="0">
                  <a:moveTo>
                    <a:pt x="86722" y="0"/>
                  </a:moveTo>
                  <a:cubicBezTo>
                    <a:pt x="75413" y="9525"/>
                    <a:pt x="58211" y="4096"/>
                    <a:pt x="57546" y="4953"/>
                  </a:cubicBezTo>
                  <a:cubicBezTo>
                    <a:pt x="44378" y="16202"/>
                    <a:pt x="30609" y="26727"/>
                    <a:pt x="16299" y="36481"/>
                  </a:cubicBezTo>
                  <a:cubicBezTo>
                    <a:pt x="9266" y="42005"/>
                    <a:pt x="-1758" y="49435"/>
                    <a:pt x="238" y="60103"/>
                  </a:cubicBezTo>
                  <a:cubicBezTo>
                    <a:pt x="3849" y="79153"/>
                    <a:pt x="34261" y="73247"/>
                    <a:pt x="45761" y="67437"/>
                  </a:cubicBezTo>
                  <a:cubicBezTo>
                    <a:pt x="57260" y="61627"/>
                    <a:pt x="66669" y="51911"/>
                    <a:pt x="77504" y="45148"/>
                  </a:cubicBezTo>
                  <a:cubicBezTo>
                    <a:pt x="85297" y="40386"/>
                    <a:pt x="92900" y="37814"/>
                    <a:pt x="94135" y="28004"/>
                  </a:cubicBezTo>
                  <a:cubicBezTo>
                    <a:pt x="93742" y="18240"/>
                    <a:pt x="91212" y="8677"/>
                    <a:pt x="86722" y="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7" name="Google Shape;1617;p27"/>
            <p:cNvSpPr/>
            <p:nvPr/>
          </p:nvSpPr>
          <p:spPr>
            <a:xfrm>
              <a:off x="2719200" y="3314572"/>
              <a:ext cx="93731" cy="48987"/>
            </a:xfrm>
            <a:custGeom>
              <a:avLst/>
              <a:gdLst/>
              <a:ahLst/>
              <a:cxnLst/>
              <a:rect l="l" t="t" r="r" b="b"/>
              <a:pathLst>
                <a:path w="93731" h="48987" extrusionOk="0">
                  <a:moveTo>
                    <a:pt x="93517" y="0"/>
                  </a:moveTo>
                  <a:cubicBezTo>
                    <a:pt x="91997" y="9525"/>
                    <a:pt x="84014" y="12002"/>
                    <a:pt x="76791" y="16764"/>
                  </a:cubicBezTo>
                  <a:cubicBezTo>
                    <a:pt x="65766" y="23622"/>
                    <a:pt x="55977" y="33528"/>
                    <a:pt x="44573" y="39434"/>
                  </a:cubicBezTo>
                  <a:cubicBezTo>
                    <a:pt x="33168" y="45339"/>
                    <a:pt x="7413" y="50102"/>
                    <a:pt x="0" y="36481"/>
                  </a:cubicBezTo>
                  <a:cubicBezTo>
                    <a:pt x="4087" y="54864"/>
                    <a:pt x="33929" y="49149"/>
                    <a:pt x="45333" y="43339"/>
                  </a:cubicBezTo>
                  <a:cubicBezTo>
                    <a:pt x="56738" y="37529"/>
                    <a:pt x="66241" y="27813"/>
                    <a:pt x="77076" y="21050"/>
                  </a:cubicBezTo>
                  <a:cubicBezTo>
                    <a:pt x="84869" y="16288"/>
                    <a:pt x="92472" y="13716"/>
                    <a:pt x="93707" y="3905"/>
                  </a:cubicBezTo>
                  <a:cubicBezTo>
                    <a:pt x="93771" y="2600"/>
                    <a:pt x="93707" y="1296"/>
                    <a:pt x="935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8" name="Google Shape;1618;p27"/>
            <p:cNvSpPr/>
            <p:nvPr/>
          </p:nvSpPr>
          <p:spPr>
            <a:xfrm>
              <a:off x="2753699" y="2913665"/>
              <a:ext cx="223980" cy="387148"/>
            </a:xfrm>
            <a:custGeom>
              <a:avLst/>
              <a:gdLst/>
              <a:ahLst/>
              <a:cxnLst/>
              <a:rect l="l" t="t" r="r" b="b"/>
              <a:pathLst>
                <a:path w="223980" h="387148" extrusionOk="0">
                  <a:moveTo>
                    <a:pt x="222484" y="14288"/>
                  </a:moveTo>
                  <a:cubicBezTo>
                    <a:pt x="189070" y="18698"/>
                    <a:pt x="155091" y="13754"/>
                    <a:pt x="124310" y="0"/>
                  </a:cubicBezTo>
                  <a:cubicBezTo>
                    <a:pt x="124310" y="10478"/>
                    <a:pt x="125355" y="19717"/>
                    <a:pt x="125355" y="19717"/>
                  </a:cubicBezTo>
                  <a:cubicBezTo>
                    <a:pt x="85439" y="48292"/>
                    <a:pt x="5227" y="95917"/>
                    <a:pt x="0" y="128683"/>
                  </a:cubicBezTo>
                  <a:cubicBezTo>
                    <a:pt x="5227" y="232601"/>
                    <a:pt x="21003" y="381000"/>
                    <a:pt x="25470" y="383096"/>
                  </a:cubicBezTo>
                  <a:cubicBezTo>
                    <a:pt x="38015" y="389096"/>
                    <a:pt x="46759" y="388144"/>
                    <a:pt x="52651" y="382143"/>
                  </a:cubicBezTo>
                  <a:cubicBezTo>
                    <a:pt x="52651" y="382143"/>
                    <a:pt x="77836" y="294132"/>
                    <a:pt x="70518" y="164973"/>
                  </a:cubicBezTo>
                  <a:cubicBezTo>
                    <a:pt x="70518" y="164973"/>
                    <a:pt x="210414" y="102870"/>
                    <a:pt x="219537" y="68961"/>
                  </a:cubicBezTo>
                  <a:cubicBezTo>
                    <a:pt x="223607" y="55254"/>
                    <a:pt x="224900" y="40881"/>
                    <a:pt x="223339" y="26670"/>
                  </a:cubicBezTo>
                  <a:cubicBezTo>
                    <a:pt x="223244" y="22574"/>
                    <a:pt x="222959" y="18383"/>
                    <a:pt x="222484" y="1428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9" name="Google Shape;1619;p27"/>
            <p:cNvSpPr/>
            <p:nvPr/>
          </p:nvSpPr>
          <p:spPr>
            <a:xfrm>
              <a:off x="2814713" y="2914427"/>
              <a:ext cx="222989" cy="419220"/>
            </a:xfrm>
            <a:custGeom>
              <a:avLst/>
              <a:gdLst/>
              <a:ahLst/>
              <a:cxnLst/>
              <a:rect l="l" t="t" r="r" b="b"/>
              <a:pathLst>
                <a:path w="222989" h="419220" extrusionOk="0">
                  <a:moveTo>
                    <a:pt x="207943" y="0"/>
                  </a:moveTo>
                  <a:cubicBezTo>
                    <a:pt x="181465" y="11887"/>
                    <a:pt x="152119" y="15821"/>
                    <a:pt x="123454" y="11334"/>
                  </a:cubicBezTo>
                  <a:cubicBezTo>
                    <a:pt x="123454" y="25241"/>
                    <a:pt x="125450" y="51340"/>
                    <a:pt x="125450" y="51340"/>
                  </a:cubicBezTo>
                  <a:cubicBezTo>
                    <a:pt x="85534" y="79915"/>
                    <a:pt x="5227" y="127540"/>
                    <a:pt x="0" y="160210"/>
                  </a:cubicBezTo>
                  <a:cubicBezTo>
                    <a:pt x="5227" y="264128"/>
                    <a:pt x="14921" y="414623"/>
                    <a:pt x="19008" y="416528"/>
                  </a:cubicBezTo>
                  <a:cubicBezTo>
                    <a:pt x="30005" y="421205"/>
                    <a:pt x="42648" y="419719"/>
                    <a:pt x="52271" y="412623"/>
                  </a:cubicBezTo>
                  <a:cubicBezTo>
                    <a:pt x="52271" y="412623"/>
                    <a:pt x="77456" y="325755"/>
                    <a:pt x="70138" y="196596"/>
                  </a:cubicBezTo>
                  <a:cubicBezTo>
                    <a:pt x="70138" y="194119"/>
                    <a:pt x="189981" y="134969"/>
                    <a:pt x="205187" y="119348"/>
                  </a:cubicBezTo>
                  <a:cubicBezTo>
                    <a:pt x="220393" y="103727"/>
                    <a:pt x="223339" y="80486"/>
                    <a:pt x="222959" y="58293"/>
                  </a:cubicBezTo>
                  <a:cubicBezTo>
                    <a:pt x="221907" y="38052"/>
                    <a:pt x="216800" y="18221"/>
                    <a:pt x="207943"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0" name="Google Shape;1620;p27"/>
            <p:cNvSpPr/>
            <p:nvPr/>
          </p:nvSpPr>
          <p:spPr>
            <a:xfrm>
              <a:off x="2731717" y="2888138"/>
              <a:ext cx="333476" cy="307358"/>
            </a:xfrm>
            <a:custGeom>
              <a:avLst/>
              <a:gdLst/>
              <a:ahLst/>
              <a:cxnLst/>
              <a:rect l="l" t="t" r="r" b="b"/>
              <a:pathLst>
                <a:path w="333476" h="307358" extrusionOk="0">
                  <a:moveTo>
                    <a:pt x="320305" y="48292"/>
                  </a:moveTo>
                  <a:cubicBezTo>
                    <a:pt x="320305" y="48292"/>
                    <a:pt x="364593" y="126968"/>
                    <a:pt x="290749" y="167449"/>
                  </a:cubicBezTo>
                  <a:cubicBezTo>
                    <a:pt x="212818" y="210121"/>
                    <a:pt x="165299" y="220123"/>
                    <a:pt x="165299" y="220123"/>
                  </a:cubicBezTo>
                  <a:lnTo>
                    <a:pt x="153609" y="222885"/>
                  </a:lnTo>
                  <a:cubicBezTo>
                    <a:pt x="157270" y="250003"/>
                    <a:pt x="157270" y="277492"/>
                    <a:pt x="153609" y="304609"/>
                  </a:cubicBezTo>
                  <a:cubicBezTo>
                    <a:pt x="153609" y="304609"/>
                    <a:pt x="98012" y="323659"/>
                    <a:pt x="27114" y="261461"/>
                  </a:cubicBezTo>
                  <a:lnTo>
                    <a:pt x="3544" y="185261"/>
                  </a:lnTo>
                  <a:lnTo>
                    <a:pt x="788" y="165545"/>
                  </a:lnTo>
                  <a:cubicBezTo>
                    <a:pt x="-1935" y="151667"/>
                    <a:pt x="2495" y="137350"/>
                    <a:pt x="12573" y="127445"/>
                  </a:cubicBezTo>
                  <a:cubicBezTo>
                    <a:pt x="29585" y="112014"/>
                    <a:pt x="83566" y="72390"/>
                    <a:pt x="117114" y="49721"/>
                  </a:cubicBezTo>
                  <a:cubicBezTo>
                    <a:pt x="150663" y="27051"/>
                    <a:pt x="177463" y="5429"/>
                    <a:pt x="177463" y="5429"/>
                  </a:cubicBezTo>
                  <a:lnTo>
                    <a:pt x="183261" y="0"/>
                  </a:lnTo>
                  <a:cubicBezTo>
                    <a:pt x="183261" y="0"/>
                    <a:pt x="223082" y="31718"/>
                    <a:pt x="295786" y="21050"/>
                  </a:cubicBezTo>
                  <a:cubicBezTo>
                    <a:pt x="305324" y="28794"/>
                    <a:pt x="313597" y="37986"/>
                    <a:pt x="320305" y="48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1" name="Google Shape;1621;p27"/>
            <p:cNvSpPr/>
            <p:nvPr/>
          </p:nvSpPr>
          <p:spPr>
            <a:xfrm>
              <a:off x="2999836" y="2706202"/>
              <a:ext cx="116284" cy="406848"/>
            </a:xfrm>
            <a:custGeom>
              <a:avLst/>
              <a:gdLst/>
              <a:ahLst/>
              <a:cxnLst/>
              <a:rect l="l" t="t" r="r" b="b"/>
              <a:pathLst>
                <a:path w="116284" h="406848" extrusionOk="0">
                  <a:moveTo>
                    <a:pt x="8279" y="347003"/>
                  </a:moveTo>
                  <a:cubicBezTo>
                    <a:pt x="15045" y="340870"/>
                    <a:pt x="22221" y="335202"/>
                    <a:pt x="29758" y="330049"/>
                  </a:cubicBezTo>
                  <a:cubicBezTo>
                    <a:pt x="37682" y="326020"/>
                    <a:pt x="44955" y="320819"/>
                    <a:pt x="51331" y="314619"/>
                  </a:cubicBezTo>
                  <a:cubicBezTo>
                    <a:pt x="58174" y="307761"/>
                    <a:pt x="68153" y="279186"/>
                    <a:pt x="73475" y="251373"/>
                  </a:cubicBezTo>
                  <a:cubicBezTo>
                    <a:pt x="78266" y="220207"/>
                    <a:pt x="77720" y="188441"/>
                    <a:pt x="71860" y="157456"/>
                  </a:cubicBezTo>
                  <a:cubicBezTo>
                    <a:pt x="62686" y="120423"/>
                    <a:pt x="50251" y="84276"/>
                    <a:pt x="34700" y="49443"/>
                  </a:cubicBezTo>
                  <a:cubicBezTo>
                    <a:pt x="25196" y="28583"/>
                    <a:pt x="30423" y="15819"/>
                    <a:pt x="39452" y="6580"/>
                  </a:cubicBezTo>
                  <a:cubicBezTo>
                    <a:pt x="50001" y="-4278"/>
                    <a:pt x="61025" y="-3993"/>
                    <a:pt x="73570" y="25154"/>
                  </a:cubicBezTo>
                  <a:cubicBezTo>
                    <a:pt x="91364" y="65864"/>
                    <a:pt x="104534" y="108459"/>
                    <a:pt x="112821" y="152122"/>
                  </a:cubicBezTo>
                  <a:cubicBezTo>
                    <a:pt x="117848" y="183869"/>
                    <a:pt x="117402" y="216254"/>
                    <a:pt x="111490" y="247848"/>
                  </a:cubicBezTo>
                  <a:cubicBezTo>
                    <a:pt x="106282" y="275538"/>
                    <a:pt x="97767" y="302503"/>
                    <a:pt x="86115" y="328144"/>
                  </a:cubicBezTo>
                  <a:cubicBezTo>
                    <a:pt x="82884" y="335669"/>
                    <a:pt x="82314" y="342051"/>
                    <a:pt x="77847" y="356719"/>
                  </a:cubicBezTo>
                  <a:cubicBezTo>
                    <a:pt x="73538" y="371788"/>
                    <a:pt x="65683" y="385608"/>
                    <a:pt x="54943" y="397010"/>
                  </a:cubicBezTo>
                  <a:cubicBezTo>
                    <a:pt x="45439" y="405963"/>
                    <a:pt x="40402" y="407678"/>
                    <a:pt x="37741" y="406535"/>
                  </a:cubicBezTo>
                  <a:cubicBezTo>
                    <a:pt x="35080" y="405392"/>
                    <a:pt x="34605" y="401677"/>
                    <a:pt x="38501" y="397010"/>
                  </a:cubicBezTo>
                  <a:cubicBezTo>
                    <a:pt x="45267" y="390181"/>
                    <a:pt x="50741" y="382180"/>
                    <a:pt x="54658" y="373388"/>
                  </a:cubicBezTo>
                  <a:cubicBezTo>
                    <a:pt x="54658" y="373388"/>
                    <a:pt x="46294" y="384532"/>
                    <a:pt x="40877" y="390247"/>
                  </a:cubicBezTo>
                  <a:cubicBezTo>
                    <a:pt x="36077" y="395448"/>
                    <a:pt x="30612" y="400001"/>
                    <a:pt x="24626" y="403773"/>
                  </a:cubicBezTo>
                  <a:cubicBezTo>
                    <a:pt x="18829" y="407202"/>
                    <a:pt x="9610" y="403106"/>
                    <a:pt x="13411" y="398343"/>
                  </a:cubicBezTo>
                  <a:cubicBezTo>
                    <a:pt x="17213" y="393581"/>
                    <a:pt x="21490" y="391009"/>
                    <a:pt x="29283" y="382246"/>
                  </a:cubicBezTo>
                  <a:cubicBezTo>
                    <a:pt x="33505" y="377636"/>
                    <a:pt x="37144" y="372512"/>
                    <a:pt x="40117" y="367006"/>
                  </a:cubicBezTo>
                  <a:cubicBezTo>
                    <a:pt x="34526" y="372540"/>
                    <a:pt x="28521" y="377636"/>
                    <a:pt x="22155" y="382246"/>
                  </a:cubicBezTo>
                  <a:cubicBezTo>
                    <a:pt x="17168" y="386199"/>
                    <a:pt x="11176" y="388675"/>
                    <a:pt x="4858" y="389390"/>
                  </a:cubicBezTo>
                  <a:cubicBezTo>
                    <a:pt x="1627" y="389390"/>
                    <a:pt x="-2935" y="385580"/>
                    <a:pt x="2577" y="380341"/>
                  </a:cubicBezTo>
                  <a:cubicBezTo>
                    <a:pt x="10475" y="374912"/>
                    <a:pt x="17659" y="368511"/>
                    <a:pt x="23961" y="361291"/>
                  </a:cubicBezTo>
                  <a:cubicBezTo>
                    <a:pt x="29853" y="353671"/>
                    <a:pt x="32989" y="347575"/>
                    <a:pt x="31088" y="347670"/>
                  </a:cubicBezTo>
                  <a:cubicBezTo>
                    <a:pt x="29188" y="347766"/>
                    <a:pt x="25956" y="352433"/>
                    <a:pt x="18353" y="355957"/>
                  </a:cubicBezTo>
                  <a:cubicBezTo>
                    <a:pt x="10750" y="359481"/>
                    <a:pt x="2007" y="358338"/>
                    <a:pt x="486" y="354052"/>
                  </a:cubicBezTo>
                  <a:cubicBezTo>
                    <a:pt x="-1034" y="349766"/>
                    <a:pt x="1342" y="351576"/>
                    <a:pt x="8279" y="34700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2" name="Google Shape;1622;p27"/>
            <p:cNvSpPr/>
            <p:nvPr/>
          </p:nvSpPr>
          <p:spPr>
            <a:xfrm>
              <a:off x="3022743" y="2701064"/>
              <a:ext cx="69955" cy="89236"/>
            </a:xfrm>
            <a:custGeom>
              <a:avLst/>
              <a:gdLst/>
              <a:ahLst/>
              <a:cxnLst/>
              <a:rect l="l" t="t" r="r" b="b"/>
              <a:pathLst>
                <a:path w="69955" h="89236" extrusionOk="0">
                  <a:moveTo>
                    <a:pt x="69956" y="69535"/>
                  </a:moveTo>
                  <a:cubicBezTo>
                    <a:pt x="69956" y="69535"/>
                    <a:pt x="43060" y="93443"/>
                    <a:pt x="12933" y="88585"/>
                  </a:cubicBezTo>
                  <a:lnTo>
                    <a:pt x="1338" y="38484"/>
                  </a:lnTo>
                  <a:cubicBezTo>
                    <a:pt x="1338" y="38484"/>
                    <a:pt x="-6550" y="12099"/>
                    <a:pt x="15974" y="2098"/>
                  </a:cubicBezTo>
                  <a:cubicBezTo>
                    <a:pt x="38498" y="-7903"/>
                    <a:pt x="60167" y="18386"/>
                    <a:pt x="69956" y="6953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3" name="Google Shape;1623;p27"/>
            <p:cNvSpPr/>
            <p:nvPr/>
          </p:nvSpPr>
          <p:spPr>
            <a:xfrm>
              <a:off x="2885136" y="2682643"/>
              <a:ext cx="59968" cy="63096"/>
            </a:xfrm>
            <a:custGeom>
              <a:avLst/>
              <a:gdLst/>
              <a:ahLst/>
              <a:cxnLst/>
              <a:rect l="l" t="t" r="r" b="b"/>
              <a:pathLst>
                <a:path w="59968" h="63096" extrusionOk="0">
                  <a:moveTo>
                    <a:pt x="59969" y="422"/>
                  </a:moveTo>
                  <a:cubicBezTo>
                    <a:pt x="59969" y="422"/>
                    <a:pt x="30887" y="-8532"/>
                    <a:pt x="0" y="56048"/>
                  </a:cubicBezTo>
                  <a:lnTo>
                    <a:pt x="11500" y="63096"/>
                  </a:lnTo>
                  <a:cubicBezTo>
                    <a:pt x="25902" y="40903"/>
                    <a:pt x="42113" y="19939"/>
                    <a:pt x="59969" y="42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4" name="Google Shape;1624;p27"/>
            <p:cNvSpPr/>
            <p:nvPr/>
          </p:nvSpPr>
          <p:spPr>
            <a:xfrm>
              <a:off x="4136405" y="305709"/>
              <a:ext cx="1608303" cy="2009690"/>
            </a:xfrm>
            <a:custGeom>
              <a:avLst/>
              <a:gdLst/>
              <a:ahLst/>
              <a:cxnLst/>
              <a:rect l="l" t="t" r="r" b="b"/>
              <a:pathLst>
                <a:path w="1608303" h="2009690" extrusionOk="0">
                  <a:moveTo>
                    <a:pt x="1566509" y="879931"/>
                  </a:moveTo>
                  <a:lnTo>
                    <a:pt x="54267" y="4869"/>
                  </a:lnTo>
                  <a:cubicBezTo>
                    <a:pt x="46749" y="-388"/>
                    <a:pt x="37093" y="-1464"/>
                    <a:pt x="28606" y="2011"/>
                  </a:cubicBezTo>
                  <a:lnTo>
                    <a:pt x="28606" y="2011"/>
                  </a:lnTo>
                  <a:cubicBezTo>
                    <a:pt x="27970" y="2304"/>
                    <a:pt x="27371" y="2654"/>
                    <a:pt x="26801" y="3059"/>
                  </a:cubicBezTo>
                  <a:lnTo>
                    <a:pt x="0" y="18966"/>
                  </a:lnTo>
                  <a:lnTo>
                    <a:pt x="12925" y="42302"/>
                  </a:lnTo>
                  <a:lnTo>
                    <a:pt x="12925" y="1035093"/>
                  </a:lnTo>
                  <a:cubicBezTo>
                    <a:pt x="12925" y="1065573"/>
                    <a:pt x="31458" y="1101006"/>
                    <a:pt x="54267" y="1114150"/>
                  </a:cubicBezTo>
                  <a:lnTo>
                    <a:pt x="1557195" y="1983783"/>
                  </a:lnTo>
                  <a:lnTo>
                    <a:pt x="1561282" y="2009691"/>
                  </a:lnTo>
                  <a:lnTo>
                    <a:pt x="1591884" y="1992070"/>
                  </a:lnTo>
                  <a:cubicBezTo>
                    <a:pt x="1593367" y="1991412"/>
                    <a:pt x="1594773" y="1990574"/>
                    <a:pt x="1596066" y="1989593"/>
                  </a:cubicBezTo>
                  <a:lnTo>
                    <a:pt x="1596066" y="1989593"/>
                  </a:lnTo>
                  <a:cubicBezTo>
                    <a:pt x="1604800" y="1981363"/>
                    <a:pt x="1609248" y="1969552"/>
                    <a:pt x="1608136" y="1957589"/>
                  </a:cubicBezTo>
                  <a:lnTo>
                    <a:pt x="1608136" y="958988"/>
                  </a:lnTo>
                  <a:cubicBezTo>
                    <a:pt x="1607851" y="928508"/>
                    <a:pt x="1589793" y="893075"/>
                    <a:pt x="1566509" y="879931"/>
                  </a:cubicBez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5" name="Google Shape;1625;p27"/>
            <p:cNvSpPr/>
            <p:nvPr/>
          </p:nvSpPr>
          <p:spPr>
            <a:xfrm>
              <a:off x="4119583" y="322825"/>
              <a:ext cx="1594925" cy="1994313"/>
            </a:xfrm>
            <a:custGeom>
              <a:avLst/>
              <a:gdLst/>
              <a:ahLst/>
              <a:cxnLst/>
              <a:rect l="l" t="t" r="r" b="b"/>
              <a:pathLst>
                <a:path w="1594925" h="1994313" extrusionOk="0">
                  <a:moveTo>
                    <a:pt x="1553584" y="1989336"/>
                  </a:moveTo>
                  <a:lnTo>
                    <a:pt x="41342" y="1114274"/>
                  </a:lnTo>
                  <a:cubicBezTo>
                    <a:pt x="18532" y="1101035"/>
                    <a:pt x="0" y="1065697"/>
                    <a:pt x="0" y="1035122"/>
                  </a:cubicBezTo>
                  <a:lnTo>
                    <a:pt x="0" y="36235"/>
                  </a:lnTo>
                  <a:cubicBezTo>
                    <a:pt x="0" y="5755"/>
                    <a:pt x="19008" y="-8247"/>
                    <a:pt x="41342" y="4993"/>
                  </a:cubicBezTo>
                  <a:lnTo>
                    <a:pt x="1553584" y="880055"/>
                  </a:lnTo>
                  <a:cubicBezTo>
                    <a:pt x="1576393" y="893199"/>
                    <a:pt x="1594925" y="928632"/>
                    <a:pt x="1594925" y="959112"/>
                  </a:cubicBezTo>
                  <a:lnTo>
                    <a:pt x="1594925" y="1957999"/>
                  </a:lnTo>
                  <a:cubicBezTo>
                    <a:pt x="1594925" y="1988479"/>
                    <a:pt x="1576393" y="2002576"/>
                    <a:pt x="1553584" y="1989336"/>
                  </a:cubicBezTo>
                  <a:close/>
                </a:path>
              </a:pathLst>
            </a:custGeom>
            <a:solidFill>
              <a:srgbClr val="F8F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6" name="Google Shape;1626;p27"/>
            <p:cNvSpPr/>
            <p:nvPr/>
          </p:nvSpPr>
          <p:spPr>
            <a:xfrm>
              <a:off x="4241517" y="588041"/>
              <a:ext cx="58543" cy="817911"/>
            </a:xfrm>
            <a:custGeom>
              <a:avLst/>
              <a:gdLst/>
              <a:ahLst/>
              <a:cxnLst/>
              <a:rect l="l" t="t" r="r" b="b"/>
              <a:pathLst>
                <a:path w="58543" h="817911" extrusionOk="0">
                  <a:moveTo>
                    <a:pt x="57878" y="817912"/>
                  </a:moveTo>
                  <a:lnTo>
                    <a:pt x="0" y="783431"/>
                  </a:lnTo>
                  <a:lnTo>
                    <a:pt x="760" y="0"/>
                  </a:lnTo>
                  <a:lnTo>
                    <a:pt x="58543" y="34481"/>
                  </a:lnTo>
                  <a:lnTo>
                    <a:pt x="57878" y="817912"/>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7" name="Google Shape;1627;p27"/>
            <p:cNvSpPr/>
            <p:nvPr/>
          </p:nvSpPr>
          <p:spPr>
            <a:xfrm>
              <a:off x="4241517" y="1216214"/>
              <a:ext cx="58448" cy="189833"/>
            </a:xfrm>
            <a:custGeom>
              <a:avLst/>
              <a:gdLst/>
              <a:ahLst/>
              <a:cxnLst/>
              <a:rect l="l" t="t" r="r" b="b"/>
              <a:pathLst>
                <a:path w="58448" h="189833" extrusionOk="0">
                  <a:moveTo>
                    <a:pt x="57878" y="189833"/>
                  </a:moveTo>
                  <a:lnTo>
                    <a:pt x="0" y="156115"/>
                  </a:lnTo>
                  <a:lnTo>
                    <a:pt x="570" y="0"/>
                  </a:lnTo>
                  <a:lnTo>
                    <a:pt x="58448" y="33814"/>
                  </a:lnTo>
                  <a:lnTo>
                    <a:pt x="57878" y="18983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8" name="Google Shape;1628;p27"/>
            <p:cNvSpPr/>
            <p:nvPr/>
          </p:nvSpPr>
          <p:spPr>
            <a:xfrm>
              <a:off x="4424940" y="694149"/>
              <a:ext cx="58353" cy="818006"/>
            </a:xfrm>
            <a:custGeom>
              <a:avLst/>
              <a:gdLst/>
              <a:ahLst/>
              <a:cxnLst/>
              <a:rect l="l" t="t" r="r" b="b"/>
              <a:pathLst>
                <a:path w="58353" h="818006" extrusionOk="0">
                  <a:moveTo>
                    <a:pt x="57878" y="818007"/>
                  </a:moveTo>
                  <a:lnTo>
                    <a:pt x="0" y="783336"/>
                  </a:lnTo>
                  <a:lnTo>
                    <a:pt x="570" y="0"/>
                  </a:lnTo>
                  <a:lnTo>
                    <a:pt x="58353" y="34766"/>
                  </a:lnTo>
                  <a:lnTo>
                    <a:pt x="57878" y="818007"/>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9" name="Google Shape;1629;p27"/>
            <p:cNvSpPr/>
            <p:nvPr/>
          </p:nvSpPr>
          <p:spPr>
            <a:xfrm>
              <a:off x="4424940" y="1350993"/>
              <a:ext cx="58353" cy="161258"/>
            </a:xfrm>
            <a:custGeom>
              <a:avLst/>
              <a:gdLst/>
              <a:ahLst/>
              <a:cxnLst/>
              <a:rect l="l" t="t" r="r" b="b"/>
              <a:pathLst>
                <a:path w="58353" h="161258" extrusionOk="0">
                  <a:moveTo>
                    <a:pt x="57878" y="161258"/>
                  </a:moveTo>
                  <a:lnTo>
                    <a:pt x="0" y="127444"/>
                  </a:lnTo>
                  <a:lnTo>
                    <a:pt x="475" y="0"/>
                  </a:lnTo>
                  <a:lnTo>
                    <a:pt x="58353" y="33719"/>
                  </a:lnTo>
                  <a:lnTo>
                    <a:pt x="57878" y="16125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0" name="Google Shape;1630;p27"/>
            <p:cNvSpPr/>
            <p:nvPr/>
          </p:nvSpPr>
          <p:spPr>
            <a:xfrm>
              <a:off x="4608458" y="801877"/>
              <a:ext cx="60919" cy="816578"/>
            </a:xfrm>
            <a:custGeom>
              <a:avLst/>
              <a:gdLst/>
              <a:ahLst/>
              <a:cxnLst/>
              <a:rect l="l" t="t" r="r" b="b"/>
              <a:pathLst>
                <a:path w="60919" h="816578" extrusionOk="0">
                  <a:moveTo>
                    <a:pt x="57783" y="816578"/>
                  </a:moveTo>
                  <a:lnTo>
                    <a:pt x="0" y="782765"/>
                  </a:lnTo>
                  <a:lnTo>
                    <a:pt x="3136" y="0"/>
                  </a:lnTo>
                  <a:lnTo>
                    <a:pt x="60919" y="33814"/>
                  </a:lnTo>
                  <a:lnTo>
                    <a:pt x="57783" y="816578"/>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1" name="Google Shape;1631;p27"/>
            <p:cNvSpPr/>
            <p:nvPr/>
          </p:nvSpPr>
          <p:spPr>
            <a:xfrm>
              <a:off x="4608458" y="1266316"/>
              <a:ext cx="59113" cy="352044"/>
            </a:xfrm>
            <a:custGeom>
              <a:avLst/>
              <a:gdLst/>
              <a:ahLst/>
              <a:cxnLst/>
              <a:rect l="l" t="t" r="r" b="b"/>
              <a:pathLst>
                <a:path w="59113" h="352044" extrusionOk="0">
                  <a:moveTo>
                    <a:pt x="57878" y="352044"/>
                  </a:moveTo>
                  <a:lnTo>
                    <a:pt x="0" y="318325"/>
                  </a:lnTo>
                  <a:lnTo>
                    <a:pt x="1235" y="0"/>
                  </a:lnTo>
                  <a:lnTo>
                    <a:pt x="59113" y="33814"/>
                  </a:lnTo>
                  <a:lnTo>
                    <a:pt x="57878" y="35204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2" name="Google Shape;1632;p27"/>
            <p:cNvSpPr/>
            <p:nvPr/>
          </p:nvSpPr>
          <p:spPr>
            <a:xfrm>
              <a:off x="4793306" y="908938"/>
              <a:ext cx="60919" cy="816578"/>
            </a:xfrm>
            <a:custGeom>
              <a:avLst/>
              <a:gdLst/>
              <a:ahLst/>
              <a:cxnLst/>
              <a:rect l="l" t="t" r="r" b="b"/>
              <a:pathLst>
                <a:path w="60919" h="816578" extrusionOk="0">
                  <a:moveTo>
                    <a:pt x="57783" y="816578"/>
                  </a:moveTo>
                  <a:lnTo>
                    <a:pt x="0" y="782765"/>
                  </a:lnTo>
                  <a:lnTo>
                    <a:pt x="3136" y="0"/>
                  </a:lnTo>
                  <a:lnTo>
                    <a:pt x="60919" y="33814"/>
                  </a:lnTo>
                  <a:lnTo>
                    <a:pt x="57783" y="816578"/>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3" name="Google Shape;1633;p27"/>
            <p:cNvSpPr/>
            <p:nvPr/>
          </p:nvSpPr>
          <p:spPr>
            <a:xfrm>
              <a:off x="4793306" y="1421097"/>
              <a:ext cx="58923" cy="304228"/>
            </a:xfrm>
            <a:custGeom>
              <a:avLst/>
              <a:gdLst/>
              <a:ahLst/>
              <a:cxnLst/>
              <a:rect l="l" t="t" r="r" b="b"/>
              <a:pathLst>
                <a:path w="58923" h="304228" extrusionOk="0">
                  <a:moveTo>
                    <a:pt x="57783" y="304229"/>
                  </a:moveTo>
                  <a:lnTo>
                    <a:pt x="0" y="270510"/>
                  </a:lnTo>
                  <a:lnTo>
                    <a:pt x="1046" y="0"/>
                  </a:lnTo>
                  <a:lnTo>
                    <a:pt x="58924" y="33719"/>
                  </a:lnTo>
                  <a:lnTo>
                    <a:pt x="57783" y="30422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4" name="Google Shape;1634;p27"/>
            <p:cNvSpPr/>
            <p:nvPr/>
          </p:nvSpPr>
          <p:spPr>
            <a:xfrm>
              <a:off x="4978440" y="1016189"/>
              <a:ext cx="60919" cy="816483"/>
            </a:xfrm>
            <a:custGeom>
              <a:avLst/>
              <a:gdLst/>
              <a:ahLst/>
              <a:cxnLst/>
              <a:rect l="l" t="t" r="r" b="b"/>
              <a:pathLst>
                <a:path w="60919" h="816483" extrusionOk="0">
                  <a:moveTo>
                    <a:pt x="57783" y="816483"/>
                  </a:moveTo>
                  <a:lnTo>
                    <a:pt x="0" y="782669"/>
                  </a:lnTo>
                  <a:lnTo>
                    <a:pt x="3136" y="0"/>
                  </a:lnTo>
                  <a:lnTo>
                    <a:pt x="60919" y="33719"/>
                  </a:lnTo>
                  <a:lnTo>
                    <a:pt x="57783" y="816483"/>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5" name="Google Shape;1635;p27"/>
            <p:cNvSpPr/>
            <p:nvPr/>
          </p:nvSpPr>
          <p:spPr>
            <a:xfrm>
              <a:off x="4978440" y="1384997"/>
              <a:ext cx="59493" cy="447484"/>
            </a:xfrm>
            <a:custGeom>
              <a:avLst/>
              <a:gdLst/>
              <a:ahLst/>
              <a:cxnLst/>
              <a:rect l="l" t="t" r="r" b="b"/>
              <a:pathLst>
                <a:path w="59493" h="447484" extrusionOk="0">
                  <a:moveTo>
                    <a:pt x="57878" y="447485"/>
                  </a:moveTo>
                  <a:lnTo>
                    <a:pt x="0" y="413671"/>
                  </a:lnTo>
                  <a:lnTo>
                    <a:pt x="1615" y="0"/>
                  </a:lnTo>
                  <a:lnTo>
                    <a:pt x="59494" y="33719"/>
                  </a:lnTo>
                  <a:lnTo>
                    <a:pt x="57878" y="44748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6" name="Google Shape;1636;p27"/>
            <p:cNvSpPr/>
            <p:nvPr/>
          </p:nvSpPr>
          <p:spPr>
            <a:xfrm>
              <a:off x="5164524" y="1123917"/>
              <a:ext cx="60919" cy="816483"/>
            </a:xfrm>
            <a:custGeom>
              <a:avLst/>
              <a:gdLst/>
              <a:ahLst/>
              <a:cxnLst/>
              <a:rect l="l" t="t" r="r" b="b"/>
              <a:pathLst>
                <a:path w="60919" h="816483" extrusionOk="0">
                  <a:moveTo>
                    <a:pt x="57783" y="816483"/>
                  </a:moveTo>
                  <a:lnTo>
                    <a:pt x="0" y="782764"/>
                  </a:lnTo>
                  <a:lnTo>
                    <a:pt x="3136" y="0"/>
                  </a:lnTo>
                  <a:lnTo>
                    <a:pt x="60919" y="33814"/>
                  </a:lnTo>
                  <a:lnTo>
                    <a:pt x="57783" y="816483"/>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7" name="Google Shape;1637;p27"/>
            <p:cNvSpPr/>
            <p:nvPr/>
          </p:nvSpPr>
          <p:spPr>
            <a:xfrm>
              <a:off x="5164524" y="1368614"/>
              <a:ext cx="59968" cy="571500"/>
            </a:xfrm>
            <a:custGeom>
              <a:avLst/>
              <a:gdLst/>
              <a:ahLst/>
              <a:cxnLst/>
              <a:rect l="l" t="t" r="r" b="b"/>
              <a:pathLst>
                <a:path w="59968" h="571500" extrusionOk="0">
                  <a:moveTo>
                    <a:pt x="57783" y="571500"/>
                  </a:moveTo>
                  <a:lnTo>
                    <a:pt x="0" y="537782"/>
                  </a:lnTo>
                  <a:lnTo>
                    <a:pt x="2091" y="0"/>
                  </a:lnTo>
                  <a:lnTo>
                    <a:pt x="59969" y="33814"/>
                  </a:lnTo>
                  <a:lnTo>
                    <a:pt x="57783" y="5715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8" name="Google Shape;1638;p27"/>
            <p:cNvSpPr/>
            <p:nvPr/>
          </p:nvSpPr>
          <p:spPr>
            <a:xfrm>
              <a:off x="5351084" y="1231931"/>
              <a:ext cx="61014" cy="816578"/>
            </a:xfrm>
            <a:custGeom>
              <a:avLst/>
              <a:gdLst/>
              <a:ahLst/>
              <a:cxnLst/>
              <a:rect l="l" t="t" r="r" b="b"/>
              <a:pathLst>
                <a:path w="61014" h="816578" extrusionOk="0">
                  <a:moveTo>
                    <a:pt x="57878" y="816578"/>
                  </a:moveTo>
                  <a:lnTo>
                    <a:pt x="0" y="782764"/>
                  </a:lnTo>
                  <a:lnTo>
                    <a:pt x="3136" y="0"/>
                  </a:lnTo>
                  <a:lnTo>
                    <a:pt x="61014" y="33814"/>
                  </a:lnTo>
                  <a:lnTo>
                    <a:pt x="57878" y="816578"/>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9" name="Google Shape;1639;p27"/>
            <p:cNvSpPr/>
            <p:nvPr/>
          </p:nvSpPr>
          <p:spPr>
            <a:xfrm>
              <a:off x="5351179" y="1342992"/>
              <a:ext cx="60443" cy="705135"/>
            </a:xfrm>
            <a:custGeom>
              <a:avLst/>
              <a:gdLst/>
              <a:ahLst/>
              <a:cxnLst/>
              <a:rect l="l" t="t" r="r" b="b"/>
              <a:pathLst>
                <a:path w="60443" h="705135" extrusionOk="0">
                  <a:moveTo>
                    <a:pt x="57783" y="705136"/>
                  </a:moveTo>
                  <a:lnTo>
                    <a:pt x="0" y="671417"/>
                  </a:lnTo>
                  <a:lnTo>
                    <a:pt x="2661" y="0"/>
                  </a:lnTo>
                  <a:lnTo>
                    <a:pt x="60444" y="33814"/>
                  </a:lnTo>
                  <a:lnTo>
                    <a:pt x="57783" y="7051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0" name="Google Shape;1640;p27"/>
            <p:cNvSpPr/>
            <p:nvPr/>
          </p:nvSpPr>
          <p:spPr>
            <a:xfrm>
              <a:off x="5538879" y="1340706"/>
              <a:ext cx="61014" cy="816483"/>
            </a:xfrm>
            <a:custGeom>
              <a:avLst/>
              <a:gdLst/>
              <a:ahLst/>
              <a:cxnLst/>
              <a:rect l="l" t="t" r="r" b="b"/>
              <a:pathLst>
                <a:path w="61014" h="816483" extrusionOk="0">
                  <a:moveTo>
                    <a:pt x="57878" y="816483"/>
                  </a:moveTo>
                  <a:lnTo>
                    <a:pt x="0" y="782765"/>
                  </a:lnTo>
                  <a:lnTo>
                    <a:pt x="3136" y="0"/>
                  </a:lnTo>
                  <a:lnTo>
                    <a:pt x="61014" y="33814"/>
                  </a:lnTo>
                  <a:lnTo>
                    <a:pt x="57878" y="816483"/>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1" name="Google Shape;1641;p27"/>
            <p:cNvSpPr/>
            <p:nvPr/>
          </p:nvSpPr>
          <p:spPr>
            <a:xfrm>
              <a:off x="5538879" y="1442147"/>
              <a:ext cx="60634" cy="714660"/>
            </a:xfrm>
            <a:custGeom>
              <a:avLst/>
              <a:gdLst/>
              <a:ahLst/>
              <a:cxnLst/>
              <a:rect l="l" t="t" r="r" b="b"/>
              <a:pathLst>
                <a:path w="60634" h="714660" extrusionOk="0">
                  <a:moveTo>
                    <a:pt x="57878" y="714661"/>
                  </a:moveTo>
                  <a:lnTo>
                    <a:pt x="0" y="680847"/>
                  </a:lnTo>
                  <a:lnTo>
                    <a:pt x="2756" y="0"/>
                  </a:lnTo>
                  <a:lnTo>
                    <a:pt x="60634" y="33814"/>
                  </a:lnTo>
                  <a:lnTo>
                    <a:pt x="57878" y="71466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2" name="Google Shape;1642;p27"/>
            <p:cNvSpPr/>
            <p:nvPr/>
          </p:nvSpPr>
          <p:spPr>
            <a:xfrm>
              <a:off x="4516176" y="748442"/>
              <a:ext cx="61299" cy="816768"/>
            </a:xfrm>
            <a:custGeom>
              <a:avLst/>
              <a:gdLst/>
              <a:ahLst/>
              <a:cxnLst/>
              <a:rect l="l" t="t" r="r" b="b"/>
              <a:pathLst>
                <a:path w="61299" h="816768" extrusionOk="0">
                  <a:moveTo>
                    <a:pt x="58163" y="816769"/>
                  </a:moveTo>
                  <a:lnTo>
                    <a:pt x="0" y="782764"/>
                  </a:lnTo>
                  <a:lnTo>
                    <a:pt x="3136" y="0"/>
                  </a:lnTo>
                  <a:lnTo>
                    <a:pt x="61300" y="34004"/>
                  </a:lnTo>
                  <a:lnTo>
                    <a:pt x="58163" y="816769"/>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3" name="Google Shape;1643;p27"/>
            <p:cNvSpPr/>
            <p:nvPr/>
          </p:nvSpPr>
          <p:spPr>
            <a:xfrm>
              <a:off x="4516366" y="1270221"/>
              <a:ext cx="58923" cy="294893"/>
            </a:xfrm>
            <a:custGeom>
              <a:avLst/>
              <a:gdLst/>
              <a:ahLst/>
              <a:cxnLst/>
              <a:rect l="l" t="t" r="r" b="b"/>
              <a:pathLst>
                <a:path w="58923" h="294893" extrusionOk="0">
                  <a:moveTo>
                    <a:pt x="57783" y="294894"/>
                  </a:moveTo>
                  <a:lnTo>
                    <a:pt x="0" y="261080"/>
                  </a:lnTo>
                  <a:lnTo>
                    <a:pt x="1045" y="0"/>
                  </a:lnTo>
                  <a:lnTo>
                    <a:pt x="58923" y="33814"/>
                  </a:lnTo>
                  <a:lnTo>
                    <a:pt x="57783" y="29489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4" name="Google Shape;1644;p27"/>
            <p:cNvSpPr/>
            <p:nvPr/>
          </p:nvSpPr>
          <p:spPr>
            <a:xfrm>
              <a:off x="4700740" y="855312"/>
              <a:ext cx="60919" cy="816578"/>
            </a:xfrm>
            <a:custGeom>
              <a:avLst/>
              <a:gdLst/>
              <a:ahLst/>
              <a:cxnLst/>
              <a:rect l="l" t="t" r="r" b="b"/>
              <a:pathLst>
                <a:path w="60919" h="816578" extrusionOk="0">
                  <a:moveTo>
                    <a:pt x="57783" y="816578"/>
                  </a:moveTo>
                  <a:lnTo>
                    <a:pt x="0" y="782765"/>
                  </a:lnTo>
                  <a:lnTo>
                    <a:pt x="3041" y="0"/>
                  </a:lnTo>
                  <a:lnTo>
                    <a:pt x="60919" y="33814"/>
                  </a:lnTo>
                  <a:lnTo>
                    <a:pt x="57783" y="816578"/>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5" name="Google Shape;1645;p27"/>
            <p:cNvSpPr/>
            <p:nvPr/>
          </p:nvSpPr>
          <p:spPr>
            <a:xfrm>
              <a:off x="4700740" y="1272031"/>
              <a:ext cx="59303" cy="399764"/>
            </a:xfrm>
            <a:custGeom>
              <a:avLst/>
              <a:gdLst/>
              <a:ahLst/>
              <a:cxnLst/>
              <a:rect l="l" t="t" r="r" b="b"/>
              <a:pathLst>
                <a:path w="59303" h="399764" extrusionOk="0">
                  <a:moveTo>
                    <a:pt x="57783" y="399764"/>
                  </a:moveTo>
                  <a:lnTo>
                    <a:pt x="0" y="365951"/>
                  </a:lnTo>
                  <a:lnTo>
                    <a:pt x="1426" y="0"/>
                  </a:lnTo>
                  <a:lnTo>
                    <a:pt x="59304" y="33814"/>
                  </a:lnTo>
                  <a:lnTo>
                    <a:pt x="57783" y="39976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6" name="Google Shape;1646;p27"/>
            <p:cNvSpPr/>
            <p:nvPr/>
          </p:nvSpPr>
          <p:spPr>
            <a:xfrm>
              <a:off x="4885398" y="962278"/>
              <a:ext cx="60919" cy="816483"/>
            </a:xfrm>
            <a:custGeom>
              <a:avLst/>
              <a:gdLst/>
              <a:ahLst/>
              <a:cxnLst/>
              <a:rect l="l" t="t" r="r" b="b"/>
              <a:pathLst>
                <a:path w="60919" h="816483" extrusionOk="0">
                  <a:moveTo>
                    <a:pt x="57783" y="816483"/>
                  </a:moveTo>
                  <a:lnTo>
                    <a:pt x="0" y="782764"/>
                  </a:lnTo>
                  <a:lnTo>
                    <a:pt x="3136" y="0"/>
                  </a:lnTo>
                  <a:lnTo>
                    <a:pt x="60919" y="33814"/>
                  </a:lnTo>
                  <a:lnTo>
                    <a:pt x="57783" y="816483"/>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7" name="Google Shape;1647;p27"/>
            <p:cNvSpPr/>
            <p:nvPr/>
          </p:nvSpPr>
          <p:spPr>
            <a:xfrm>
              <a:off x="4885398" y="1264506"/>
              <a:ext cx="59778" cy="514159"/>
            </a:xfrm>
            <a:custGeom>
              <a:avLst/>
              <a:gdLst/>
              <a:ahLst/>
              <a:cxnLst/>
              <a:rect l="l" t="t" r="r" b="b"/>
              <a:pathLst>
                <a:path w="59778" h="514159" extrusionOk="0">
                  <a:moveTo>
                    <a:pt x="57783" y="514159"/>
                  </a:moveTo>
                  <a:lnTo>
                    <a:pt x="0" y="480346"/>
                  </a:lnTo>
                  <a:lnTo>
                    <a:pt x="1901" y="0"/>
                  </a:lnTo>
                  <a:lnTo>
                    <a:pt x="59779" y="33719"/>
                  </a:lnTo>
                  <a:lnTo>
                    <a:pt x="57783" y="51415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8" name="Google Shape;1648;p27"/>
            <p:cNvSpPr/>
            <p:nvPr/>
          </p:nvSpPr>
          <p:spPr>
            <a:xfrm>
              <a:off x="5071197" y="1069910"/>
              <a:ext cx="60919" cy="816483"/>
            </a:xfrm>
            <a:custGeom>
              <a:avLst/>
              <a:gdLst/>
              <a:ahLst/>
              <a:cxnLst/>
              <a:rect l="l" t="t" r="r" b="b"/>
              <a:pathLst>
                <a:path w="60919" h="816483" extrusionOk="0">
                  <a:moveTo>
                    <a:pt x="57878" y="816483"/>
                  </a:moveTo>
                  <a:lnTo>
                    <a:pt x="0" y="782669"/>
                  </a:lnTo>
                  <a:lnTo>
                    <a:pt x="3136" y="0"/>
                  </a:lnTo>
                  <a:lnTo>
                    <a:pt x="60919" y="33719"/>
                  </a:lnTo>
                  <a:lnTo>
                    <a:pt x="57878" y="816483"/>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9" name="Google Shape;1649;p27"/>
            <p:cNvSpPr/>
            <p:nvPr/>
          </p:nvSpPr>
          <p:spPr>
            <a:xfrm>
              <a:off x="5071197" y="1371948"/>
              <a:ext cx="59778" cy="514254"/>
            </a:xfrm>
            <a:custGeom>
              <a:avLst/>
              <a:gdLst/>
              <a:ahLst/>
              <a:cxnLst/>
              <a:rect l="l" t="t" r="r" b="b"/>
              <a:pathLst>
                <a:path w="59778" h="514254" extrusionOk="0">
                  <a:moveTo>
                    <a:pt x="57878" y="514255"/>
                  </a:moveTo>
                  <a:lnTo>
                    <a:pt x="0" y="480441"/>
                  </a:lnTo>
                  <a:lnTo>
                    <a:pt x="1901" y="0"/>
                  </a:lnTo>
                  <a:lnTo>
                    <a:pt x="59779" y="33814"/>
                  </a:lnTo>
                  <a:lnTo>
                    <a:pt x="57878" y="51425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0" name="Google Shape;1650;p27"/>
            <p:cNvSpPr/>
            <p:nvPr/>
          </p:nvSpPr>
          <p:spPr>
            <a:xfrm>
              <a:off x="5257662" y="1177829"/>
              <a:ext cx="60919" cy="816482"/>
            </a:xfrm>
            <a:custGeom>
              <a:avLst/>
              <a:gdLst/>
              <a:ahLst/>
              <a:cxnLst/>
              <a:rect l="l" t="t" r="r" b="b"/>
              <a:pathLst>
                <a:path w="60919" h="816482" extrusionOk="0">
                  <a:moveTo>
                    <a:pt x="57783" y="816483"/>
                  </a:moveTo>
                  <a:lnTo>
                    <a:pt x="0" y="782765"/>
                  </a:lnTo>
                  <a:lnTo>
                    <a:pt x="3041" y="0"/>
                  </a:lnTo>
                  <a:lnTo>
                    <a:pt x="60919" y="33814"/>
                  </a:lnTo>
                  <a:lnTo>
                    <a:pt x="57783" y="816483"/>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1" name="Google Shape;1651;p27"/>
            <p:cNvSpPr/>
            <p:nvPr/>
          </p:nvSpPr>
          <p:spPr>
            <a:xfrm>
              <a:off x="5257662" y="1365376"/>
              <a:ext cx="60253" cy="628649"/>
            </a:xfrm>
            <a:custGeom>
              <a:avLst/>
              <a:gdLst/>
              <a:ahLst/>
              <a:cxnLst/>
              <a:rect l="l" t="t" r="r" b="b"/>
              <a:pathLst>
                <a:path w="60253" h="628649" extrusionOk="0">
                  <a:moveTo>
                    <a:pt x="57878" y="628650"/>
                  </a:moveTo>
                  <a:lnTo>
                    <a:pt x="0" y="594932"/>
                  </a:lnTo>
                  <a:lnTo>
                    <a:pt x="2376" y="0"/>
                  </a:lnTo>
                  <a:lnTo>
                    <a:pt x="60254" y="33719"/>
                  </a:lnTo>
                  <a:lnTo>
                    <a:pt x="57878" y="6286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2" name="Google Shape;1652;p27"/>
            <p:cNvSpPr/>
            <p:nvPr/>
          </p:nvSpPr>
          <p:spPr>
            <a:xfrm>
              <a:off x="5444886" y="1286223"/>
              <a:ext cx="60919" cy="816578"/>
            </a:xfrm>
            <a:custGeom>
              <a:avLst/>
              <a:gdLst/>
              <a:ahLst/>
              <a:cxnLst/>
              <a:rect l="l" t="t" r="r" b="b"/>
              <a:pathLst>
                <a:path w="60919" h="816578" extrusionOk="0">
                  <a:moveTo>
                    <a:pt x="57783" y="816578"/>
                  </a:moveTo>
                  <a:lnTo>
                    <a:pt x="0" y="782765"/>
                  </a:lnTo>
                  <a:lnTo>
                    <a:pt x="3136" y="0"/>
                  </a:lnTo>
                  <a:lnTo>
                    <a:pt x="60919" y="33814"/>
                  </a:lnTo>
                  <a:lnTo>
                    <a:pt x="57783" y="816578"/>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3" name="Google Shape;1653;p27"/>
            <p:cNvSpPr/>
            <p:nvPr/>
          </p:nvSpPr>
          <p:spPr>
            <a:xfrm>
              <a:off x="5444886" y="1359185"/>
              <a:ext cx="60729" cy="743235"/>
            </a:xfrm>
            <a:custGeom>
              <a:avLst/>
              <a:gdLst/>
              <a:ahLst/>
              <a:cxnLst/>
              <a:rect l="l" t="t" r="r" b="b"/>
              <a:pathLst>
                <a:path w="60729" h="743235" extrusionOk="0">
                  <a:moveTo>
                    <a:pt x="57878" y="743236"/>
                  </a:moveTo>
                  <a:lnTo>
                    <a:pt x="0" y="709422"/>
                  </a:lnTo>
                  <a:lnTo>
                    <a:pt x="2851" y="0"/>
                  </a:lnTo>
                  <a:lnTo>
                    <a:pt x="60729" y="33814"/>
                  </a:lnTo>
                  <a:lnTo>
                    <a:pt x="57878" y="7432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4" name="Google Shape;1654;p27"/>
            <p:cNvSpPr/>
            <p:nvPr/>
          </p:nvSpPr>
          <p:spPr>
            <a:xfrm>
              <a:off x="4333133" y="641190"/>
              <a:ext cx="58828" cy="817816"/>
            </a:xfrm>
            <a:custGeom>
              <a:avLst/>
              <a:gdLst/>
              <a:ahLst/>
              <a:cxnLst/>
              <a:rect l="l" t="t" r="r" b="b"/>
              <a:pathLst>
                <a:path w="58828" h="817816" extrusionOk="0">
                  <a:moveTo>
                    <a:pt x="57878" y="817817"/>
                  </a:moveTo>
                  <a:lnTo>
                    <a:pt x="0" y="783527"/>
                  </a:lnTo>
                  <a:lnTo>
                    <a:pt x="950" y="0"/>
                  </a:lnTo>
                  <a:lnTo>
                    <a:pt x="58828" y="34385"/>
                  </a:lnTo>
                  <a:lnTo>
                    <a:pt x="57878" y="817817"/>
                  </a:ln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5" name="Google Shape;1655;p27"/>
            <p:cNvSpPr/>
            <p:nvPr/>
          </p:nvSpPr>
          <p:spPr>
            <a:xfrm>
              <a:off x="4333133" y="1231074"/>
              <a:ext cx="58638" cy="228028"/>
            </a:xfrm>
            <a:custGeom>
              <a:avLst/>
              <a:gdLst/>
              <a:ahLst/>
              <a:cxnLst/>
              <a:rect l="l" t="t" r="r" b="b"/>
              <a:pathLst>
                <a:path w="58638" h="228028" extrusionOk="0">
                  <a:moveTo>
                    <a:pt x="57783" y="228028"/>
                  </a:moveTo>
                  <a:lnTo>
                    <a:pt x="0" y="194215"/>
                  </a:lnTo>
                  <a:lnTo>
                    <a:pt x="760" y="0"/>
                  </a:lnTo>
                  <a:lnTo>
                    <a:pt x="58638" y="33718"/>
                  </a:lnTo>
                  <a:lnTo>
                    <a:pt x="57783" y="22802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6" name="Google Shape;1656;p27"/>
            <p:cNvSpPr/>
            <p:nvPr/>
          </p:nvSpPr>
          <p:spPr>
            <a:xfrm rot="-1801764">
              <a:off x="4182051" y="402648"/>
              <a:ext cx="40450" cy="70232"/>
            </a:xfrm>
            <a:custGeom>
              <a:avLst/>
              <a:gdLst/>
              <a:ahLst/>
              <a:cxnLst/>
              <a:rect l="l" t="t" r="r" b="b"/>
              <a:pathLst>
                <a:path w="40486" h="70294" extrusionOk="0">
                  <a:moveTo>
                    <a:pt x="40486" y="35147"/>
                  </a:moveTo>
                  <a:cubicBezTo>
                    <a:pt x="40486" y="54559"/>
                    <a:pt x="31423" y="70294"/>
                    <a:pt x="20243" y="70294"/>
                  </a:cubicBezTo>
                  <a:cubicBezTo>
                    <a:pt x="9063" y="70294"/>
                    <a:pt x="0" y="54559"/>
                    <a:pt x="0" y="35147"/>
                  </a:cubicBezTo>
                  <a:cubicBezTo>
                    <a:pt x="0" y="15736"/>
                    <a:pt x="9063" y="0"/>
                    <a:pt x="20243" y="0"/>
                  </a:cubicBezTo>
                  <a:cubicBezTo>
                    <a:pt x="31423" y="0"/>
                    <a:pt x="40486" y="15736"/>
                    <a:pt x="40486" y="35147"/>
                  </a:cubicBez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7" name="Google Shape;1657;p27"/>
            <p:cNvSpPr/>
            <p:nvPr/>
          </p:nvSpPr>
          <p:spPr>
            <a:xfrm rot="-1801764">
              <a:off x="4256393" y="445744"/>
              <a:ext cx="40450" cy="70232"/>
            </a:xfrm>
            <a:custGeom>
              <a:avLst/>
              <a:gdLst/>
              <a:ahLst/>
              <a:cxnLst/>
              <a:rect l="l" t="t" r="r" b="b"/>
              <a:pathLst>
                <a:path w="40486" h="70294" extrusionOk="0">
                  <a:moveTo>
                    <a:pt x="40486" y="35147"/>
                  </a:moveTo>
                  <a:cubicBezTo>
                    <a:pt x="40486" y="54559"/>
                    <a:pt x="31423" y="70294"/>
                    <a:pt x="20243" y="70294"/>
                  </a:cubicBezTo>
                  <a:cubicBezTo>
                    <a:pt x="9063" y="70294"/>
                    <a:pt x="0" y="54559"/>
                    <a:pt x="0" y="35147"/>
                  </a:cubicBezTo>
                  <a:cubicBezTo>
                    <a:pt x="0" y="15736"/>
                    <a:pt x="9063" y="0"/>
                    <a:pt x="20243" y="0"/>
                  </a:cubicBezTo>
                  <a:cubicBezTo>
                    <a:pt x="31423" y="0"/>
                    <a:pt x="40486" y="15736"/>
                    <a:pt x="40486" y="35147"/>
                  </a:cubicBez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8" name="Google Shape;1658;p27"/>
            <p:cNvSpPr/>
            <p:nvPr/>
          </p:nvSpPr>
          <p:spPr>
            <a:xfrm rot="-1801764">
              <a:off x="4330817" y="488696"/>
              <a:ext cx="40450" cy="70232"/>
            </a:xfrm>
            <a:custGeom>
              <a:avLst/>
              <a:gdLst/>
              <a:ahLst/>
              <a:cxnLst/>
              <a:rect l="l" t="t" r="r" b="b"/>
              <a:pathLst>
                <a:path w="40486" h="70294" extrusionOk="0">
                  <a:moveTo>
                    <a:pt x="40486" y="35147"/>
                  </a:moveTo>
                  <a:cubicBezTo>
                    <a:pt x="40486" y="54559"/>
                    <a:pt x="31423" y="70294"/>
                    <a:pt x="20243" y="70294"/>
                  </a:cubicBezTo>
                  <a:cubicBezTo>
                    <a:pt x="9063" y="70294"/>
                    <a:pt x="0" y="54559"/>
                    <a:pt x="0" y="35147"/>
                  </a:cubicBezTo>
                  <a:cubicBezTo>
                    <a:pt x="0" y="15736"/>
                    <a:pt x="9063" y="0"/>
                    <a:pt x="20243" y="0"/>
                  </a:cubicBezTo>
                  <a:cubicBezTo>
                    <a:pt x="31423" y="0"/>
                    <a:pt x="40486" y="15736"/>
                    <a:pt x="40486" y="35147"/>
                  </a:cubicBezTo>
                  <a:close/>
                </a:path>
              </a:pathLst>
            </a:custGeom>
            <a:solidFill>
              <a:srgbClr val="DADC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9" name="Google Shape;1659;p27"/>
            <p:cNvSpPr/>
            <p:nvPr/>
          </p:nvSpPr>
          <p:spPr>
            <a:xfrm>
              <a:off x="4106792" y="1565782"/>
              <a:ext cx="86160" cy="187928"/>
            </a:xfrm>
            <a:custGeom>
              <a:avLst/>
              <a:gdLst/>
              <a:ahLst/>
              <a:cxnLst/>
              <a:rect l="l" t="t" r="r" b="b"/>
              <a:pathLst>
                <a:path w="86160" h="187928" extrusionOk="0">
                  <a:moveTo>
                    <a:pt x="18969" y="0"/>
                  </a:moveTo>
                  <a:cubicBezTo>
                    <a:pt x="16973" y="17526"/>
                    <a:pt x="-3840" y="92964"/>
                    <a:pt x="627" y="118777"/>
                  </a:cubicBezTo>
                  <a:cubicBezTo>
                    <a:pt x="5093" y="144589"/>
                    <a:pt x="76657" y="187928"/>
                    <a:pt x="76657" y="187928"/>
                  </a:cubicBezTo>
                  <a:lnTo>
                    <a:pt x="86161" y="143637"/>
                  </a:lnTo>
                  <a:lnTo>
                    <a:pt x="46815" y="104966"/>
                  </a:lnTo>
                  <a:lnTo>
                    <a:pt x="57459" y="31718"/>
                  </a:ln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0" name="Google Shape;1660;p27"/>
            <p:cNvSpPr/>
            <p:nvPr/>
          </p:nvSpPr>
          <p:spPr>
            <a:xfrm>
              <a:off x="4118918" y="1488575"/>
              <a:ext cx="61869" cy="119039"/>
            </a:xfrm>
            <a:custGeom>
              <a:avLst/>
              <a:gdLst/>
              <a:ahLst/>
              <a:cxnLst/>
              <a:rect l="l" t="t" r="r" b="b"/>
              <a:pathLst>
                <a:path w="61869" h="119039" extrusionOk="0">
                  <a:moveTo>
                    <a:pt x="61870" y="2912"/>
                  </a:moveTo>
                  <a:cubicBezTo>
                    <a:pt x="47538" y="-3775"/>
                    <a:pt x="30479" y="1397"/>
                    <a:pt x="22239" y="14913"/>
                  </a:cubicBezTo>
                  <a:cubicBezTo>
                    <a:pt x="11785" y="32249"/>
                    <a:pt x="950" y="91780"/>
                    <a:pt x="0" y="101972"/>
                  </a:cubicBezTo>
                  <a:cubicBezTo>
                    <a:pt x="8496" y="113573"/>
                    <a:pt x="22362" y="119984"/>
                    <a:pt x="36685" y="11892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1" name="Google Shape;1661;p27"/>
            <p:cNvSpPr/>
            <p:nvPr/>
          </p:nvSpPr>
          <p:spPr>
            <a:xfrm>
              <a:off x="4255221" y="2314593"/>
              <a:ext cx="133508" cy="75339"/>
            </a:xfrm>
            <a:custGeom>
              <a:avLst/>
              <a:gdLst/>
              <a:ahLst/>
              <a:cxnLst/>
              <a:rect l="l" t="t" r="r" b="b"/>
              <a:pathLst>
                <a:path w="133508" h="75339" extrusionOk="0">
                  <a:moveTo>
                    <a:pt x="6824" y="18142"/>
                  </a:moveTo>
                  <a:cubicBezTo>
                    <a:pt x="22296" y="22429"/>
                    <a:pt x="38833" y="20409"/>
                    <a:pt x="52822" y="12522"/>
                  </a:cubicBezTo>
                  <a:cubicBezTo>
                    <a:pt x="63942" y="12522"/>
                    <a:pt x="124101" y="-12909"/>
                    <a:pt x="132274" y="8712"/>
                  </a:cubicBezTo>
                  <a:cubicBezTo>
                    <a:pt x="139497" y="27762"/>
                    <a:pt x="113266" y="45288"/>
                    <a:pt x="99486" y="48717"/>
                  </a:cubicBezTo>
                  <a:cubicBezTo>
                    <a:pt x="69074" y="56052"/>
                    <a:pt x="46550" y="71292"/>
                    <a:pt x="34385" y="73863"/>
                  </a:cubicBezTo>
                  <a:cubicBezTo>
                    <a:pt x="24881" y="75768"/>
                    <a:pt x="13477" y="77007"/>
                    <a:pt x="5874" y="69863"/>
                  </a:cubicBezTo>
                  <a:cubicBezTo>
                    <a:pt x="-2110" y="61291"/>
                    <a:pt x="-2110" y="29382"/>
                    <a:pt x="6824" y="1814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2" name="Google Shape;1662;p27"/>
            <p:cNvSpPr/>
            <p:nvPr/>
          </p:nvSpPr>
          <p:spPr>
            <a:xfrm>
              <a:off x="4257103" y="2327115"/>
              <a:ext cx="131644" cy="62816"/>
            </a:xfrm>
            <a:custGeom>
              <a:avLst/>
              <a:gdLst/>
              <a:ahLst/>
              <a:cxnLst/>
              <a:rect l="l" t="t" r="r" b="b"/>
              <a:pathLst>
                <a:path w="131644" h="62816" extrusionOk="0">
                  <a:moveTo>
                    <a:pt x="32503" y="56102"/>
                  </a:moveTo>
                  <a:cubicBezTo>
                    <a:pt x="44668" y="53531"/>
                    <a:pt x="67192" y="38291"/>
                    <a:pt x="97604" y="30956"/>
                  </a:cubicBezTo>
                  <a:cubicBezTo>
                    <a:pt x="109294" y="28099"/>
                    <a:pt x="129347" y="15240"/>
                    <a:pt x="131437" y="0"/>
                  </a:cubicBezTo>
                  <a:cubicBezTo>
                    <a:pt x="134098" y="17526"/>
                    <a:pt x="110529" y="33052"/>
                    <a:pt x="97604" y="36195"/>
                  </a:cubicBezTo>
                  <a:cubicBezTo>
                    <a:pt x="67192" y="43529"/>
                    <a:pt x="44668" y="58769"/>
                    <a:pt x="32503" y="61341"/>
                  </a:cubicBezTo>
                  <a:cubicBezTo>
                    <a:pt x="22999" y="63246"/>
                    <a:pt x="11595" y="64484"/>
                    <a:pt x="3992" y="57341"/>
                  </a:cubicBezTo>
                  <a:cubicBezTo>
                    <a:pt x="2081" y="55293"/>
                    <a:pt x="713" y="52807"/>
                    <a:pt x="0" y="50102"/>
                  </a:cubicBezTo>
                  <a:cubicBezTo>
                    <a:pt x="9266" y="57169"/>
                    <a:pt x="21336" y="59398"/>
                    <a:pt x="32503" y="56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3" name="Google Shape;1663;p27"/>
            <p:cNvSpPr/>
            <p:nvPr/>
          </p:nvSpPr>
          <p:spPr>
            <a:xfrm>
              <a:off x="4157606" y="2270641"/>
              <a:ext cx="133494" cy="75381"/>
            </a:xfrm>
            <a:custGeom>
              <a:avLst/>
              <a:gdLst/>
              <a:ahLst/>
              <a:cxnLst/>
              <a:rect l="l" t="t" r="r" b="b"/>
              <a:pathLst>
                <a:path w="133494" h="75381" extrusionOk="0">
                  <a:moveTo>
                    <a:pt x="6835" y="18184"/>
                  </a:moveTo>
                  <a:cubicBezTo>
                    <a:pt x="22307" y="22413"/>
                    <a:pt x="38825" y="20394"/>
                    <a:pt x="52833" y="12564"/>
                  </a:cubicBezTo>
                  <a:cubicBezTo>
                    <a:pt x="63953" y="12564"/>
                    <a:pt x="124112" y="-12963"/>
                    <a:pt x="132285" y="8754"/>
                  </a:cubicBezTo>
                  <a:cubicBezTo>
                    <a:pt x="139413" y="27804"/>
                    <a:pt x="113277" y="45330"/>
                    <a:pt x="99497" y="48759"/>
                  </a:cubicBezTo>
                  <a:cubicBezTo>
                    <a:pt x="69085" y="56094"/>
                    <a:pt x="46561" y="71334"/>
                    <a:pt x="34396" y="73905"/>
                  </a:cubicBezTo>
                  <a:cubicBezTo>
                    <a:pt x="24892" y="75810"/>
                    <a:pt x="13488" y="77049"/>
                    <a:pt x="5885" y="69905"/>
                  </a:cubicBezTo>
                  <a:cubicBezTo>
                    <a:pt x="-2479" y="61332"/>
                    <a:pt x="-1718" y="29519"/>
                    <a:pt x="6835" y="1818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4" name="Google Shape;1664;p27"/>
            <p:cNvSpPr/>
            <p:nvPr/>
          </p:nvSpPr>
          <p:spPr>
            <a:xfrm>
              <a:off x="4159499" y="2283205"/>
              <a:ext cx="131564" cy="62816"/>
            </a:xfrm>
            <a:custGeom>
              <a:avLst/>
              <a:gdLst/>
              <a:ahLst/>
              <a:cxnLst/>
              <a:rect l="l" t="t" r="r" b="b"/>
              <a:pathLst>
                <a:path w="131564" h="62816" extrusionOk="0">
                  <a:moveTo>
                    <a:pt x="32503" y="56007"/>
                  </a:moveTo>
                  <a:cubicBezTo>
                    <a:pt x="44668" y="53435"/>
                    <a:pt x="67192" y="38291"/>
                    <a:pt x="97604" y="30861"/>
                  </a:cubicBezTo>
                  <a:cubicBezTo>
                    <a:pt x="109199" y="28099"/>
                    <a:pt x="129347" y="15240"/>
                    <a:pt x="131342" y="0"/>
                  </a:cubicBezTo>
                  <a:cubicBezTo>
                    <a:pt x="134098" y="17526"/>
                    <a:pt x="110529" y="33052"/>
                    <a:pt x="97604" y="36195"/>
                  </a:cubicBezTo>
                  <a:cubicBezTo>
                    <a:pt x="67192" y="43529"/>
                    <a:pt x="44668" y="58769"/>
                    <a:pt x="32503" y="61341"/>
                  </a:cubicBezTo>
                  <a:cubicBezTo>
                    <a:pt x="22999" y="63246"/>
                    <a:pt x="11595" y="64484"/>
                    <a:pt x="3992" y="57341"/>
                  </a:cubicBezTo>
                  <a:cubicBezTo>
                    <a:pt x="2081" y="55255"/>
                    <a:pt x="713" y="52740"/>
                    <a:pt x="0" y="50006"/>
                  </a:cubicBezTo>
                  <a:cubicBezTo>
                    <a:pt x="9228" y="57160"/>
                    <a:pt x="21336" y="59398"/>
                    <a:pt x="32503" y="56007"/>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5" name="Google Shape;1665;p27"/>
            <p:cNvSpPr/>
            <p:nvPr/>
          </p:nvSpPr>
          <p:spPr>
            <a:xfrm>
              <a:off x="4157684" y="1783524"/>
              <a:ext cx="195217" cy="552238"/>
            </a:xfrm>
            <a:custGeom>
              <a:avLst/>
              <a:gdLst/>
              <a:ahLst/>
              <a:cxnLst/>
              <a:rect l="l" t="t" r="r" b="b"/>
              <a:pathLst>
                <a:path w="195217" h="552238" extrusionOk="0">
                  <a:moveTo>
                    <a:pt x="5522" y="341376"/>
                  </a:moveTo>
                  <a:cubicBezTo>
                    <a:pt x="8135" y="318964"/>
                    <a:pt x="12783" y="296837"/>
                    <a:pt x="19397" y="275272"/>
                  </a:cubicBezTo>
                  <a:cubicBezTo>
                    <a:pt x="19397" y="275272"/>
                    <a:pt x="15311" y="218122"/>
                    <a:pt x="13220" y="164211"/>
                  </a:cubicBezTo>
                  <a:cubicBezTo>
                    <a:pt x="10844" y="102870"/>
                    <a:pt x="-10350" y="48863"/>
                    <a:pt x="6377" y="0"/>
                  </a:cubicBezTo>
                  <a:lnTo>
                    <a:pt x="195217" y="42005"/>
                  </a:lnTo>
                  <a:cubicBezTo>
                    <a:pt x="195217" y="42005"/>
                    <a:pt x="183813" y="286607"/>
                    <a:pt x="181247" y="316230"/>
                  </a:cubicBezTo>
                  <a:cubicBezTo>
                    <a:pt x="179869" y="339280"/>
                    <a:pt x="177046" y="362217"/>
                    <a:pt x="172789" y="384905"/>
                  </a:cubicBezTo>
                  <a:cubicBezTo>
                    <a:pt x="164140" y="432530"/>
                    <a:pt x="150169" y="545306"/>
                    <a:pt x="150169" y="545306"/>
                  </a:cubicBezTo>
                  <a:cubicBezTo>
                    <a:pt x="135800" y="552212"/>
                    <a:pt x="119510" y="554022"/>
                    <a:pt x="103981" y="550450"/>
                  </a:cubicBezTo>
                  <a:cubicBezTo>
                    <a:pt x="103981" y="550450"/>
                    <a:pt x="105407" y="407575"/>
                    <a:pt x="106737" y="373475"/>
                  </a:cubicBezTo>
                  <a:cubicBezTo>
                    <a:pt x="108258" y="331660"/>
                    <a:pt x="109588" y="334899"/>
                    <a:pt x="109588" y="334899"/>
                  </a:cubicBezTo>
                  <a:lnTo>
                    <a:pt x="103316" y="230791"/>
                  </a:lnTo>
                  <a:lnTo>
                    <a:pt x="99229" y="179451"/>
                  </a:lnTo>
                  <a:cubicBezTo>
                    <a:pt x="99229" y="179451"/>
                    <a:pt x="94002" y="217551"/>
                    <a:pt x="90581" y="251365"/>
                  </a:cubicBezTo>
                  <a:cubicBezTo>
                    <a:pt x="87635" y="280988"/>
                    <a:pt x="80507" y="307753"/>
                    <a:pt x="72524" y="362807"/>
                  </a:cubicBezTo>
                  <a:cubicBezTo>
                    <a:pt x="65681" y="410432"/>
                    <a:pt x="54466" y="506539"/>
                    <a:pt x="54466" y="506539"/>
                  </a:cubicBezTo>
                  <a:cubicBezTo>
                    <a:pt x="34508" y="518160"/>
                    <a:pt x="6947" y="508540"/>
                    <a:pt x="6947" y="508540"/>
                  </a:cubicBezTo>
                  <a:cubicBezTo>
                    <a:pt x="6947" y="508540"/>
                    <a:pt x="390" y="382810"/>
                    <a:pt x="5522" y="3413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6" name="Google Shape;1666;p27"/>
            <p:cNvSpPr/>
            <p:nvPr/>
          </p:nvSpPr>
          <p:spPr>
            <a:xfrm>
              <a:off x="4182697" y="1330426"/>
              <a:ext cx="141754" cy="227198"/>
            </a:xfrm>
            <a:custGeom>
              <a:avLst/>
              <a:gdLst/>
              <a:ahLst/>
              <a:cxnLst/>
              <a:rect l="l" t="t" r="r" b="b"/>
              <a:pathLst>
                <a:path w="141754" h="227198" extrusionOk="0">
                  <a:moveTo>
                    <a:pt x="8069" y="162109"/>
                  </a:moveTo>
                  <a:cubicBezTo>
                    <a:pt x="22515" y="162776"/>
                    <a:pt x="33159" y="166490"/>
                    <a:pt x="34965" y="162109"/>
                  </a:cubicBezTo>
                  <a:cubicBezTo>
                    <a:pt x="36533" y="154689"/>
                    <a:pt x="37645" y="147183"/>
                    <a:pt x="38291" y="139630"/>
                  </a:cubicBezTo>
                  <a:cubicBezTo>
                    <a:pt x="36581" y="135439"/>
                    <a:pt x="35155" y="130962"/>
                    <a:pt x="35155" y="130962"/>
                  </a:cubicBezTo>
                  <a:cubicBezTo>
                    <a:pt x="17098" y="119818"/>
                    <a:pt x="11395" y="100196"/>
                    <a:pt x="9019" y="77432"/>
                  </a:cubicBezTo>
                  <a:cubicBezTo>
                    <a:pt x="5028" y="38474"/>
                    <a:pt x="25936" y="4375"/>
                    <a:pt x="64807" y="374"/>
                  </a:cubicBezTo>
                  <a:cubicBezTo>
                    <a:pt x="101396" y="-3436"/>
                    <a:pt x="128197" y="22282"/>
                    <a:pt x="135420" y="57524"/>
                  </a:cubicBezTo>
                  <a:cubicBezTo>
                    <a:pt x="139221" y="74955"/>
                    <a:pt x="146919" y="107912"/>
                    <a:pt x="136560" y="136582"/>
                  </a:cubicBezTo>
                  <a:cubicBezTo>
                    <a:pt x="130763" y="152584"/>
                    <a:pt x="123255" y="165157"/>
                    <a:pt x="115747" y="167824"/>
                  </a:cubicBezTo>
                  <a:cubicBezTo>
                    <a:pt x="108524" y="167652"/>
                    <a:pt x="101320" y="167014"/>
                    <a:pt x="94173" y="165919"/>
                  </a:cubicBezTo>
                  <a:lnTo>
                    <a:pt x="94173" y="165919"/>
                  </a:lnTo>
                  <a:cubicBezTo>
                    <a:pt x="94173" y="165919"/>
                    <a:pt x="92273" y="176777"/>
                    <a:pt x="90942" y="183731"/>
                  </a:cubicBezTo>
                  <a:cubicBezTo>
                    <a:pt x="89612" y="190684"/>
                    <a:pt x="90087" y="194303"/>
                    <a:pt x="103867" y="202781"/>
                  </a:cubicBezTo>
                  <a:cubicBezTo>
                    <a:pt x="117648" y="211258"/>
                    <a:pt x="83054" y="228879"/>
                    <a:pt x="60435" y="227069"/>
                  </a:cubicBezTo>
                  <a:cubicBezTo>
                    <a:pt x="37816" y="225260"/>
                    <a:pt x="12346" y="211734"/>
                    <a:pt x="5313" y="197066"/>
                  </a:cubicBezTo>
                  <a:cubicBezTo>
                    <a:pt x="-2480" y="180873"/>
                    <a:pt x="-1815" y="161633"/>
                    <a:pt x="8069" y="162109"/>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7" name="Google Shape;1667;p27"/>
            <p:cNvSpPr/>
            <p:nvPr/>
          </p:nvSpPr>
          <p:spPr>
            <a:xfrm>
              <a:off x="4136412" y="1491278"/>
              <a:ext cx="217917" cy="361626"/>
            </a:xfrm>
            <a:custGeom>
              <a:avLst/>
              <a:gdLst/>
              <a:ahLst/>
              <a:cxnLst/>
              <a:rect l="l" t="t" r="r" b="b"/>
              <a:pathLst>
                <a:path w="217917" h="361626" extrusionOk="0">
                  <a:moveTo>
                    <a:pt x="75168" y="3353"/>
                  </a:moveTo>
                  <a:cubicBezTo>
                    <a:pt x="71176" y="12878"/>
                    <a:pt x="81345" y="25451"/>
                    <a:pt x="108336" y="34023"/>
                  </a:cubicBezTo>
                  <a:cubicBezTo>
                    <a:pt x="135327" y="42596"/>
                    <a:pt x="137797" y="31547"/>
                    <a:pt x="137797" y="31547"/>
                  </a:cubicBezTo>
                  <a:cubicBezTo>
                    <a:pt x="155779" y="39595"/>
                    <a:pt x="173294" y="48663"/>
                    <a:pt x="190258" y="58693"/>
                  </a:cubicBezTo>
                  <a:cubicBezTo>
                    <a:pt x="206510" y="70028"/>
                    <a:pt x="213638" y="102889"/>
                    <a:pt x="215823" y="158420"/>
                  </a:cubicBezTo>
                  <a:cubicBezTo>
                    <a:pt x="218390" y="222618"/>
                    <a:pt x="218580" y="317868"/>
                    <a:pt x="216489" y="334251"/>
                  </a:cubicBezTo>
                  <a:cubicBezTo>
                    <a:pt x="216489" y="334251"/>
                    <a:pt x="186172" y="364541"/>
                    <a:pt x="147396" y="361397"/>
                  </a:cubicBezTo>
                  <a:cubicBezTo>
                    <a:pt x="108621" y="358254"/>
                    <a:pt x="43425" y="323774"/>
                    <a:pt x="27554" y="297199"/>
                  </a:cubicBezTo>
                  <a:cubicBezTo>
                    <a:pt x="27554" y="240906"/>
                    <a:pt x="34586" y="231762"/>
                    <a:pt x="25463" y="199377"/>
                  </a:cubicBezTo>
                  <a:cubicBezTo>
                    <a:pt x="4649" y="125082"/>
                    <a:pt x="-6280" y="94602"/>
                    <a:pt x="3794" y="45358"/>
                  </a:cubicBezTo>
                  <a:cubicBezTo>
                    <a:pt x="12157" y="4686"/>
                    <a:pt x="23847" y="-362"/>
                    <a:pt x="39908" y="19"/>
                  </a:cubicBezTo>
                  <a:cubicBezTo>
                    <a:pt x="51712" y="495"/>
                    <a:pt x="63487" y="1610"/>
                    <a:pt x="75168" y="335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8" name="Google Shape;1668;p27"/>
            <p:cNvSpPr/>
            <p:nvPr/>
          </p:nvSpPr>
          <p:spPr>
            <a:xfrm>
              <a:off x="4290792" y="1536579"/>
              <a:ext cx="276750" cy="215760"/>
            </a:xfrm>
            <a:custGeom>
              <a:avLst/>
              <a:gdLst/>
              <a:ahLst/>
              <a:cxnLst/>
              <a:rect l="l" t="t" r="r" b="b"/>
              <a:pathLst>
                <a:path w="276750" h="215760" extrusionOk="0">
                  <a:moveTo>
                    <a:pt x="122458" y="166173"/>
                  </a:moveTo>
                  <a:cubicBezTo>
                    <a:pt x="90621" y="174174"/>
                    <a:pt x="83113" y="154076"/>
                    <a:pt x="78931" y="137598"/>
                  </a:cubicBezTo>
                  <a:cubicBezTo>
                    <a:pt x="68857" y="97307"/>
                    <a:pt x="63345" y="61398"/>
                    <a:pt x="55837" y="38062"/>
                  </a:cubicBezTo>
                  <a:cubicBezTo>
                    <a:pt x="46998" y="11011"/>
                    <a:pt x="37685" y="6724"/>
                    <a:pt x="24569" y="1486"/>
                  </a:cubicBezTo>
                  <a:cubicBezTo>
                    <a:pt x="9173" y="-4706"/>
                    <a:pt x="-3942" y="8344"/>
                    <a:pt x="1095" y="42729"/>
                  </a:cubicBezTo>
                  <a:cubicBezTo>
                    <a:pt x="7368" y="82562"/>
                    <a:pt x="17128" y="121767"/>
                    <a:pt x="30272" y="159886"/>
                  </a:cubicBezTo>
                  <a:cubicBezTo>
                    <a:pt x="34168" y="172459"/>
                    <a:pt x="43102" y="194748"/>
                    <a:pt x="56407" y="205511"/>
                  </a:cubicBezTo>
                  <a:cubicBezTo>
                    <a:pt x="72754" y="218846"/>
                    <a:pt x="97558" y="218274"/>
                    <a:pt x="134908" y="208940"/>
                  </a:cubicBezTo>
                  <a:cubicBezTo>
                    <a:pt x="150875" y="204940"/>
                    <a:pt x="168362" y="195415"/>
                    <a:pt x="198584" y="181318"/>
                  </a:cubicBezTo>
                  <a:cubicBezTo>
                    <a:pt x="206662" y="177508"/>
                    <a:pt x="212934" y="175031"/>
                    <a:pt x="228521" y="167792"/>
                  </a:cubicBezTo>
                  <a:cubicBezTo>
                    <a:pt x="244126" y="160734"/>
                    <a:pt x="257821" y="150018"/>
                    <a:pt x="268437" y="136550"/>
                  </a:cubicBezTo>
                  <a:cubicBezTo>
                    <a:pt x="276515" y="124739"/>
                    <a:pt x="277940" y="119215"/>
                    <a:pt x="275945" y="116452"/>
                  </a:cubicBezTo>
                  <a:cubicBezTo>
                    <a:pt x="273949" y="113690"/>
                    <a:pt x="270147" y="113881"/>
                    <a:pt x="265871" y="118834"/>
                  </a:cubicBezTo>
                  <a:cubicBezTo>
                    <a:pt x="259541" y="127206"/>
                    <a:pt x="251786" y="134397"/>
                    <a:pt x="242966" y="140074"/>
                  </a:cubicBezTo>
                  <a:cubicBezTo>
                    <a:pt x="242966" y="140074"/>
                    <a:pt x="252945" y="129692"/>
                    <a:pt x="258458" y="122929"/>
                  </a:cubicBezTo>
                  <a:cubicBezTo>
                    <a:pt x="263305" y="116919"/>
                    <a:pt x="267334" y="110290"/>
                    <a:pt x="270432" y="103213"/>
                  </a:cubicBezTo>
                  <a:cubicBezTo>
                    <a:pt x="273379" y="96259"/>
                    <a:pt x="267391" y="86925"/>
                    <a:pt x="262924" y="91783"/>
                  </a:cubicBezTo>
                  <a:cubicBezTo>
                    <a:pt x="258458" y="96640"/>
                    <a:pt x="256272" y="101784"/>
                    <a:pt x="248003" y="111595"/>
                  </a:cubicBezTo>
                  <a:cubicBezTo>
                    <a:pt x="243708" y="116900"/>
                    <a:pt x="238756" y="121634"/>
                    <a:pt x="233273" y="125691"/>
                  </a:cubicBezTo>
                  <a:cubicBezTo>
                    <a:pt x="238386" y="118767"/>
                    <a:pt x="242938" y="111442"/>
                    <a:pt x="246863" y="103784"/>
                  </a:cubicBezTo>
                  <a:cubicBezTo>
                    <a:pt x="250398" y="97840"/>
                    <a:pt x="252119" y="90982"/>
                    <a:pt x="251805" y="84067"/>
                  </a:cubicBezTo>
                  <a:cubicBezTo>
                    <a:pt x="251805" y="80448"/>
                    <a:pt x="246578" y="76162"/>
                    <a:pt x="241731" y="82924"/>
                  </a:cubicBezTo>
                  <a:cubicBezTo>
                    <a:pt x="237160" y="92325"/>
                    <a:pt x="231438" y="101117"/>
                    <a:pt x="224719" y="109118"/>
                  </a:cubicBezTo>
                  <a:cubicBezTo>
                    <a:pt x="217401" y="116738"/>
                    <a:pt x="211224" y="121024"/>
                    <a:pt x="211034" y="118643"/>
                  </a:cubicBezTo>
                  <a:cubicBezTo>
                    <a:pt x="210844" y="116262"/>
                    <a:pt x="215405" y="112452"/>
                    <a:pt x="218067" y="103594"/>
                  </a:cubicBezTo>
                  <a:cubicBezTo>
                    <a:pt x="220728" y="94735"/>
                    <a:pt x="218067" y="85496"/>
                    <a:pt x="213220" y="84544"/>
                  </a:cubicBezTo>
                  <a:cubicBezTo>
                    <a:pt x="208373" y="83591"/>
                    <a:pt x="209228" y="83877"/>
                    <a:pt x="205331" y="92068"/>
                  </a:cubicBezTo>
                  <a:cubicBezTo>
                    <a:pt x="199952" y="100536"/>
                    <a:pt x="195124" y="109356"/>
                    <a:pt x="190886" y="118453"/>
                  </a:cubicBezTo>
                  <a:cubicBezTo>
                    <a:pt x="188443" y="126930"/>
                    <a:pt x="183967" y="134674"/>
                    <a:pt x="177865" y="141027"/>
                  </a:cubicBezTo>
                  <a:cubicBezTo>
                    <a:pt x="169977" y="149314"/>
                    <a:pt x="152395" y="158553"/>
                    <a:pt x="122458" y="166173"/>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9" name="Google Shape;1669;p27"/>
            <p:cNvSpPr/>
            <p:nvPr/>
          </p:nvSpPr>
          <p:spPr>
            <a:xfrm>
              <a:off x="4280886" y="1531786"/>
              <a:ext cx="84275" cy="123474"/>
            </a:xfrm>
            <a:custGeom>
              <a:avLst/>
              <a:gdLst/>
              <a:ahLst/>
              <a:cxnLst/>
              <a:rect l="l" t="t" r="r" b="b"/>
              <a:pathLst>
                <a:path w="84275" h="123474" extrusionOk="0">
                  <a:moveTo>
                    <a:pt x="22691" y="563"/>
                  </a:moveTo>
                  <a:cubicBezTo>
                    <a:pt x="43884" y="-2580"/>
                    <a:pt x="58900" y="7040"/>
                    <a:pt x="68309" y="39330"/>
                  </a:cubicBezTo>
                  <a:cubicBezTo>
                    <a:pt x="77718" y="71620"/>
                    <a:pt x="84275" y="98004"/>
                    <a:pt x="84275" y="98004"/>
                  </a:cubicBezTo>
                  <a:cubicBezTo>
                    <a:pt x="75921" y="110244"/>
                    <a:pt x="63139" y="118749"/>
                    <a:pt x="48636" y="121721"/>
                  </a:cubicBezTo>
                  <a:cubicBezTo>
                    <a:pt x="23261" y="127913"/>
                    <a:pt x="14137" y="115721"/>
                    <a:pt x="14137" y="115721"/>
                  </a:cubicBezTo>
                  <a:cubicBezTo>
                    <a:pt x="14137" y="115721"/>
                    <a:pt x="7104" y="81907"/>
                    <a:pt x="2638" y="58571"/>
                  </a:cubicBezTo>
                  <a:cubicBezTo>
                    <a:pt x="-1829" y="35234"/>
                    <a:pt x="-3635" y="4469"/>
                    <a:pt x="22691" y="56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0" name="Google Shape;1670;p27"/>
            <p:cNvSpPr/>
            <p:nvPr/>
          </p:nvSpPr>
          <p:spPr>
            <a:xfrm>
              <a:off x="4187208" y="1320312"/>
              <a:ext cx="137401" cy="151685"/>
            </a:xfrm>
            <a:custGeom>
              <a:avLst/>
              <a:gdLst/>
              <a:ahLst/>
              <a:cxnLst/>
              <a:rect l="l" t="t" r="r" b="b"/>
              <a:pathLst>
                <a:path w="137401" h="151685" extrusionOk="0">
                  <a:moveTo>
                    <a:pt x="129674" y="62685"/>
                  </a:moveTo>
                  <a:cubicBezTo>
                    <a:pt x="129674" y="62685"/>
                    <a:pt x="163222" y="11441"/>
                    <a:pt x="90518" y="1058"/>
                  </a:cubicBezTo>
                  <a:cubicBezTo>
                    <a:pt x="38057" y="-6466"/>
                    <a:pt x="4319" y="27347"/>
                    <a:pt x="422" y="64019"/>
                  </a:cubicBezTo>
                  <a:cubicBezTo>
                    <a:pt x="-3284" y="98975"/>
                    <a:pt x="18194" y="135361"/>
                    <a:pt x="33781" y="149744"/>
                  </a:cubicBezTo>
                  <a:cubicBezTo>
                    <a:pt x="49053" y="153620"/>
                    <a:pt x="65219" y="151649"/>
                    <a:pt x="79114" y="144219"/>
                  </a:cubicBezTo>
                  <a:cubicBezTo>
                    <a:pt x="79931" y="134713"/>
                    <a:pt x="80245" y="125179"/>
                    <a:pt x="80064" y="115644"/>
                  </a:cubicBezTo>
                  <a:cubicBezTo>
                    <a:pt x="80064" y="115644"/>
                    <a:pt x="54499" y="61637"/>
                    <a:pt x="129674" y="6268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1" name="Google Shape;1671;p27"/>
            <p:cNvSpPr/>
            <p:nvPr/>
          </p:nvSpPr>
          <p:spPr>
            <a:xfrm>
              <a:off x="5589453" y="3105692"/>
              <a:ext cx="158988" cy="313238"/>
            </a:xfrm>
            <a:custGeom>
              <a:avLst/>
              <a:gdLst/>
              <a:ahLst/>
              <a:cxnLst/>
              <a:rect l="l" t="t" r="r" b="b"/>
              <a:pathLst>
                <a:path w="158988" h="313238" extrusionOk="0">
                  <a:moveTo>
                    <a:pt x="67938" y="242313"/>
                  </a:moveTo>
                  <a:cubicBezTo>
                    <a:pt x="82079" y="267420"/>
                    <a:pt x="99176" y="290738"/>
                    <a:pt x="118878" y="311750"/>
                  </a:cubicBezTo>
                  <a:cubicBezTo>
                    <a:pt x="124390" y="318132"/>
                    <a:pt x="166397" y="302225"/>
                    <a:pt x="157843" y="297367"/>
                  </a:cubicBezTo>
                  <a:cubicBezTo>
                    <a:pt x="149290" y="292509"/>
                    <a:pt x="121254" y="254124"/>
                    <a:pt x="107378" y="228311"/>
                  </a:cubicBezTo>
                  <a:cubicBezTo>
                    <a:pt x="95708" y="197469"/>
                    <a:pt x="85805" y="165989"/>
                    <a:pt x="77727" y="134013"/>
                  </a:cubicBezTo>
                  <a:cubicBezTo>
                    <a:pt x="68983" y="102390"/>
                    <a:pt x="61570" y="56099"/>
                    <a:pt x="55203" y="34191"/>
                  </a:cubicBezTo>
                  <a:cubicBezTo>
                    <a:pt x="51810" y="17751"/>
                    <a:pt x="39132" y="4826"/>
                    <a:pt x="22795" y="1140"/>
                  </a:cubicBezTo>
                  <a:cubicBezTo>
                    <a:pt x="7589" y="-2385"/>
                    <a:pt x="-2295" y="1806"/>
                    <a:pt x="461" y="20190"/>
                  </a:cubicBezTo>
                  <a:cubicBezTo>
                    <a:pt x="5308" y="52670"/>
                    <a:pt x="30588" y="178590"/>
                    <a:pt x="67938" y="2423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2" name="Google Shape;1672;p27"/>
            <p:cNvSpPr/>
            <p:nvPr/>
          </p:nvSpPr>
          <p:spPr>
            <a:xfrm>
              <a:off x="5625064" y="3841302"/>
              <a:ext cx="109135" cy="84940"/>
            </a:xfrm>
            <a:custGeom>
              <a:avLst/>
              <a:gdLst/>
              <a:ahLst/>
              <a:cxnLst/>
              <a:rect l="l" t="t" r="r" b="b"/>
              <a:pathLst>
                <a:path w="109135" h="84940" extrusionOk="0">
                  <a:moveTo>
                    <a:pt x="8092" y="2"/>
                  </a:moveTo>
                  <a:cubicBezTo>
                    <a:pt x="21207" y="10670"/>
                    <a:pt x="40595" y="955"/>
                    <a:pt x="41546" y="1907"/>
                  </a:cubicBezTo>
                  <a:cubicBezTo>
                    <a:pt x="56923" y="16242"/>
                    <a:pt x="73079" y="29720"/>
                    <a:pt x="89920" y="42293"/>
                  </a:cubicBezTo>
                  <a:cubicBezTo>
                    <a:pt x="98093" y="48770"/>
                    <a:pt x="110923" y="57438"/>
                    <a:pt x="108927" y="69820"/>
                  </a:cubicBezTo>
                  <a:cubicBezTo>
                    <a:pt x="104841" y="91919"/>
                    <a:pt x="69392" y="85156"/>
                    <a:pt x="56086" y="78393"/>
                  </a:cubicBezTo>
                  <a:cubicBezTo>
                    <a:pt x="42781" y="71630"/>
                    <a:pt x="31852" y="60295"/>
                    <a:pt x="19212" y="52485"/>
                  </a:cubicBezTo>
                  <a:cubicBezTo>
                    <a:pt x="10183" y="46865"/>
                    <a:pt x="1344" y="43912"/>
                    <a:pt x="204" y="32578"/>
                  </a:cubicBezTo>
                  <a:cubicBezTo>
                    <a:pt x="-1317" y="25625"/>
                    <a:pt x="6096" y="-283"/>
                    <a:pt x="8092"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3" name="Google Shape;1673;p27"/>
            <p:cNvSpPr/>
            <p:nvPr/>
          </p:nvSpPr>
          <p:spPr>
            <a:xfrm>
              <a:off x="5624449" y="3869213"/>
              <a:ext cx="108591" cy="56989"/>
            </a:xfrm>
            <a:custGeom>
              <a:avLst/>
              <a:gdLst/>
              <a:ahLst/>
              <a:cxnLst/>
              <a:rect l="l" t="t" r="r" b="b"/>
              <a:pathLst>
                <a:path w="108591" h="56989" extrusionOk="0">
                  <a:moveTo>
                    <a:pt x="343" y="0"/>
                  </a:moveTo>
                  <a:cubicBezTo>
                    <a:pt x="2054" y="10954"/>
                    <a:pt x="10797" y="14002"/>
                    <a:pt x="19351" y="19526"/>
                  </a:cubicBezTo>
                  <a:cubicBezTo>
                    <a:pt x="32181" y="27527"/>
                    <a:pt x="43490" y="39053"/>
                    <a:pt x="56891" y="45815"/>
                  </a:cubicBezTo>
                  <a:cubicBezTo>
                    <a:pt x="70291" y="52578"/>
                    <a:pt x="99943" y="58293"/>
                    <a:pt x="108591" y="42481"/>
                  </a:cubicBezTo>
                  <a:cubicBezTo>
                    <a:pt x="103935" y="63817"/>
                    <a:pt x="69151" y="57150"/>
                    <a:pt x="55940" y="50482"/>
                  </a:cubicBezTo>
                  <a:cubicBezTo>
                    <a:pt x="42730" y="43815"/>
                    <a:pt x="31706" y="32385"/>
                    <a:pt x="19066" y="24574"/>
                  </a:cubicBezTo>
                  <a:cubicBezTo>
                    <a:pt x="10037" y="18955"/>
                    <a:pt x="1199" y="16002"/>
                    <a:pt x="58" y="4667"/>
                  </a:cubicBezTo>
                  <a:cubicBezTo>
                    <a:pt x="-75" y="3105"/>
                    <a:pt x="20" y="1533"/>
                    <a:pt x="343"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4" name="Google Shape;1674;p27"/>
            <p:cNvSpPr/>
            <p:nvPr/>
          </p:nvSpPr>
          <p:spPr>
            <a:xfrm>
              <a:off x="5756800" y="3764382"/>
              <a:ext cx="108931" cy="81850"/>
            </a:xfrm>
            <a:custGeom>
              <a:avLst/>
              <a:gdLst/>
              <a:ahLst/>
              <a:cxnLst/>
              <a:rect l="l" t="t" r="r" b="b"/>
              <a:pathLst>
                <a:path w="108931" h="81850" extrusionOk="0">
                  <a:moveTo>
                    <a:pt x="9409" y="56"/>
                  </a:moveTo>
                  <a:cubicBezTo>
                    <a:pt x="22524" y="10819"/>
                    <a:pt x="45523" y="-897"/>
                    <a:pt x="46473" y="56"/>
                  </a:cubicBezTo>
                  <a:cubicBezTo>
                    <a:pt x="60102" y="13943"/>
                    <a:pt x="74548" y="27021"/>
                    <a:pt x="89716" y="39203"/>
                  </a:cubicBezTo>
                  <a:cubicBezTo>
                    <a:pt x="97889" y="45681"/>
                    <a:pt x="110719" y="54348"/>
                    <a:pt x="108723" y="66731"/>
                  </a:cubicBezTo>
                  <a:cubicBezTo>
                    <a:pt x="104637" y="88829"/>
                    <a:pt x="69188" y="82066"/>
                    <a:pt x="55882" y="75303"/>
                  </a:cubicBezTo>
                  <a:cubicBezTo>
                    <a:pt x="42577" y="68541"/>
                    <a:pt x="31647" y="57301"/>
                    <a:pt x="19008" y="49395"/>
                  </a:cubicBezTo>
                  <a:cubicBezTo>
                    <a:pt x="9979" y="43775"/>
                    <a:pt x="1045" y="40918"/>
                    <a:pt x="0" y="29488"/>
                  </a:cubicBezTo>
                  <a:cubicBezTo>
                    <a:pt x="561" y="19030"/>
                    <a:pt x="3801" y="8895"/>
                    <a:pt x="9409" y="56"/>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5" name="Google Shape;1675;p27"/>
            <p:cNvSpPr/>
            <p:nvPr/>
          </p:nvSpPr>
          <p:spPr>
            <a:xfrm>
              <a:off x="5756201" y="3790822"/>
              <a:ext cx="108657" cy="56976"/>
            </a:xfrm>
            <a:custGeom>
              <a:avLst/>
              <a:gdLst/>
              <a:ahLst/>
              <a:cxnLst/>
              <a:rect l="l" t="t" r="r" b="b"/>
              <a:pathLst>
                <a:path w="108657" h="56976" extrusionOk="0">
                  <a:moveTo>
                    <a:pt x="314" y="0"/>
                  </a:moveTo>
                  <a:cubicBezTo>
                    <a:pt x="2025" y="10954"/>
                    <a:pt x="10769" y="13906"/>
                    <a:pt x="19322" y="19526"/>
                  </a:cubicBezTo>
                  <a:cubicBezTo>
                    <a:pt x="32152" y="27527"/>
                    <a:pt x="43462" y="39053"/>
                    <a:pt x="56862" y="45815"/>
                  </a:cubicBezTo>
                  <a:cubicBezTo>
                    <a:pt x="70262" y="52578"/>
                    <a:pt x="100009" y="58293"/>
                    <a:pt x="108657" y="42481"/>
                  </a:cubicBezTo>
                  <a:cubicBezTo>
                    <a:pt x="103906" y="63818"/>
                    <a:pt x="69122" y="57150"/>
                    <a:pt x="55912" y="50387"/>
                  </a:cubicBezTo>
                  <a:cubicBezTo>
                    <a:pt x="42701" y="43625"/>
                    <a:pt x="31677" y="32385"/>
                    <a:pt x="19037" y="24479"/>
                  </a:cubicBezTo>
                  <a:cubicBezTo>
                    <a:pt x="10008" y="18955"/>
                    <a:pt x="1170" y="16002"/>
                    <a:pt x="29" y="4572"/>
                  </a:cubicBezTo>
                  <a:cubicBezTo>
                    <a:pt x="-56" y="3038"/>
                    <a:pt x="48" y="1505"/>
                    <a:pt x="314"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6" name="Google Shape;1676;p27"/>
            <p:cNvSpPr/>
            <p:nvPr/>
          </p:nvSpPr>
          <p:spPr>
            <a:xfrm>
              <a:off x="5454721" y="3387696"/>
              <a:ext cx="383168" cy="465480"/>
            </a:xfrm>
            <a:custGeom>
              <a:avLst/>
              <a:gdLst/>
              <a:ahLst/>
              <a:cxnLst/>
              <a:rect l="l" t="t" r="r" b="b"/>
              <a:pathLst>
                <a:path w="383168" h="465480" extrusionOk="0">
                  <a:moveTo>
                    <a:pt x="2995" y="32603"/>
                  </a:moveTo>
                  <a:cubicBezTo>
                    <a:pt x="-11546" y="123662"/>
                    <a:pt x="28845" y="157571"/>
                    <a:pt x="81306" y="177003"/>
                  </a:cubicBezTo>
                  <a:cubicBezTo>
                    <a:pt x="119321" y="190909"/>
                    <a:pt x="172922" y="212340"/>
                    <a:pt x="172922" y="212340"/>
                  </a:cubicBezTo>
                  <a:cubicBezTo>
                    <a:pt x="172922" y="212340"/>
                    <a:pt x="172162" y="232247"/>
                    <a:pt x="171782" y="277110"/>
                  </a:cubicBezTo>
                  <a:cubicBezTo>
                    <a:pt x="171782" y="316639"/>
                    <a:pt x="176534" y="460847"/>
                    <a:pt x="176534" y="460847"/>
                  </a:cubicBezTo>
                  <a:cubicBezTo>
                    <a:pt x="189231" y="467191"/>
                    <a:pt x="204199" y="467010"/>
                    <a:pt x="216735" y="460371"/>
                  </a:cubicBezTo>
                  <a:cubicBezTo>
                    <a:pt x="216735" y="460371"/>
                    <a:pt x="237833" y="349881"/>
                    <a:pt x="242395" y="300065"/>
                  </a:cubicBezTo>
                  <a:cubicBezTo>
                    <a:pt x="248477" y="232533"/>
                    <a:pt x="258837" y="188337"/>
                    <a:pt x="255320" y="173764"/>
                  </a:cubicBezTo>
                  <a:cubicBezTo>
                    <a:pt x="252279" y="161001"/>
                    <a:pt x="178625" y="124710"/>
                    <a:pt x="155245" y="105184"/>
                  </a:cubicBezTo>
                  <a:lnTo>
                    <a:pt x="309492" y="156428"/>
                  </a:lnTo>
                  <a:cubicBezTo>
                    <a:pt x="306460" y="173211"/>
                    <a:pt x="304968" y="190233"/>
                    <a:pt x="305025" y="207292"/>
                  </a:cubicBezTo>
                  <a:cubicBezTo>
                    <a:pt x="306451" y="260918"/>
                    <a:pt x="309397" y="376932"/>
                    <a:pt x="309397" y="376932"/>
                  </a:cubicBezTo>
                  <a:cubicBezTo>
                    <a:pt x="309397" y="376932"/>
                    <a:pt x="330590" y="392268"/>
                    <a:pt x="348647" y="376932"/>
                  </a:cubicBezTo>
                  <a:cubicBezTo>
                    <a:pt x="348647" y="376932"/>
                    <a:pt x="387518" y="147189"/>
                    <a:pt x="382766" y="116804"/>
                  </a:cubicBezTo>
                  <a:cubicBezTo>
                    <a:pt x="378299" y="88229"/>
                    <a:pt x="242300" y="28984"/>
                    <a:pt x="218351" y="8601"/>
                  </a:cubicBezTo>
                  <a:cubicBezTo>
                    <a:pt x="209902" y="1676"/>
                    <a:pt x="198896" y="-1267"/>
                    <a:pt x="188129" y="50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7" name="Google Shape;1677;p27"/>
            <p:cNvSpPr/>
            <p:nvPr/>
          </p:nvSpPr>
          <p:spPr>
            <a:xfrm>
              <a:off x="5486791" y="3077400"/>
              <a:ext cx="120860" cy="118150"/>
            </a:xfrm>
            <a:custGeom>
              <a:avLst/>
              <a:gdLst/>
              <a:ahLst/>
              <a:cxnLst/>
              <a:rect l="l" t="t" r="r" b="b"/>
              <a:pathLst>
                <a:path w="120860" h="118150" extrusionOk="0">
                  <a:moveTo>
                    <a:pt x="24622" y="0"/>
                  </a:moveTo>
                  <a:cubicBezTo>
                    <a:pt x="24622" y="0"/>
                    <a:pt x="26903" y="43434"/>
                    <a:pt x="25952" y="47625"/>
                  </a:cubicBezTo>
                  <a:cubicBezTo>
                    <a:pt x="25002" y="51816"/>
                    <a:pt x="6089" y="64198"/>
                    <a:pt x="577" y="68771"/>
                  </a:cubicBezTo>
                  <a:cubicBezTo>
                    <a:pt x="-4935" y="73343"/>
                    <a:pt x="30419" y="108299"/>
                    <a:pt x="48096" y="116396"/>
                  </a:cubicBezTo>
                  <a:cubicBezTo>
                    <a:pt x="65773" y="124492"/>
                    <a:pt x="119850" y="103441"/>
                    <a:pt x="120800" y="76581"/>
                  </a:cubicBezTo>
                  <a:cubicBezTo>
                    <a:pt x="121750" y="49721"/>
                    <a:pt x="111296" y="27146"/>
                    <a:pt x="103123" y="26003"/>
                  </a:cubicBezTo>
                  <a:cubicBezTo>
                    <a:pt x="94950" y="24860"/>
                    <a:pt x="24622" y="0"/>
                    <a:pt x="24622"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8" name="Google Shape;1678;p27"/>
            <p:cNvSpPr/>
            <p:nvPr/>
          </p:nvSpPr>
          <p:spPr>
            <a:xfrm>
              <a:off x="5455024" y="3093521"/>
              <a:ext cx="195218" cy="382396"/>
            </a:xfrm>
            <a:custGeom>
              <a:avLst/>
              <a:gdLst/>
              <a:ahLst/>
              <a:cxnLst/>
              <a:rect l="l" t="t" r="r" b="b"/>
              <a:pathLst>
                <a:path w="195218" h="382396" extrusionOk="0">
                  <a:moveTo>
                    <a:pt x="51542" y="38266"/>
                  </a:moveTo>
                  <a:cubicBezTo>
                    <a:pt x="51542" y="38266"/>
                    <a:pt x="83000" y="85129"/>
                    <a:pt x="126812" y="89510"/>
                  </a:cubicBezTo>
                  <a:cubicBezTo>
                    <a:pt x="140593" y="75890"/>
                    <a:pt x="141828" y="27312"/>
                    <a:pt x="122725" y="11786"/>
                  </a:cubicBezTo>
                  <a:cubicBezTo>
                    <a:pt x="122725" y="11786"/>
                    <a:pt x="140307" y="-2406"/>
                    <a:pt x="152282" y="357"/>
                  </a:cubicBezTo>
                  <a:cubicBezTo>
                    <a:pt x="165226" y="8176"/>
                    <a:pt x="174863" y="20473"/>
                    <a:pt x="179368" y="34932"/>
                  </a:cubicBezTo>
                  <a:cubicBezTo>
                    <a:pt x="190582" y="67184"/>
                    <a:pt x="195924" y="101188"/>
                    <a:pt x="195144" y="135326"/>
                  </a:cubicBezTo>
                  <a:cubicBezTo>
                    <a:pt x="194384" y="181332"/>
                    <a:pt x="195144" y="297251"/>
                    <a:pt x="195144" y="297251"/>
                  </a:cubicBezTo>
                  <a:cubicBezTo>
                    <a:pt x="189965" y="325073"/>
                    <a:pt x="173153" y="349343"/>
                    <a:pt x="148956" y="363926"/>
                  </a:cubicBezTo>
                  <a:cubicBezTo>
                    <a:pt x="117384" y="381795"/>
                    <a:pt x="80206" y="386938"/>
                    <a:pt x="44985" y="378309"/>
                  </a:cubicBezTo>
                  <a:cubicBezTo>
                    <a:pt x="27260" y="374527"/>
                    <a:pt x="12824" y="361687"/>
                    <a:pt x="6969" y="344495"/>
                  </a:cubicBezTo>
                  <a:cubicBezTo>
                    <a:pt x="8965" y="312300"/>
                    <a:pt x="21700" y="245911"/>
                    <a:pt x="16473" y="205335"/>
                  </a:cubicBezTo>
                  <a:cubicBezTo>
                    <a:pt x="11246" y="164758"/>
                    <a:pt x="2597" y="134564"/>
                    <a:pt x="412" y="101798"/>
                  </a:cubicBezTo>
                  <a:cubicBezTo>
                    <a:pt x="-1774" y="69032"/>
                    <a:pt x="4688" y="69603"/>
                    <a:pt x="21130" y="57983"/>
                  </a:cubicBezTo>
                  <a:cubicBezTo>
                    <a:pt x="30795" y="50715"/>
                    <a:pt x="40964" y="44124"/>
                    <a:pt x="51542" y="38266"/>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9" name="Google Shape;1679;p27"/>
            <p:cNvSpPr/>
            <p:nvPr/>
          </p:nvSpPr>
          <p:spPr>
            <a:xfrm>
              <a:off x="5481752" y="2955179"/>
              <a:ext cx="130450" cy="158871"/>
            </a:xfrm>
            <a:custGeom>
              <a:avLst/>
              <a:gdLst/>
              <a:ahLst/>
              <a:cxnLst/>
              <a:rect l="l" t="t" r="r" b="b"/>
              <a:pathLst>
                <a:path w="130450" h="158871" extrusionOk="0">
                  <a:moveTo>
                    <a:pt x="127645" y="57260"/>
                  </a:moveTo>
                  <a:lnTo>
                    <a:pt x="127645" y="57260"/>
                  </a:lnTo>
                  <a:cubicBezTo>
                    <a:pt x="122418" y="23542"/>
                    <a:pt x="98278" y="-1890"/>
                    <a:pt x="63590" y="110"/>
                  </a:cubicBezTo>
                  <a:cubicBezTo>
                    <a:pt x="26886" y="1739"/>
                    <a:pt x="-1559" y="32876"/>
                    <a:pt x="66" y="69662"/>
                  </a:cubicBezTo>
                  <a:cubicBezTo>
                    <a:pt x="1007" y="90912"/>
                    <a:pt x="11993" y="110438"/>
                    <a:pt x="29661" y="122221"/>
                  </a:cubicBezTo>
                  <a:cubicBezTo>
                    <a:pt x="30906" y="127336"/>
                    <a:pt x="32721" y="132289"/>
                    <a:pt x="35078" y="136985"/>
                  </a:cubicBezTo>
                  <a:cubicBezTo>
                    <a:pt x="47338" y="151367"/>
                    <a:pt x="84308" y="160226"/>
                    <a:pt x="94952" y="158702"/>
                  </a:cubicBezTo>
                  <a:cubicBezTo>
                    <a:pt x="107925" y="157502"/>
                    <a:pt x="118864" y="148538"/>
                    <a:pt x="122608" y="136032"/>
                  </a:cubicBezTo>
                  <a:cubicBezTo>
                    <a:pt x="134013" y="109172"/>
                    <a:pt x="130401" y="73834"/>
                    <a:pt x="127645" y="5726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0" name="Google Shape;1680;p27"/>
            <p:cNvSpPr/>
            <p:nvPr/>
          </p:nvSpPr>
          <p:spPr>
            <a:xfrm>
              <a:off x="5470442" y="2941583"/>
              <a:ext cx="136833" cy="135816"/>
            </a:xfrm>
            <a:custGeom>
              <a:avLst/>
              <a:gdLst/>
              <a:ahLst/>
              <a:cxnLst/>
              <a:rect l="l" t="t" r="r" b="b"/>
              <a:pathLst>
                <a:path w="136833" h="135816" extrusionOk="0">
                  <a:moveTo>
                    <a:pt x="40971" y="135817"/>
                  </a:moveTo>
                  <a:lnTo>
                    <a:pt x="40971" y="135817"/>
                  </a:lnTo>
                  <a:lnTo>
                    <a:pt x="44202" y="106480"/>
                  </a:lnTo>
                  <a:cubicBezTo>
                    <a:pt x="44202" y="106480"/>
                    <a:pt x="20253" y="44377"/>
                    <a:pt x="76800" y="56283"/>
                  </a:cubicBezTo>
                  <a:cubicBezTo>
                    <a:pt x="114150" y="64189"/>
                    <a:pt x="123464" y="67618"/>
                    <a:pt x="134868" y="42472"/>
                  </a:cubicBezTo>
                  <a:cubicBezTo>
                    <a:pt x="146273" y="17326"/>
                    <a:pt x="106357" y="-5153"/>
                    <a:pt x="58838" y="1038"/>
                  </a:cubicBezTo>
                  <a:cubicBezTo>
                    <a:pt x="24957" y="4638"/>
                    <a:pt x="-570" y="33575"/>
                    <a:pt x="10" y="67713"/>
                  </a:cubicBezTo>
                  <a:cubicBezTo>
                    <a:pt x="960" y="86001"/>
                    <a:pt x="5902" y="123434"/>
                    <a:pt x="40971" y="1358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1" name="Google Shape;1681;p27"/>
            <p:cNvSpPr/>
            <p:nvPr/>
          </p:nvSpPr>
          <p:spPr>
            <a:xfrm>
              <a:off x="5607306" y="3093878"/>
              <a:ext cx="63200" cy="92106"/>
            </a:xfrm>
            <a:custGeom>
              <a:avLst/>
              <a:gdLst/>
              <a:ahLst/>
              <a:cxnLst/>
              <a:rect l="l" t="t" r="r" b="b"/>
              <a:pathLst>
                <a:path w="63200" h="92106" extrusionOk="0">
                  <a:moveTo>
                    <a:pt x="40391" y="92107"/>
                  </a:moveTo>
                  <a:cubicBezTo>
                    <a:pt x="49030" y="91726"/>
                    <a:pt x="57184" y="88039"/>
                    <a:pt x="63200" y="81820"/>
                  </a:cubicBezTo>
                  <a:cubicBezTo>
                    <a:pt x="61965" y="65722"/>
                    <a:pt x="41437" y="4572"/>
                    <a:pt x="0" y="0"/>
                  </a:cubicBezTo>
                  <a:cubicBezTo>
                    <a:pt x="11310" y="7868"/>
                    <a:pt x="20281" y="18669"/>
                    <a:pt x="25945" y="31242"/>
                  </a:cubicBezTo>
                  <a:cubicBezTo>
                    <a:pt x="32322" y="51130"/>
                    <a:pt x="37150" y="71476"/>
                    <a:pt x="40391" y="9210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82" name="Google Shape;1682;p27"/>
            <p:cNvGrpSpPr/>
            <p:nvPr/>
          </p:nvGrpSpPr>
          <p:grpSpPr>
            <a:xfrm>
              <a:off x="2715952" y="2834463"/>
              <a:ext cx="319677" cy="242660"/>
              <a:chOff x="6621095" y="1452181"/>
              <a:chExt cx="330894" cy="250785"/>
            </a:xfrm>
          </p:grpSpPr>
          <p:sp>
            <p:nvSpPr>
              <p:cNvPr id="1683" name="Google Shape;1683;p2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4" name="Google Shape;1684;p2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5" name="Google Shape;1685;p2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6" name="Google Shape;1686;p2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7" name="Google Shape;1687;p2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88" name="Google Shape;1688;p27"/>
            <p:cNvGrpSpPr/>
            <p:nvPr/>
          </p:nvGrpSpPr>
          <p:grpSpPr>
            <a:xfrm flipH="1">
              <a:off x="5538041" y="3330111"/>
              <a:ext cx="319677" cy="242660"/>
              <a:chOff x="6621095" y="1452181"/>
              <a:chExt cx="330894" cy="250785"/>
            </a:xfrm>
          </p:grpSpPr>
          <p:sp>
            <p:nvSpPr>
              <p:cNvPr id="1689" name="Google Shape;1689;p2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0" name="Google Shape;1690;p2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1" name="Google Shape;1691;p2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2" name="Google Shape;1692;p2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3" name="Google Shape;1693;p2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94" name="Google Shape;1694;p27"/>
            <p:cNvSpPr/>
            <p:nvPr/>
          </p:nvSpPr>
          <p:spPr>
            <a:xfrm>
              <a:off x="5420536" y="3157173"/>
              <a:ext cx="148553" cy="414880"/>
            </a:xfrm>
            <a:custGeom>
              <a:avLst/>
              <a:gdLst/>
              <a:ahLst/>
              <a:cxnLst/>
              <a:rect l="l" t="t" r="r" b="b"/>
              <a:pathLst>
                <a:path w="148553" h="414880" extrusionOk="0">
                  <a:moveTo>
                    <a:pt x="136400" y="348280"/>
                  </a:moveTo>
                  <a:cubicBezTo>
                    <a:pt x="128531" y="343070"/>
                    <a:pt x="120339" y="338364"/>
                    <a:pt x="111880" y="334183"/>
                  </a:cubicBezTo>
                  <a:cubicBezTo>
                    <a:pt x="103897" y="331706"/>
                    <a:pt x="96646" y="327296"/>
                    <a:pt x="90782" y="321324"/>
                  </a:cubicBezTo>
                  <a:cubicBezTo>
                    <a:pt x="83084" y="313799"/>
                    <a:pt x="70444" y="285224"/>
                    <a:pt x="61510" y="257316"/>
                  </a:cubicBezTo>
                  <a:cubicBezTo>
                    <a:pt x="52463" y="225903"/>
                    <a:pt x="48861" y="193175"/>
                    <a:pt x="50866" y="160542"/>
                  </a:cubicBezTo>
                  <a:cubicBezTo>
                    <a:pt x="54667" y="121490"/>
                    <a:pt x="68733" y="66721"/>
                    <a:pt x="72345" y="44242"/>
                  </a:cubicBezTo>
                  <a:cubicBezTo>
                    <a:pt x="75956" y="21763"/>
                    <a:pt x="68638" y="12809"/>
                    <a:pt x="58184" y="4523"/>
                  </a:cubicBezTo>
                  <a:cubicBezTo>
                    <a:pt x="45924" y="-5002"/>
                    <a:pt x="29007" y="-907"/>
                    <a:pt x="20169" y="30621"/>
                  </a:cubicBezTo>
                  <a:cubicBezTo>
                    <a:pt x="8536" y="74188"/>
                    <a:pt x="1779" y="118908"/>
                    <a:pt x="21" y="163971"/>
                  </a:cubicBezTo>
                  <a:cubicBezTo>
                    <a:pt x="-369" y="197480"/>
                    <a:pt x="4772" y="230817"/>
                    <a:pt x="15227" y="262650"/>
                  </a:cubicBezTo>
                  <a:cubicBezTo>
                    <a:pt x="24597" y="289882"/>
                    <a:pt x="37200" y="315876"/>
                    <a:pt x="52767" y="340088"/>
                  </a:cubicBezTo>
                  <a:cubicBezTo>
                    <a:pt x="57138" y="347423"/>
                    <a:pt x="58469" y="353899"/>
                    <a:pt x="65026" y="368663"/>
                  </a:cubicBezTo>
                  <a:cubicBezTo>
                    <a:pt x="71365" y="383456"/>
                    <a:pt x="81135" y="396524"/>
                    <a:pt x="93538" y="406763"/>
                  </a:cubicBezTo>
                  <a:cubicBezTo>
                    <a:pt x="104562" y="414764"/>
                    <a:pt x="109694" y="415812"/>
                    <a:pt x="112545" y="414288"/>
                  </a:cubicBezTo>
                  <a:cubicBezTo>
                    <a:pt x="115397" y="412764"/>
                    <a:pt x="115206" y="408859"/>
                    <a:pt x="110550" y="404763"/>
                  </a:cubicBezTo>
                  <a:cubicBezTo>
                    <a:pt x="102747" y="398676"/>
                    <a:pt x="96123" y="391218"/>
                    <a:pt x="90972" y="382760"/>
                  </a:cubicBezTo>
                  <a:cubicBezTo>
                    <a:pt x="90972" y="382760"/>
                    <a:pt x="100476" y="392285"/>
                    <a:pt x="106843" y="397715"/>
                  </a:cubicBezTo>
                  <a:cubicBezTo>
                    <a:pt x="112422" y="402401"/>
                    <a:pt x="118590" y="406335"/>
                    <a:pt x="125186" y="409430"/>
                  </a:cubicBezTo>
                  <a:cubicBezTo>
                    <a:pt x="131648" y="412288"/>
                    <a:pt x="140582" y="406858"/>
                    <a:pt x="136020" y="402477"/>
                  </a:cubicBezTo>
                  <a:cubicBezTo>
                    <a:pt x="131458" y="398096"/>
                    <a:pt x="126516" y="396000"/>
                    <a:pt x="117678" y="388094"/>
                  </a:cubicBezTo>
                  <a:cubicBezTo>
                    <a:pt x="112774" y="383894"/>
                    <a:pt x="108373" y="379131"/>
                    <a:pt x="104562" y="373902"/>
                  </a:cubicBezTo>
                  <a:cubicBezTo>
                    <a:pt x="111044" y="378798"/>
                    <a:pt x="117905" y="383160"/>
                    <a:pt x="125090" y="386951"/>
                  </a:cubicBezTo>
                  <a:cubicBezTo>
                    <a:pt x="130783" y="390485"/>
                    <a:pt x="137407" y="392247"/>
                    <a:pt x="144098" y="391999"/>
                  </a:cubicBezTo>
                  <a:cubicBezTo>
                    <a:pt x="147424" y="391999"/>
                    <a:pt x="151606" y="387142"/>
                    <a:pt x="145238" y="382474"/>
                  </a:cubicBezTo>
                  <a:cubicBezTo>
                    <a:pt x="136476" y="377979"/>
                    <a:pt x="128303" y="372416"/>
                    <a:pt x="120909" y="365901"/>
                  </a:cubicBezTo>
                  <a:cubicBezTo>
                    <a:pt x="113876" y="358852"/>
                    <a:pt x="109884" y="352947"/>
                    <a:pt x="111880" y="352852"/>
                  </a:cubicBezTo>
                  <a:cubicBezTo>
                    <a:pt x="113876" y="352757"/>
                    <a:pt x="117678" y="357043"/>
                    <a:pt x="125851" y="359710"/>
                  </a:cubicBezTo>
                  <a:cubicBezTo>
                    <a:pt x="134024" y="362377"/>
                    <a:pt x="142958" y="359710"/>
                    <a:pt x="144003" y="355423"/>
                  </a:cubicBezTo>
                  <a:cubicBezTo>
                    <a:pt x="145048" y="351137"/>
                    <a:pt x="144098" y="352090"/>
                    <a:pt x="136400" y="34828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5" name="Google Shape;1695;p27"/>
            <p:cNvSpPr/>
            <p:nvPr/>
          </p:nvSpPr>
          <p:spPr>
            <a:xfrm>
              <a:off x="5414664" y="3153198"/>
              <a:ext cx="85059" cy="115922"/>
            </a:xfrm>
            <a:custGeom>
              <a:avLst/>
              <a:gdLst/>
              <a:ahLst/>
              <a:cxnLst/>
              <a:rect l="l" t="t" r="r" b="b"/>
              <a:pathLst>
                <a:path w="85059" h="115922" extrusionOk="0">
                  <a:moveTo>
                    <a:pt x="0" y="92413"/>
                  </a:moveTo>
                  <a:cubicBezTo>
                    <a:pt x="0" y="92413"/>
                    <a:pt x="30792" y="123179"/>
                    <a:pt x="67382" y="114320"/>
                  </a:cubicBezTo>
                  <a:cubicBezTo>
                    <a:pt x="72609" y="110796"/>
                    <a:pt x="85059" y="38882"/>
                    <a:pt x="85059" y="38882"/>
                  </a:cubicBezTo>
                  <a:cubicBezTo>
                    <a:pt x="85059" y="38882"/>
                    <a:pt x="85059" y="-1027"/>
                    <a:pt x="54647" y="20"/>
                  </a:cubicBezTo>
                  <a:cubicBezTo>
                    <a:pt x="24235" y="1068"/>
                    <a:pt x="0" y="92413"/>
                    <a:pt x="0" y="92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31" name="Google Shape;1020;p23"/>
          <p:cNvSpPr txBox="1"/>
          <p:nvPr/>
        </p:nvSpPr>
        <p:spPr>
          <a:xfrm>
            <a:off x="609805" y="454658"/>
            <a:ext cx="5640900" cy="10827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600"/>
              </a:spcBef>
              <a:spcAft>
                <a:spcPts val="0"/>
              </a:spcAft>
              <a:buNone/>
            </a:pPr>
            <a:r>
              <a:rPr lang="en-GB" sz="4400" b="1" dirty="0">
                <a:solidFill>
                  <a:schemeClr val="accent1"/>
                </a:solidFill>
                <a:latin typeface="Raleway Thin" pitchFamily="2" charset="0"/>
              </a:rPr>
              <a:t>Our Business Network</a:t>
            </a:r>
          </a:p>
        </p:txBody>
      </p:sp>
    </p:spTree>
  </p:cSld>
  <p:clrMapOvr>
    <a:masterClrMapping/>
  </p:clrMapOvr>
  <p:transition advTm="5000">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30"/>
          <p:cNvSpPr txBox="1">
            <a:spLocks noGrp="1"/>
          </p:cNvSpPr>
          <p:nvPr>
            <p:ph type="body" idx="1"/>
          </p:nvPr>
        </p:nvSpPr>
        <p:spPr>
          <a:xfrm>
            <a:off x="457200" y="4419644"/>
            <a:ext cx="8229600" cy="519600"/>
          </a:xfrm>
          <a:prstGeom prst="rect">
            <a:avLst/>
          </a:prstGeom>
        </p:spPr>
        <p:txBody>
          <a:bodyPr spcFirstLastPara="1" wrap="square" lIns="0" tIns="0" rIns="0" bIns="0" anchor="t" anchorCtr="0">
            <a:noAutofit/>
          </a:bodyPr>
          <a:lstStyle/>
          <a:p>
            <a:pPr marL="0" lvl="0" indent="0" algn="l" rtl="0">
              <a:spcBef>
                <a:spcPts val="360"/>
              </a:spcBef>
              <a:spcAft>
                <a:spcPts val="0"/>
              </a:spcAft>
              <a:buNone/>
            </a:pPr>
            <a:r>
              <a:rPr lang="en-GB" dirty="0"/>
              <a:t>Our Business Growth Since Our Inception – in value of Rs.</a:t>
            </a:r>
          </a:p>
        </p:txBody>
      </p:sp>
      <p:sp>
        <p:nvSpPr>
          <p:cNvPr id="1747" name="Google Shape;1747;p30"/>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65</a:t>
            </a:fld>
            <a:endParaRPr lang="en-GB"/>
          </a:p>
        </p:txBody>
      </p:sp>
      <p:grpSp>
        <p:nvGrpSpPr>
          <p:cNvPr id="1748" name="Google Shape;1748;p30"/>
          <p:cNvGrpSpPr/>
          <p:nvPr/>
        </p:nvGrpSpPr>
        <p:grpSpPr>
          <a:xfrm>
            <a:off x="6089139" y="1192335"/>
            <a:ext cx="2596372" cy="2900838"/>
            <a:chOff x="2181300" y="231400"/>
            <a:chExt cx="4262637" cy="4762499"/>
          </a:xfrm>
        </p:grpSpPr>
        <p:sp>
          <p:nvSpPr>
            <p:cNvPr id="1749" name="Google Shape;1749;p30"/>
            <p:cNvSpPr/>
            <p:nvPr/>
          </p:nvSpPr>
          <p:spPr>
            <a:xfrm>
              <a:off x="4504120" y="3382365"/>
              <a:ext cx="236644" cy="133254"/>
            </a:xfrm>
            <a:custGeom>
              <a:avLst/>
              <a:gdLst/>
              <a:ahLst/>
              <a:cxnLst/>
              <a:rect l="l" t="t" r="r" b="b"/>
              <a:pathLst>
                <a:path w="236644" h="133254" extrusionOk="0">
                  <a:moveTo>
                    <a:pt x="125355" y="133255"/>
                  </a:moveTo>
                  <a:lnTo>
                    <a:pt x="0" y="64389"/>
                  </a:lnTo>
                  <a:lnTo>
                    <a:pt x="111289" y="0"/>
                  </a:lnTo>
                  <a:lnTo>
                    <a:pt x="236644" y="68866"/>
                  </a:lnTo>
                  <a:lnTo>
                    <a:pt x="125355" y="133255"/>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0" name="Google Shape;1750;p30"/>
            <p:cNvSpPr/>
            <p:nvPr/>
          </p:nvSpPr>
          <p:spPr>
            <a:xfrm>
              <a:off x="5178128" y="3780033"/>
              <a:ext cx="236549" cy="133254"/>
            </a:xfrm>
            <a:custGeom>
              <a:avLst/>
              <a:gdLst/>
              <a:ahLst/>
              <a:cxnLst/>
              <a:rect l="l" t="t" r="r" b="b"/>
              <a:pathLst>
                <a:path w="236549" h="133254" extrusionOk="0">
                  <a:moveTo>
                    <a:pt x="125355" y="133255"/>
                  </a:moveTo>
                  <a:lnTo>
                    <a:pt x="0" y="64294"/>
                  </a:lnTo>
                  <a:lnTo>
                    <a:pt x="111290" y="0"/>
                  </a:lnTo>
                  <a:lnTo>
                    <a:pt x="236549" y="68866"/>
                  </a:lnTo>
                  <a:lnTo>
                    <a:pt x="125355" y="133255"/>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1" name="Google Shape;1751;p30"/>
            <p:cNvSpPr/>
            <p:nvPr/>
          </p:nvSpPr>
          <p:spPr>
            <a:xfrm>
              <a:off x="4560192" y="2212790"/>
              <a:ext cx="494767" cy="1273873"/>
            </a:xfrm>
            <a:custGeom>
              <a:avLst/>
              <a:gdLst/>
              <a:ahLst/>
              <a:cxnLst/>
              <a:rect l="l" t="t" r="r" b="b"/>
              <a:pathLst>
                <a:path w="494767" h="1273873" extrusionOk="0">
                  <a:moveTo>
                    <a:pt x="118227" y="1273874"/>
                  </a:moveTo>
                  <a:lnTo>
                    <a:pt x="0" y="1205484"/>
                  </a:lnTo>
                  <a:lnTo>
                    <a:pt x="376540" y="0"/>
                  </a:lnTo>
                  <a:lnTo>
                    <a:pt x="494767" y="68389"/>
                  </a:lnTo>
                  <a:lnTo>
                    <a:pt x="118227" y="127387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2" name="Google Shape;1752;p30"/>
            <p:cNvSpPr/>
            <p:nvPr/>
          </p:nvSpPr>
          <p:spPr>
            <a:xfrm>
              <a:off x="4629475" y="2174500"/>
              <a:ext cx="494671" cy="1273873"/>
            </a:xfrm>
            <a:custGeom>
              <a:avLst/>
              <a:gdLst/>
              <a:ahLst/>
              <a:cxnLst/>
              <a:rect l="l" t="t" r="r" b="b"/>
              <a:pathLst>
                <a:path w="494671" h="1273873" extrusionOk="0">
                  <a:moveTo>
                    <a:pt x="118227" y="1273873"/>
                  </a:moveTo>
                  <a:lnTo>
                    <a:pt x="0" y="1205484"/>
                  </a:lnTo>
                  <a:lnTo>
                    <a:pt x="376540" y="0"/>
                  </a:lnTo>
                  <a:lnTo>
                    <a:pt x="494672" y="68389"/>
                  </a:lnTo>
                  <a:lnTo>
                    <a:pt x="118227" y="1273873"/>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3" name="Google Shape;1753;p30"/>
            <p:cNvSpPr/>
            <p:nvPr/>
          </p:nvSpPr>
          <p:spPr>
            <a:xfrm>
              <a:off x="4560192" y="2212790"/>
              <a:ext cx="494767" cy="1273873"/>
            </a:xfrm>
            <a:custGeom>
              <a:avLst/>
              <a:gdLst/>
              <a:ahLst/>
              <a:cxnLst/>
              <a:rect l="l" t="t" r="r" b="b"/>
              <a:pathLst>
                <a:path w="494767" h="1273873" extrusionOk="0">
                  <a:moveTo>
                    <a:pt x="118227" y="1273874"/>
                  </a:moveTo>
                  <a:lnTo>
                    <a:pt x="0" y="1205484"/>
                  </a:lnTo>
                  <a:lnTo>
                    <a:pt x="376540" y="0"/>
                  </a:lnTo>
                  <a:lnTo>
                    <a:pt x="494767" y="68389"/>
                  </a:lnTo>
                  <a:lnTo>
                    <a:pt x="118227" y="127387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4" name="Google Shape;1754;p30"/>
            <p:cNvSpPr/>
            <p:nvPr/>
          </p:nvSpPr>
          <p:spPr>
            <a:xfrm>
              <a:off x="5160832" y="2249175"/>
              <a:ext cx="281692" cy="1586388"/>
            </a:xfrm>
            <a:custGeom>
              <a:avLst/>
              <a:gdLst/>
              <a:ahLst/>
              <a:cxnLst/>
              <a:rect l="l" t="t" r="r" b="b"/>
              <a:pathLst>
                <a:path w="281692" h="1586388" extrusionOk="0">
                  <a:moveTo>
                    <a:pt x="281692" y="1586389"/>
                  </a:moveTo>
                  <a:lnTo>
                    <a:pt x="162610" y="1517428"/>
                  </a:lnTo>
                  <a:lnTo>
                    <a:pt x="0" y="0"/>
                  </a:lnTo>
                  <a:lnTo>
                    <a:pt x="118227" y="68485"/>
                  </a:lnTo>
                  <a:lnTo>
                    <a:pt x="281692" y="1586389"/>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5" name="Google Shape;1755;p30"/>
            <p:cNvSpPr/>
            <p:nvPr/>
          </p:nvSpPr>
          <p:spPr>
            <a:xfrm>
              <a:off x="5078053" y="2296515"/>
              <a:ext cx="281692" cy="1586388"/>
            </a:xfrm>
            <a:custGeom>
              <a:avLst/>
              <a:gdLst/>
              <a:ahLst/>
              <a:cxnLst/>
              <a:rect l="l" t="t" r="r" b="b"/>
              <a:pathLst>
                <a:path w="281692" h="1586388" extrusionOk="0">
                  <a:moveTo>
                    <a:pt x="281692" y="1586389"/>
                  </a:moveTo>
                  <a:lnTo>
                    <a:pt x="162610" y="1517428"/>
                  </a:lnTo>
                  <a:lnTo>
                    <a:pt x="0" y="0"/>
                  </a:lnTo>
                  <a:lnTo>
                    <a:pt x="118227" y="68390"/>
                  </a:lnTo>
                  <a:lnTo>
                    <a:pt x="281692" y="158638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6" name="Google Shape;1756;p30"/>
            <p:cNvSpPr/>
            <p:nvPr/>
          </p:nvSpPr>
          <p:spPr>
            <a:xfrm>
              <a:off x="4075404" y="1596713"/>
              <a:ext cx="2321774" cy="1343501"/>
            </a:xfrm>
            <a:custGeom>
              <a:avLst/>
              <a:gdLst/>
              <a:ahLst/>
              <a:cxnLst/>
              <a:rect l="l" t="t" r="r" b="b"/>
              <a:pathLst>
                <a:path w="2321774" h="1343501" extrusionOk="0">
                  <a:moveTo>
                    <a:pt x="2221415" y="1343501"/>
                  </a:moveTo>
                  <a:lnTo>
                    <a:pt x="0" y="58103"/>
                  </a:lnTo>
                  <a:lnTo>
                    <a:pt x="100360" y="0"/>
                  </a:lnTo>
                  <a:lnTo>
                    <a:pt x="2321775" y="1285399"/>
                  </a:lnTo>
                  <a:lnTo>
                    <a:pt x="2221415" y="1343501"/>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7" name="Google Shape;1757;p30"/>
            <p:cNvSpPr/>
            <p:nvPr/>
          </p:nvSpPr>
          <p:spPr>
            <a:xfrm>
              <a:off x="4075404" y="1654530"/>
              <a:ext cx="2221415" cy="1401603"/>
            </a:xfrm>
            <a:custGeom>
              <a:avLst/>
              <a:gdLst/>
              <a:ahLst/>
              <a:cxnLst/>
              <a:rect l="l" t="t" r="r" b="b"/>
              <a:pathLst>
                <a:path w="2221415" h="1401603" extrusionOk="0">
                  <a:moveTo>
                    <a:pt x="2221415" y="1401604"/>
                  </a:moveTo>
                  <a:lnTo>
                    <a:pt x="0" y="116205"/>
                  </a:lnTo>
                  <a:lnTo>
                    <a:pt x="0" y="0"/>
                  </a:lnTo>
                  <a:lnTo>
                    <a:pt x="2221415" y="1285399"/>
                  </a:lnTo>
                  <a:lnTo>
                    <a:pt x="2221415" y="1401604"/>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8" name="Google Shape;1758;p30"/>
            <p:cNvSpPr/>
            <p:nvPr/>
          </p:nvSpPr>
          <p:spPr>
            <a:xfrm>
              <a:off x="4206176" y="231400"/>
              <a:ext cx="2045689" cy="2621660"/>
            </a:xfrm>
            <a:custGeom>
              <a:avLst/>
              <a:gdLst/>
              <a:ahLst/>
              <a:cxnLst/>
              <a:rect l="l" t="t" r="r" b="b"/>
              <a:pathLst>
                <a:path w="2045689" h="2621660" extrusionOk="0">
                  <a:moveTo>
                    <a:pt x="2045690" y="2621661"/>
                  </a:moveTo>
                  <a:lnTo>
                    <a:pt x="0" y="1437894"/>
                  </a:lnTo>
                  <a:lnTo>
                    <a:pt x="0" y="0"/>
                  </a:lnTo>
                  <a:lnTo>
                    <a:pt x="2045690" y="1183767"/>
                  </a:lnTo>
                  <a:lnTo>
                    <a:pt x="2045690" y="262166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9" name="Google Shape;1759;p30"/>
            <p:cNvSpPr/>
            <p:nvPr/>
          </p:nvSpPr>
          <p:spPr>
            <a:xfrm>
              <a:off x="6296819" y="2879159"/>
              <a:ext cx="101975" cy="176974"/>
            </a:xfrm>
            <a:custGeom>
              <a:avLst/>
              <a:gdLst/>
              <a:ahLst/>
              <a:cxnLst/>
              <a:rect l="l" t="t" r="r" b="b"/>
              <a:pathLst>
                <a:path w="101975" h="176974" extrusionOk="0">
                  <a:moveTo>
                    <a:pt x="101975" y="118015"/>
                  </a:moveTo>
                  <a:lnTo>
                    <a:pt x="0" y="176974"/>
                  </a:lnTo>
                  <a:lnTo>
                    <a:pt x="0" y="58960"/>
                  </a:lnTo>
                  <a:lnTo>
                    <a:pt x="101975" y="0"/>
                  </a:lnTo>
                  <a:lnTo>
                    <a:pt x="101975" y="118015"/>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0" name="Google Shape;1760;p30"/>
            <p:cNvSpPr/>
            <p:nvPr/>
          </p:nvSpPr>
          <p:spPr>
            <a:xfrm>
              <a:off x="4356811" y="496480"/>
              <a:ext cx="169452" cy="163353"/>
            </a:xfrm>
            <a:custGeom>
              <a:avLst/>
              <a:gdLst/>
              <a:ahLst/>
              <a:cxnLst/>
              <a:rect l="l" t="t" r="r" b="b"/>
              <a:pathLst>
                <a:path w="169452" h="163353" extrusionOk="0">
                  <a:moveTo>
                    <a:pt x="169453" y="163354"/>
                  </a:moveTo>
                  <a:lnTo>
                    <a:pt x="0" y="65341"/>
                  </a:lnTo>
                  <a:lnTo>
                    <a:pt x="0" y="0"/>
                  </a:lnTo>
                  <a:lnTo>
                    <a:pt x="169453" y="98012"/>
                  </a:lnTo>
                  <a:lnTo>
                    <a:pt x="169453" y="163354"/>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1" name="Google Shape;1761;p30"/>
            <p:cNvSpPr/>
            <p:nvPr/>
          </p:nvSpPr>
          <p:spPr>
            <a:xfrm>
              <a:off x="4598397" y="636212"/>
              <a:ext cx="298038" cy="237839"/>
            </a:xfrm>
            <a:custGeom>
              <a:avLst/>
              <a:gdLst/>
              <a:ahLst/>
              <a:cxnLst/>
              <a:rect l="l" t="t" r="r" b="b"/>
              <a:pathLst>
                <a:path w="298038" h="237839" extrusionOk="0">
                  <a:moveTo>
                    <a:pt x="298039" y="237839"/>
                  </a:moveTo>
                  <a:lnTo>
                    <a:pt x="0" y="65437"/>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2" name="Google Shape;1762;p30"/>
            <p:cNvSpPr/>
            <p:nvPr/>
          </p:nvSpPr>
          <p:spPr>
            <a:xfrm>
              <a:off x="4356811" y="619924"/>
              <a:ext cx="169452" cy="163353"/>
            </a:xfrm>
            <a:custGeom>
              <a:avLst/>
              <a:gdLst/>
              <a:ahLst/>
              <a:cxnLst/>
              <a:rect l="l" t="t" r="r" b="b"/>
              <a:pathLst>
                <a:path w="169452" h="163353" extrusionOk="0">
                  <a:moveTo>
                    <a:pt x="169453" y="163354"/>
                  </a:moveTo>
                  <a:lnTo>
                    <a:pt x="0" y="65342"/>
                  </a:lnTo>
                  <a:lnTo>
                    <a:pt x="0" y="0"/>
                  </a:lnTo>
                  <a:lnTo>
                    <a:pt x="169453" y="98012"/>
                  </a:lnTo>
                  <a:lnTo>
                    <a:pt x="169453" y="163354"/>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3" name="Google Shape;1763;p30"/>
            <p:cNvSpPr/>
            <p:nvPr/>
          </p:nvSpPr>
          <p:spPr>
            <a:xfrm>
              <a:off x="4598397" y="759656"/>
              <a:ext cx="298038" cy="237839"/>
            </a:xfrm>
            <a:custGeom>
              <a:avLst/>
              <a:gdLst/>
              <a:ahLst/>
              <a:cxnLst/>
              <a:rect l="l" t="t" r="r" b="b"/>
              <a:pathLst>
                <a:path w="298038" h="237839" extrusionOk="0">
                  <a:moveTo>
                    <a:pt x="298039" y="237839"/>
                  </a:moveTo>
                  <a:lnTo>
                    <a:pt x="0" y="65437"/>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4" name="Google Shape;1764;p30"/>
            <p:cNvSpPr/>
            <p:nvPr/>
          </p:nvSpPr>
          <p:spPr>
            <a:xfrm>
              <a:off x="4356811" y="761466"/>
              <a:ext cx="169452" cy="163448"/>
            </a:xfrm>
            <a:custGeom>
              <a:avLst/>
              <a:gdLst/>
              <a:ahLst/>
              <a:cxnLst/>
              <a:rect l="l" t="t" r="r" b="b"/>
              <a:pathLst>
                <a:path w="169452" h="163448" extrusionOk="0">
                  <a:moveTo>
                    <a:pt x="169453" y="163449"/>
                  </a:moveTo>
                  <a:lnTo>
                    <a:pt x="0" y="65437"/>
                  </a:lnTo>
                  <a:lnTo>
                    <a:pt x="0" y="0"/>
                  </a:lnTo>
                  <a:lnTo>
                    <a:pt x="169453" y="98107"/>
                  </a:lnTo>
                  <a:lnTo>
                    <a:pt x="169453" y="16344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5" name="Google Shape;1765;p30"/>
            <p:cNvSpPr/>
            <p:nvPr/>
          </p:nvSpPr>
          <p:spPr>
            <a:xfrm>
              <a:off x="4598397" y="901293"/>
              <a:ext cx="298038" cy="237839"/>
            </a:xfrm>
            <a:custGeom>
              <a:avLst/>
              <a:gdLst/>
              <a:ahLst/>
              <a:cxnLst/>
              <a:rect l="l" t="t" r="r" b="b"/>
              <a:pathLst>
                <a:path w="298038" h="237839" extrusionOk="0">
                  <a:moveTo>
                    <a:pt x="298039" y="237839"/>
                  </a:moveTo>
                  <a:lnTo>
                    <a:pt x="0" y="65342"/>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6" name="Google Shape;1766;p30"/>
            <p:cNvSpPr/>
            <p:nvPr/>
          </p:nvSpPr>
          <p:spPr>
            <a:xfrm>
              <a:off x="4356811" y="903102"/>
              <a:ext cx="169452" cy="163449"/>
            </a:xfrm>
            <a:custGeom>
              <a:avLst/>
              <a:gdLst/>
              <a:ahLst/>
              <a:cxnLst/>
              <a:rect l="l" t="t" r="r" b="b"/>
              <a:pathLst>
                <a:path w="169452" h="163449" extrusionOk="0">
                  <a:moveTo>
                    <a:pt x="169453" y="163449"/>
                  </a:moveTo>
                  <a:lnTo>
                    <a:pt x="0" y="65342"/>
                  </a:lnTo>
                  <a:lnTo>
                    <a:pt x="0" y="0"/>
                  </a:lnTo>
                  <a:lnTo>
                    <a:pt x="169453" y="98012"/>
                  </a:lnTo>
                  <a:lnTo>
                    <a:pt x="169453" y="16344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7" name="Google Shape;1767;p30"/>
            <p:cNvSpPr/>
            <p:nvPr/>
          </p:nvSpPr>
          <p:spPr>
            <a:xfrm>
              <a:off x="4598397" y="1042929"/>
              <a:ext cx="298038" cy="237839"/>
            </a:xfrm>
            <a:custGeom>
              <a:avLst/>
              <a:gdLst/>
              <a:ahLst/>
              <a:cxnLst/>
              <a:rect l="l" t="t" r="r" b="b"/>
              <a:pathLst>
                <a:path w="298038" h="237839" extrusionOk="0">
                  <a:moveTo>
                    <a:pt x="298039" y="237839"/>
                  </a:moveTo>
                  <a:lnTo>
                    <a:pt x="0" y="65342"/>
                  </a:lnTo>
                  <a:lnTo>
                    <a:pt x="0" y="0"/>
                  </a:lnTo>
                  <a:lnTo>
                    <a:pt x="298039" y="172498"/>
                  </a:lnTo>
                  <a:lnTo>
                    <a:pt x="298039" y="237839"/>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8" name="Google Shape;1768;p30"/>
            <p:cNvSpPr/>
            <p:nvPr/>
          </p:nvSpPr>
          <p:spPr>
            <a:xfrm>
              <a:off x="5115879" y="982814"/>
              <a:ext cx="204046" cy="276142"/>
            </a:xfrm>
            <a:custGeom>
              <a:avLst/>
              <a:gdLst/>
              <a:ahLst/>
              <a:cxnLst/>
              <a:rect l="l" t="t" r="r" b="b"/>
              <a:pathLst>
                <a:path w="204046" h="276142" extrusionOk="0">
                  <a:moveTo>
                    <a:pt x="665" y="41256"/>
                  </a:moveTo>
                  <a:cubicBezTo>
                    <a:pt x="38205" y="-7321"/>
                    <a:pt x="105207" y="-15132"/>
                    <a:pt x="182188" y="29255"/>
                  </a:cubicBezTo>
                  <a:cubicBezTo>
                    <a:pt x="189601" y="33541"/>
                    <a:pt x="196918" y="38208"/>
                    <a:pt x="204046" y="43161"/>
                  </a:cubicBezTo>
                  <a:lnTo>
                    <a:pt x="182663" y="276143"/>
                  </a:lnTo>
                  <a:lnTo>
                    <a:pt x="0" y="42209"/>
                  </a:lnTo>
                  <a:close/>
                </a:path>
              </a:pathLst>
            </a:custGeom>
            <a:solidFill>
              <a:srgbClr val="439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9" name="Google Shape;1769;p30"/>
            <p:cNvSpPr/>
            <p:nvPr/>
          </p:nvSpPr>
          <p:spPr>
            <a:xfrm>
              <a:off x="5297876" y="1025975"/>
              <a:ext cx="199579" cy="260699"/>
            </a:xfrm>
            <a:custGeom>
              <a:avLst/>
              <a:gdLst/>
              <a:ahLst/>
              <a:cxnLst/>
              <a:rect l="l" t="t" r="r" b="b"/>
              <a:pathLst>
                <a:path w="199579" h="260699" extrusionOk="0">
                  <a:moveTo>
                    <a:pt x="199580" y="260699"/>
                  </a:moveTo>
                  <a:lnTo>
                    <a:pt x="0" y="232981"/>
                  </a:lnTo>
                  <a:lnTo>
                    <a:pt x="21859" y="0"/>
                  </a:lnTo>
                  <a:cubicBezTo>
                    <a:pt x="103591" y="56864"/>
                    <a:pt x="171733" y="158972"/>
                    <a:pt x="199580" y="260699"/>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0" name="Google Shape;1770;p30"/>
            <p:cNvSpPr/>
            <p:nvPr/>
          </p:nvSpPr>
          <p:spPr>
            <a:xfrm>
              <a:off x="5298541" y="1258956"/>
              <a:ext cx="212884" cy="276193"/>
            </a:xfrm>
            <a:custGeom>
              <a:avLst/>
              <a:gdLst/>
              <a:ahLst/>
              <a:cxnLst/>
              <a:rect l="l" t="t" r="r" b="b"/>
              <a:pathLst>
                <a:path w="212884" h="276193" extrusionOk="0">
                  <a:moveTo>
                    <a:pt x="212885" y="123444"/>
                  </a:moveTo>
                  <a:cubicBezTo>
                    <a:pt x="212885" y="228219"/>
                    <a:pt x="155862" y="285369"/>
                    <a:pt x="76315" y="274987"/>
                  </a:cubicBezTo>
                  <a:lnTo>
                    <a:pt x="0" y="0"/>
                  </a:lnTo>
                  <a:lnTo>
                    <a:pt x="199580" y="27718"/>
                  </a:lnTo>
                  <a:cubicBezTo>
                    <a:pt x="208332" y="58874"/>
                    <a:pt x="212809" y="91078"/>
                    <a:pt x="212885" y="123444"/>
                  </a:cubicBezTo>
                  <a:close/>
                </a:path>
              </a:pathLst>
            </a:custGeom>
            <a:solidFill>
              <a:srgbClr val="FF4D4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1" name="Google Shape;1771;p30"/>
            <p:cNvSpPr/>
            <p:nvPr/>
          </p:nvSpPr>
          <p:spPr>
            <a:xfrm>
              <a:off x="5084706" y="1024070"/>
              <a:ext cx="290055" cy="509778"/>
            </a:xfrm>
            <a:custGeom>
              <a:avLst/>
              <a:gdLst/>
              <a:ahLst/>
              <a:cxnLst/>
              <a:rect l="l" t="t" r="r" b="b"/>
              <a:pathLst>
                <a:path w="290055" h="509778" extrusionOk="0">
                  <a:moveTo>
                    <a:pt x="31172" y="952"/>
                  </a:moveTo>
                  <a:cubicBezTo>
                    <a:pt x="11405" y="26956"/>
                    <a:pt x="0" y="64389"/>
                    <a:pt x="0" y="111442"/>
                  </a:cubicBezTo>
                  <a:cubicBezTo>
                    <a:pt x="0" y="247840"/>
                    <a:pt x="95513" y="413575"/>
                    <a:pt x="213360" y="481775"/>
                  </a:cubicBezTo>
                  <a:cubicBezTo>
                    <a:pt x="236863" y="496024"/>
                    <a:pt x="262913" y="505539"/>
                    <a:pt x="290055" y="509778"/>
                  </a:cubicBezTo>
                  <a:lnTo>
                    <a:pt x="213835" y="234886"/>
                  </a:lnTo>
                  <a:lnTo>
                    <a:pt x="32313"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2" name="Google Shape;1772;p30"/>
            <p:cNvSpPr/>
            <p:nvPr/>
          </p:nvSpPr>
          <p:spPr>
            <a:xfrm>
              <a:off x="5705494" y="1324174"/>
              <a:ext cx="204331" cy="276159"/>
            </a:xfrm>
            <a:custGeom>
              <a:avLst/>
              <a:gdLst/>
              <a:ahLst/>
              <a:cxnLst/>
              <a:rect l="l" t="t" r="r" b="b"/>
              <a:pathLst>
                <a:path w="204331" h="276159" extrusionOk="0">
                  <a:moveTo>
                    <a:pt x="950" y="41272"/>
                  </a:moveTo>
                  <a:cubicBezTo>
                    <a:pt x="38490" y="-7305"/>
                    <a:pt x="105492" y="-15116"/>
                    <a:pt x="182473" y="29176"/>
                  </a:cubicBezTo>
                  <a:cubicBezTo>
                    <a:pt x="189885" y="33462"/>
                    <a:pt x="197108" y="38129"/>
                    <a:pt x="204331" y="43178"/>
                  </a:cubicBezTo>
                  <a:lnTo>
                    <a:pt x="182283" y="276159"/>
                  </a:lnTo>
                  <a:lnTo>
                    <a:pt x="0" y="42130"/>
                  </a:lnTo>
                  <a:close/>
                </a:path>
              </a:pathLst>
            </a:custGeom>
            <a:solidFill>
              <a:srgbClr val="543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3" name="Google Shape;1773;p30"/>
            <p:cNvSpPr/>
            <p:nvPr/>
          </p:nvSpPr>
          <p:spPr>
            <a:xfrm>
              <a:off x="5887776" y="1367351"/>
              <a:ext cx="199579" cy="260603"/>
            </a:xfrm>
            <a:custGeom>
              <a:avLst/>
              <a:gdLst/>
              <a:ahLst/>
              <a:cxnLst/>
              <a:rect l="l" t="t" r="r" b="b"/>
              <a:pathLst>
                <a:path w="199579" h="260603" extrusionOk="0">
                  <a:moveTo>
                    <a:pt x="199580" y="260604"/>
                  </a:moveTo>
                  <a:lnTo>
                    <a:pt x="0" y="232981"/>
                  </a:lnTo>
                  <a:lnTo>
                    <a:pt x="21859" y="0"/>
                  </a:lnTo>
                  <a:cubicBezTo>
                    <a:pt x="103591" y="56769"/>
                    <a:pt x="171638" y="158877"/>
                    <a:pt x="199580" y="260604"/>
                  </a:cubicBezTo>
                  <a:close/>
                </a:path>
              </a:pathLst>
            </a:custGeom>
            <a:solidFill>
              <a:srgbClr val="1B96E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4" name="Google Shape;1774;p30"/>
            <p:cNvSpPr/>
            <p:nvPr/>
          </p:nvSpPr>
          <p:spPr>
            <a:xfrm>
              <a:off x="5887776" y="1600333"/>
              <a:ext cx="213550" cy="276118"/>
            </a:xfrm>
            <a:custGeom>
              <a:avLst/>
              <a:gdLst/>
              <a:ahLst/>
              <a:cxnLst/>
              <a:rect l="l" t="t" r="r" b="b"/>
              <a:pathLst>
                <a:path w="213550" h="276118" extrusionOk="0">
                  <a:moveTo>
                    <a:pt x="213550" y="123444"/>
                  </a:moveTo>
                  <a:cubicBezTo>
                    <a:pt x="213550" y="228219"/>
                    <a:pt x="156527" y="285369"/>
                    <a:pt x="76981" y="274892"/>
                  </a:cubicBezTo>
                  <a:lnTo>
                    <a:pt x="0" y="0"/>
                  </a:lnTo>
                  <a:lnTo>
                    <a:pt x="199580" y="27622"/>
                  </a:lnTo>
                  <a:cubicBezTo>
                    <a:pt x="208504" y="58788"/>
                    <a:pt x="213208" y="91021"/>
                    <a:pt x="213550" y="1234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5" name="Google Shape;1775;p30"/>
            <p:cNvSpPr/>
            <p:nvPr/>
          </p:nvSpPr>
          <p:spPr>
            <a:xfrm>
              <a:off x="5674606" y="1365446"/>
              <a:ext cx="290055" cy="509682"/>
            </a:xfrm>
            <a:custGeom>
              <a:avLst/>
              <a:gdLst/>
              <a:ahLst/>
              <a:cxnLst/>
              <a:rect l="l" t="t" r="r" b="b"/>
              <a:pathLst>
                <a:path w="290055" h="509682" extrusionOk="0">
                  <a:moveTo>
                    <a:pt x="31077" y="857"/>
                  </a:moveTo>
                  <a:cubicBezTo>
                    <a:pt x="11404" y="26956"/>
                    <a:pt x="0" y="64294"/>
                    <a:pt x="0" y="111347"/>
                  </a:cubicBezTo>
                  <a:cubicBezTo>
                    <a:pt x="0" y="247745"/>
                    <a:pt x="95513" y="413575"/>
                    <a:pt x="213360" y="481775"/>
                  </a:cubicBezTo>
                  <a:cubicBezTo>
                    <a:pt x="236844" y="496033"/>
                    <a:pt x="262913" y="505520"/>
                    <a:pt x="290055" y="509683"/>
                  </a:cubicBezTo>
                  <a:lnTo>
                    <a:pt x="213170" y="234887"/>
                  </a:lnTo>
                  <a:lnTo>
                    <a:pt x="31647" y="0"/>
                  </a:lnTo>
                  <a:close/>
                </a:path>
              </a:pathLst>
            </a:custGeom>
            <a:solidFill>
              <a:srgbClr val="A6CE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6" name="Google Shape;1776;p30"/>
            <p:cNvSpPr/>
            <p:nvPr/>
          </p:nvSpPr>
          <p:spPr>
            <a:xfrm>
              <a:off x="5115879" y="1943808"/>
              <a:ext cx="971477" cy="359289"/>
            </a:xfrm>
            <a:custGeom>
              <a:avLst/>
              <a:gdLst/>
              <a:ahLst/>
              <a:cxnLst/>
              <a:rect l="l" t="t" r="r" b="b"/>
              <a:pathLst>
                <a:path w="971477" h="359289" extrusionOk="0">
                  <a:moveTo>
                    <a:pt x="0" y="102961"/>
                  </a:moveTo>
                  <a:cubicBezTo>
                    <a:pt x="0" y="102961"/>
                    <a:pt x="144553" y="-173264"/>
                    <a:pt x="511684" y="179161"/>
                  </a:cubicBezTo>
                  <a:cubicBezTo>
                    <a:pt x="878815" y="531586"/>
                    <a:pt x="971477" y="258218"/>
                    <a:pt x="971477" y="258218"/>
                  </a:cubicBezTo>
                </a:path>
              </a:pathLst>
            </a:custGeom>
            <a:noFill/>
            <a:ln w="13475" cap="flat" cmpd="sng">
              <a:solidFill>
                <a:srgbClr val="D6D8E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7" name="Google Shape;1777;p30"/>
            <p:cNvSpPr/>
            <p:nvPr/>
          </p:nvSpPr>
          <p:spPr>
            <a:xfrm rot="-1801764">
              <a:off x="5403245" y="1931037"/>
              <a:ext cx="49945" cy="86600"/>
            </a:xfrm>
            <a:custGeom>
              <a:avLst/>
              <a:gdLst/>
              <a:ahLst/>
              <a:cxnLst/>
              <a:rect l="l" t="t" r="r" b="b"/>
              <a:pathLst>
                <a:path w="49989" h="86677" extrusionOk="0">
                  <a:moveTo>
                    <a:pt x="49990" y="43339"/>
                  </a:moveTo>
                  <a:cubicBezTo>
                    <a:pt x="49990" y="67274"/>
                    <a:pt x="38799" y="86677"/>
                    <a:pt x="24995" y="86677"/>
                  </a:cubicBezTo>
                  <a:cubicBezTo>
                    <a:pt x="11191" y="86677"/>
                    <a:pt x="0" y="67274"/>
                    <a:pt x="0" y="43339"/>
                  </a:cubicBezTo>
                  <a:cubicBezTo>
                    <a:pt x="0" y="19403"/>
                    <a:pt x="11191"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8" name="Google Shape;1778;p30"/>
            <p:cNvSpPr/>
            <p:nvPr/>
          </p:nvSpPr>
          <p:spPr>
            <a:xfrm rot="-1801764">
              <a:off x="5143652" y="1930529"/>
              <a:ext cx="49945" cy="86600"/>
            </a:xfrm>
            <a:custGeom>
              <a:avLst/>
              <a:gdLst/>
              <a:ahLst/>
              <a:cxnLst/>
              <a:rect l="l" t="t" r="r" b="b"/>
              <a:pathLst>
                <a:path w="49989" h="86677" extrusionOk="0">
                  <a:moveTo>
                    <a:pt x="49990" y="43339"/>
                  </a:moveTo>
                  <a:cubicBezTo>
                    <a:pt x="49990" y="67274"/>
                    <a:pt x="38799" y="86677"/>
                    <a:pt x="24995" y="86677"/>
                  </a:cubicBezTo>
                  <a:cubicBezTo>
                    <a:pt x="11190" y="86677"/>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9" name="Google Shape;1779;p30"/>
            <p:cNvSpPr/>
            <p:nvPr/>
          </p:nvSpPr>
          <p:spPr>
            <a:xfrm rot="-1790023">
              <a:off x="5694653" y="2149239"/>
              <a:ext cx="50164" cy="86979"/>
            </a:xfrm>
            <a:custGeom>
              <a:avLst/>
              <a:gdLst/>
              <a:ahLst/>
              <a:cxnLst/>
              <a:rect l="l" t="t" r="r" b="b"/>
              <a:pathLst>
                <a:path w="50162" h="86976" extrusionOk="0">
                  <a:moveTo>
                    <a:pt x="50164" y="43489"/>
                  </a:moveTo>
                  <a:cubicBezTo>
                    <a:pt x="50164" y="67507"/>
                    <a:pt x="38934" y="86977"/>
                    <a:pt x="25082" y="86977"/>
                  </a:cubicBezTo>
                  <a:cubicBezTo>
                    <a:pt x="11231" y="86977"/>
                    <a:pt x="1" y="67507"/>
                    <a:pt x="1" y="43489"/>
                  </a:cubicBezTo>
                  <a:cubicBezTo>
                    <a:pt x="1" y="19471"/>
                    <a:pt x="11231" y="1"/>
                    <a:pt x="25082" y="1"/>
                  </a:cubicBezTo>
                  <a:cubicBezTo>
                    <a:pt x="38934" y="1"/>
                    <a:pt x="50164" y="19471"/>
                    <a:pt x="50164" y="4348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0" name="Google Shape;1780;p30"/>
            <p:cNvSpPr/>
            <p:nvPr/>
          </p:nvSpPr>
          <p:spPr>
            <a:xfrm rot="-1801764">
              <a:off x="5993267" y="2236949"/>
              <a:ext cx="49945" cy="86600"/>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1" name="Google Shape;1781;p30"/>
            <p:cNvSpPr/>
            <p:nvPr/>
          </p:nvSpPr>
          <p:spPr>
            <a:xfrm>
              <a:off x="4356811" y="1418691"/>
              <a:ext cx="57973" cy="235172"/>
            </a:xfrm>
            <a:custGeom>
              <a:avLst/>
              <a:gdLst/>
              <a:ahLst/>
              <a:cxnLst/>
              <a:rect l="l" t="t" r="r" b="b"/>
              <a:pathLst>
                <a:path w="57973" h="235172" extrusionOk="0">
                  <a:moveTo>
                    <a:pt x="57973" y="235172"/>
                  </a:moveTo>
                  <a:lnTo>
                    <a:pt x="0" y="201549"/>
                  </a:lnTo>
                  <a:lnTo>
                    <a:pt x="0" y="0"/>
                  </a:lnTo>
                  <a:lnTo>
                    <a:pt x="57973" y="33623"/>
                  </a:lnTo>
                  <a:lnTo>
                    <a:pt x="57973" y="235172"/>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2" name="Google Shape;1782;p30"/>
            <p:cNvSpPr/>
            <p:nvPr/>
          </p:nvSpPr>
          <p:spPr>
            <a:xfrm>
              <a:off x="4517330" y="1440789"/>
              <a:ext cx="58068" cy="305942"/>
            </a:xfrm>
            <a:custGeom>
              <a:avLst/>
              <a:gdLst/>
              <a:ahLst/>
              <a:cxnLst/>
              <a:rect l="l" t="t" r="r" b="b"/>
              <a:pathLst>
                <a:path w="58068" h="305942" extrusionOk="0">
                  <a:moveTo>
                    <a:pt x="58068" y="305943"/>
                  </a:moveTo>
                  <a:lnTo>
                    <a:pt x="0" y="272320"/>
                  </a:lnTo>
                  <a:lnTo>
                    <a:pt x="0" y="0"/>
                  </a:lnTo>
                  <a:lnTo>
                    <a:pt x="58068" y="33623"/>
                  </a:lnTo>
                  <a:lnTo>
                    <a:pt x="58068" y="30594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3" name="Google Shape;1783;p30"/>
            <p:cNvSpPr/>
            <p:nvPr/>
          </p:nvSpPr>
          <p:spPr>
            <a:xfrm>
              <a:off x="4677849" y="1415738"/>
              <a:ext cx="58067" cy="423862"/>
            </a:xfrm>
            <a:custGeom>
              <a:avLst/>
              <a:gdLst/>
              <a:ahLst/>
              <a:cxnLst/>
              <a:rect l="l" t="t" r="r" b="b"/>
              <a:pathLst>
                <a:path w="58067" h="423862" extrusionOk="0">
                  <a:moveTo>
                    <a:pt x="58068" y="423863"/>
                  </a:moveTo>
                  <a:lnTo>
                    <a:pt x="0" y="390335"/>
                  </a:lnTo>
                  <a:lnTo>
                    <a:pt x="0" y="0"/>
                  </a:lnTo>
                  <a:lnTo>
                    <a:pt x="58068" y="33528"/>
                  </a:lnTo>
                  <a:lnTo>
                    <a:pt x="58068" y="42386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4" name="Google Shape;1784;p30"/>
            <p:cNvSpPr/>
            <p:nvPr/>
          </p:nvSpPr>
          <p:spPr>
            <a:xfrm>
              <a:off x="4838368" y="1414214"/>
              <a:ext cx="58068" cy="518255"/>
            </a:xfrm>
            <a:custGeom>
              <a:avLst/>
              <a:gdLst/>
              <a:ahLst/>
              <a:cxnLst/>
              <a:rect l="l" t="t" r="r" b="b"/>
              <a:pathLst>
                <a:path w="58068" h="518255" extrusionOk="0">
                  <a:moveTo>
                    <a:pt x="58068" y="518255"/>
                  </a:moveTo>
                  <a:lnTo>
                    <a:pt x="0" y="484727"/>
                  </a:lnTo>
                  <a:lnTo>
                    <a:pt x="0" y="0"/>
                  </a:lnTo>
                  <a:lnTo>
                    <a:pt x="58068" y="33528"/>
                  </a:lnTo>
                  <a:lnTo>
                    <a:pt x="58068" y="518255"/>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5" name="Google Shape;1785;p30"/>
            <p:cNvSpPr/>
            <p:nvPr/>
          </p:nvSpPr>
          <p:spPr>
            <a:xfrm>
              <a:off x="5343399" y="3731361"/>
              <a:ext cx="99124" cy="151542"/>
            </a:xfrm>
            <a:custGeom>
              <a:avLst/>
              <a:gdLst/>
              <a:ahLst/>
              <a:cxnLst/>
              <a:rect l="l" t="t" r="r" b="b"/>
              <a:pathLst>
                <a:path w="99124" h="151542" extrusionOk="0">
                  <a:moveTo>
                    <a:pt x="16347" y="151543"/>
                  </a:moveTo>
                  <a:lnTo>
                    <a:pt x="99124" y="104204"/>
                  </a:lnTo>
                  <a:lnTo>
                    <a:pt x="0" y="0"/>
                  </a:lnTo>
                  <a:lnTo>
                    <a:pt x="16347" y="151543"/>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6" name="Google Shape;1786;p30"/>
            <p:cNvSpPr/>
            <p:nvPr/>
          </p:nvSpPr>
          <p:spPr>
            <a:xfrm>
              <a:off x="4678419" y="3350075"/>
              <a:ext cx="69282" cy="136588"/>
            </a:xfrm>
            <a:custGeom>
              <a:avLst/>
              <a:gdLst/>
              <a:ahLst/>
              <a:cxnLst/>
              <a:rect l="l" t="t" r="r" b="b"/>
              <a:pathLst>
                <a:path w="69282" h="136588" extrusionOk="0">
                  <a:moveTo>
                    <a:pt x="0" y="136588"/>
                  </a:moveTo>
                  <a:lnTo>
                    <a:pt x="69283" y="98298"/>
                  </a:lnTo>
                  <a:lnTo>
                    <a:pt x="42672" y="0"/>
                  </a:lnTo>
                  <a:lnTo>
                    <a:pt x="0" y="136588"/>
                  </a:lnTo>
                  <a:close/>
                </a:path>
              </a:pathLst>
            </a:custGeom>
            <a:solidFill>
              <a:srgbClr val="9EA2B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787" name="Google Shape;1787;p30"/>
            <p:cNvGrpSpPr/>
            <p:nvPr/>
          </p:nvGrpSpPr>
          <p:grpSpPr>
            <a:xfrm>
              <a:off x="3103642" y="4105408"/>
              <a:ext cx="746807" cy="516445"/>
              <a:chOff x="4884742" y="4921758"/>
              <a:chExt cx="746807" cy="516445"/>
            </a:xfrm>
          </p:grpSpPr>
          <p:sp>
            <p:nvSpPr>
              <p:cNvPr id="1788" name="Google Shape;1788;p30"/>
              <p:cNvSpPr/>
              <p:nvPr/>
            </p:nvSpPr>
            <p:spPr>
              <a:xfrm>
                <a:off x="4884742" y="5053584"/>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9" name="Google Shape;1789;p30"/>
              <p:cNvSpPr/>
              <p:nvPr/>
            </p:nvSpPr>
            <p:spPr>
              <a:xfrm>
                <a:off x="4966950" y="5004149"/>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0" name="Google Shape;1790;p30"/>
              <p:cNvSpPr/>
              <p:nvPr/>
            </p:nvSpPr>
            <p:spPr>
              <a:xfrm>
                <a:off x="4967045" y="5111781"/>
                <a:ext cx="65671" cy="87534"/>
              </a:xfrm>
              <a:custGeom>
                <a:avLst/>
                <a:gdLst/>
                <a:ahLst/>
                <a:cxnLst/>
                <a:rect l="l" t="t" r="r" b="b"/>
                <a:pathLst>
                  <a:path w="65671" h="87534" extrusionOk="0">
                    <a:moveTo>
                      <a:pt x="0" y="87534"/>
                    </a:moveTo>
                    <a:lnTo>
                      <a:pt x="0" y="0"/>
                    </a:lnTo>
                    <a:lnTo>
                      <a:pt x="65671" y="58579"/>
                    </a:lnTo>
                    <a:lnTo>
                      <a:pt x="0" y="87534"/>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1" name="Google Shape;1791;p30"/>
              <p:cNvSpPr/>
              <p:nvPr/>
            </p:nvSpPr>
            <p:spPr>
              <a:xfrm>
                <a:off x="5581465" y="5114067"/>
                <a:ext cx="50084" cy="118109"/>
              </a:xfrm>
              <a:custGeom>
                <a:avLst/>
                <a:gdLst/>
                <a:ahLst/>
                <a:cxnLst/>
                <a:rect l="l" t="t" r="r" b="b"/>
                <a:pathLst>
                  <a:path w="50084" h="118109" extrusionOk="0">
                    <a:moveTo>
                      <a:pt x="50085" y="0"/>
                    </a:moveTo>
                    <a:lnTo>
                      <a:pt x="50085" y="82391"/>
                    </a:lnTo>
                    <a:lnTo>
                      <a:pt x="16442" y="118110"/>
                    </a:lnTo>
                    <a:lnTo>
                      <a:pt x="0" y="23717"/>
                    </a:lnTo>
                    <a:lnTo>
                      <a:pt x="50085"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2" name="Google Shape;1792;p30"/>
              <p:cNvSpPr/>
              <p:nvPr/>
            </p:nvSpPr>
            <p:spPr>
              <a:xfrm>
                <a:off x="4966950" y="4921758"/>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3" name="Google Shape;1793;p30"/>
              <p:cNvSpPr/>
              <p:nvPr/>
            </p:nvSpPr>
            <p:spPr>
              <a:xfrm>
                <a:off x="5061432" y="4974074"/>
                <a:ext cx="475691" cy="275248"/>
              </a:xfrm>
              <a:custGeom>
                <a:avLst/>
                <a:gdLst/>
                <a:ahLst/>
                <a:cxnLst/>
                <a:rect l="l" t="t" r="r" b="b"/>
                <a:pathLst>
                  <a:path w="475691" h="275248" extrusionOk="0">
                    <a:moveTo>
                      <a:pt x="475270" y="145899"/>
                    </a:moveTo>
                    <a:cubicBezTo>
                      <a:pt x="471849" y="178284"/>
                      <a:pt x="448849" y="210193"/>
                      <a:pt x="405987" y="234958"/>
                    </a:cubicBezTo>
                    <a:cubicBezTo>
                      <a:pt x="313135" y="288679"/>
                      <a:pt x="162500" y="288679"/>
                      <a:pt x="69553" y="234958"/>
                    </a:cubicBezTo>
                    <a:cubicBezTo>
                      <a:pt x="26786" y="210193"/>
                      <a:pt x="3692" y="178284"/>
                      <a:pt x="461" y="145899"/>
                    </a:cubicBezTo>
                    <a:cubicBezTo>
                      <a:pt x="-3626" y="107799"/>
                      <a:pt x="19468" y="69699"/>
                      <a:pt x="69553" y="40362"/>
                    </a:cubicBezTo>
                    <a:cubicBezTo>
                      <a:pt x="162500" y="-13454"/>
                      <a:pt x="313135" y="-13454"/>
                      <a:pt x="405987" y="40362"/>
                    </a:cubicBezTo>
                    <a:cubicBezTo>
                      <a:pt x="456072" y="69318"/>
                      <a:pt x="479167" y="107990"/>
                      <a:pt x="475270" y="14589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4" name="Google Shape;1794;p30"/>
              <p:cNvSpPr/>
              <p:nvPr/>
            </p:nvSpPr>
            <p:spPr>
              <a:xfrm>
                <a:off x="5061893" y="4990552"/>
                <a:ext cx="474809" cy="258770"/>
              </a:xfrm>
              <a:custGeom>
                <a:avLst/>
                <a:gdLst/>
                <a:ahLst/>
                <a:cxnLst/>
                <a:rect l="l" t="t" r="r" b="b"/>
                <a:pathLst>
                  <a:path w="474809" h="258770" extrusionOk="0">
                    <a:moveTo>
                      <a:pt x="474809" y="129421"/>
                    </a:moveTo>
                    <a:cubicBezTo>
                      <a:pt x="471388" y="161806"/>
                      <a:pt x="448389" y="193715"/>
                      <a:pt x="405527" y="218480"/>
                    </a:cubicBezTo>
                    <a:cubicBezTo>
                      <a:pt x="312675" y="272201"/>
                      <a:pt x="162040" y="272201"/>
                      <a:pt x="69092" y="218480"/>
                    </a:cubicBezTo>
                    <a:cubicBezTo>
                      <a:pt x="26325" y="193715"/>
                      <a:pt x="3231" y="161806"/>
                      <a:pt x="0" y="129421"/>
                    </a:cubicBezTo>
                    <a:cubicBezTo>
                      <a:pt x="3231" y="97036"/>
                      <a:pt x="26325" y="65127"/>
                      <a:pt x="69092" y="40362"/>
                    </a:cubicBezTo>
                    <a:cubicBezTo>
                      <a:pt x="162040" y="-13454"/>
                      <a:pt x="312675" y="-13454"/>
                      <a:pt x="405527" y="40362"/>
                    </a:cubicBezTo>
                    <a:cubicBezTo>
                      <a:pt x="448389" y="65127"/>
                      <a:pt x="471388" y="97036"/>
                      <a:pt x="474809" y="12942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5" name="Google Shape;1795;p30"/>
              <p:cNvSpPr/>
              <p:nvPr/>
            </p:nvSpPr>
            <p:spPr>
              <a:xfrm>
                <a:off x="5183826" y="5052822"/>
                <a:ext cx="221040" cy="139064"/>
              </a:xfrm>
              <a:custGeom>
                <a:avLst/>
                <a:gdLst/>
                <a:ahLst/>
                <a:cxnLst/>
                <a:rect l="l" t="t" r="r" b="b"/>
                <a:pathLst>
                  <a:path w="221040" h="139064" extrusionOk="0">
                    <a:moveTo>
                      <a:pt x="111955" y="22098"/>
                    </a:moveTo>
                    <a:cubicBezTo>
                      <a:pt x="109027" y="22098"/>
                      <a:pt x="106100" y="22355"/>
                      <a:pt x="103211" y="22860"/>
                    </a:cubicBezTo>
                    <a:cubicBezTo>
                      <a:pt x="99315" y="23336"/>
                      <a:pt x="94943" y="24193"/>
                      <a:pt x="90096" y="25146"/>
                    </a:cubicBezTo>
                    <a:cubicBezTo>
                      <a:pt x="85249" y="26098"/>
                      <a:pt x="80117" y="27527"/>
                      <a:pt x="74890" y="29051"/>
                    </a:cubicBezTo>
                    <a:cubicBezTo>
                      <a:pt x="69796" y="30623"/>
                      <a:pt x="64816" y="32537"/>
                      <a:pt x="59969" y="34766"/>
                    </a:cubicBezTo>
                    <a:lnTo>
                      <a:pt x="97984" y="56864"/>
                    </a:lnTo>
                    <a:lnTo>
                      <a:pt x="104922" y="54483"/>
                    </a:lnTo>
                    <a:cubicBezTo>
                      <a:pt x="114426" y="51244"/>
                      <a:pt x="123929" y="48482"/>
                      <a:pt x="132388" y="46196"/>
                    </a:cubicBezTo>
                    <a:cubicBezTo>
                      <a:pt x="140466" y="44005"/>
                      <a:pt x="148744" y="42634"/>
                      <a:pt x="157098" y="42100"/>
                    </a:cubicBezTo>
                    <a:cubicBezTo>
                      <a:pt x="164739" y="41643"/>
                      <a:pt x="172399" y="42148"/>
                      <a:pt x="179907" y="43624"/>
                    </a:cubicBezTo>
                    <a:cubicBezTo>
                      <a:pt x="187548" y="45291"/>
                      <a:pt x="194856" y="48187"/>
                      <a:pt x="201575" y="52197"/>
                    </a:cubicBezTo>
                    <a:cubicBezTo>
                      <a:pt x="208237" y="55512"/>
                      <a:pt x="213940" y="60503"/>
                      <a:pt x="218112" y="66675"/>
                    </a:cubicBezTo>
                    <a:cubicBezTo>
                      <a:pt x="220868" y="71142"/>
                      <a:pt x="221723" y="76524"/>
                      <a:pt x="220488" y="81629"/>
                    </a:cubicBezTo>
                    <a:cubicBezTo>
                      <a:pt x="218872" y="87258"/>
                      <a:pt x="215793" y="92354"/>
                      <a:pt x="211554" y="96393"/>
                    </a:cubicBezTo>
                    <a:cubicBezTo>
                      <a:pt x="206280" y="101660"/>
                      <a:pt x="200416" y="106299"/>
                      <a:pt x="194067" y="110204"/>
                    </a:cubicBezTo>
                    <a:lnTo>
                      <a:pt x="218397" y="124206"/>
                    </a:lnTo>
                    <a:lnTo>
                      <a:pt x="205187" y="131921"/>
                    </a:lnTo>
                    <a:lnTo>
                      <a:pt x="180667" y="117729"/>
                    </a:lnTo>
                    <a:cubicBezTo>
                      <a:pt x="168968" y="123472"/>
                      <a:pt x="156746" y="128101"/>
                      <a:pt x="144172" y="131540"/>
                    </a:cubicBezTo>
                    <a:cubicBezTo>
                      <a:pt x="131010" y="135179"/>
                      <a:pt x="117562" y="137703"/>
                      <a:pt x="103971" y="139065"/>
                    </a:cubicBezTo>
                    <a:lnTo>
                      <a:pt x="91141" y="116014"/>
                    </a:lnTo>
                    <a:cubicBezTo>
                      <a:pt x="93517" y="116014"/>
                      <a:pt x="97129" y="116014"/>
                      <a:pt x="101881" y="115252"/>
                    </a:cubicBezTo>
                    <a:cubicBezTo>
                      <a:pt x="106632" y="114490"/>
                      <a:pt x="112050" y="113729"/>
                      <a:pt x="117942" y="112490"/>
                    </a:cubicBezTo>
                    <a:cubicBezTo>
                      <a:pt x="123834" y="111252"/>
                      <a:pt x="130012" y="109633"/>
                      <a:pt x="136949" y="107728"/>
                    </a:cubicBezTo>
                    <a:cubicBezTo>
                      <a:pt x="143450" y="105842"/>
                      <a:pt x="149799" y="103489"/>
                      <a:pt x="155957" y="100679"/>
                    </a:cubicBezTo>
                    <a:lnTo>
                      <a:pt x="117942" y="78772"/>
                    </a:lnTo>
                    <a:lnTo>
                      <a:pt x="112905" y="80486"/>
                    </a:lnTo>
                    <a:lnTo>
                      <a:pt x="107773" y="82010"/>
                    </a:lnTo>
                    <a:cubicBezTo>
                      <a:pt x="99143" y="84982"/>
                      <a:pt x="90352" y="87458"/>
                      <a:pt x="81447" y="89440"/>
                    </a:cubicBezTo>
                    <a:cubicBezTo>
                      <a:pt x="74091" y="91192"/>
                      <a:pt x="66574" y="92212"/>
                      <a:pt x="59018" y="92488"/>
                    </a:cubicBezTo>
                    <a:cubicBezTo>
                      <a:pt x="52375" y="92745"/>
                      <a:pt x="45723" y="92097"/>
                      <a:pt x="39251" y="90583"/>
                    </a:cubicBezTo>
                    <a:cubicBezTo>
                      <a:pt x="32845" y="89049"/>
                      <a:pt x="26696" y="86573"/>
                      <a:pt x="21003" y="83248"/>
                    </a:cubicBezTo>
                    <a:cubicBezTo>
                      <a:pt x="14712" y="79953"/>
                      <a:pt x="9257" y="75257"/>
                      <a:pt x="5037" y="69532"/>
                    </a:cubicBezTo>
                    <a:cubicBezTo>
                      <a:pt x="1977" y="65246"/>
                      <a:pt x="466" y="60036"/>
                      <a:pt x="760" y="54769"/>
                    </a:cubicBezTo>
                    <a:cubicBezTo>
                      <a:pt x="1350" y="49311"/>
                      <a:pt x="3535" y="44139"/>
                      <a:pt x="7033" y="39910"/>
                    </a:cubicBezTo>
                    <a:cubicBezTo>
                      <a:pt x="11443" y="34442"/>
                      <a:pt x="16670" y="29689"/>
                      <a:pt x="22524" y="25813"/>
                    </a:cubicBezTo>
                    <a:lnTo>
                      <a:pt x="0" y="12763"/>
                    </a:lnTo>
                    <a:lnTo>
                      <a:pt x="13210" y="5143"/>
                    </a:lnTo>
                    <a:lnTo>
                      <a:pt x="35544" y="18002"/>
                    </a:lnTo>
                    <a:cubicBezTo>
                      <a:pt x="45998" y="12811"/>
                      <a:pt x="56994" y="8782"/>
                      <a:pt x="68332" y="6001"/>
                    </a:cubicBezTo>
                    <a:cubicBezTo>
                      <a:pt x="79109" y="3257"/>
                      <a:pt x="90067" y="1248"/>
                      <a:pt x="101120" y="0"/>
                    </a:cubicBezTo>
                    <a:close/>
                    <a:moveTo>
                      <a:pt x="46949" y="62103"/>
                    </a:moveTo>
                    <a:cubicBezTo>
                      <a:pt x="52005" y="64941"/>
                      <a:pt x="57811" y="66170"/>
                      <a:pt x="63580" y="65627"/>
                    </a:cubicBezTo>
                    <a:cubicBezTo>
                      <a:pt x="71316" y="64770"/>
                      <a:pt x="78938" y="63036"/>
                      <a:pt x="86294" y="60484"/>
                    </a:cubicBezTo>
                    <a:lnTo>
                      <a:pt x="50560" y="39814"/>
                    </a:lnTo>
                    <a:cubicBezTo>
                      <a:pt x="37445" y="48320"/>
                      <a:pt x="36238" y="55750"/>
                      <a:pt x="46949" y="62103"/>
                    </a:cubicBezTo>
                    <a:close/>
                    <a:moveTo>
                      <a:pt x="172399" y="72580"/>
                    </a:moveTo>
                    <a:cubicBezTo>
                      <a:pt x="166953" y="69580"/>
                      <a:pt x="160680" y="68437"/>
                      <a:pt x="154532" y="69342"/>
                    </a:cubicBezTo>
                    <a:cubicBezTo>
                      <a:pt x="146083" y="70418"/>
                      <a:pt x="137748" y="72266"/>
                      <a:pt x="129632" y="74866"/>
                    </a:cubicBezTo>
                    <a:lnTo>
                      <a:pt x="165176" y="95440"/>
                    </a:lnTo>
                    <a:cubicBezTo>
                      <a:pt x="180287" y="86296"/>
                      <a:pt x="182758" y="78676"/>
                      <a:pt x="172399" y="72771"/>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6" name="Google Shape;1796;p30"/>
              <p:cNvSpPr/>
              <p:nvPr/>
            </p:nvSpPr>
            <p:spPr>
              <a:xfrm>
                <a:off x="5275158" y="5155977"/>
                <a:ext cx="14635" cy="19050"/>
              </a:xfrm>
              <a:custGeom>
                <a:avLst/>
                <a:gdLst/>
                <a:ahLst/>
                <a:cxnLst/>
                <a:rect l="l" t="t" r="r" b="b"/>
                <a:pathLst>
                  <a:path w="14635" h="19050" extrusionOk="0">
                    <a:moveTo>
                      <a:pt x="0" y="12859"/>
                    </a:moveTo>
                    <a:cubicBezTo>
                      <a:pt x="0" y="12002"/>
                      <a:pt x="0" y="0"/>
                      <a:pt x="0" y="0"/>
                    </a:cubicBezTo>
                    <a:lnTo>
                      <a:pt x="14636" y="9525"/>
                    </a:lnTo>
                    <a:lnTo>
                      <a:pt x="8268" y="1905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7" name="Google Shape;1797;p30"/>
              <p:cNvSpPr/>
              <p:nvPr/>
            </p:nvSpPr>
            <p:spPr>
              <a:xfrm>
                <a:off x="5370766" y="5164169"/>
                <a:ext cx="31647" cy="14763"/>
              </a:xfrm>
              <a:custGeom>
                <a:avLst/>
                <a:gdLst/>
                <a:ahLst/>
                <a:cxnLst/>
                <a:rect l="l" t="t" r="r" b="b"/>
                <a:pathLst>
                  <a:path w="31647" h="14763" extrusionOk="0">
                    <a:moveTo>
                      <a:pt x="31648" y="12859"/>
                    </a:moveTo>
                    <a:lnTo>
                      <a:pt x="31648" y="0"/>
                    </a:lnTo>
                    <a:lnTo>
                      <a:pt x="0" y="2381"/>
                    </a:lnTo>
                    <a:lnTo>
                      <a:pt x="18152" y="14764"/>
                    </a:lnTo>
                    <a:lnTo>
                      <a:pt x="31648" y="1285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8" name="Google Shape;1798;p30"/>
              <p:cNvSpPr/>
              <p:nvPr/>
            </p:nvSpPr>
            <p:spPr>
              <a:xfrm>
                <a:off x="5381410" y="5116639"/>
                <a:ext cx="23664" cy="13049"/>
              </a:xfrm>
              <a:custGeom>
                <a:avLst/>
                <a:gdLst/>
                <a:ahLst/>
                <a:cxnLst/>
                <a:rect l="l" t="t" r="r" b="b"/>
                <a:pathLst>
                  <a:path w="23664" h="13049" extrusionOk="0">
                    <a:moveTo>
                      <a:pt x="23664" y="13049"/>
                    </a:moveTo>
                    <a:lnTo>
                      <a:pt x="23664" y="0"/>
                    </a:lnTo>
                    <a:lnTo>
                      <a:pt x="0" y="8572"/>
                    </a:lnTo>
                    <a:lnTo>
                      <a:pt x="23664" y="1304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9" name="Google Shape;1799;p30"/>
              <p:cNvSpPr/>
              <p:nvPr/>
            </p:nvSpPr>
            <p:spPr>
              <a:xfrm>
                <a:off x="5307090" y="5121401"/>
                <a:ext cx="35639" cy="24669"/>
              </a:xfrm>
              <a:custGeom>
                <a:avLst/>
                <a:gdLst/>
                <a:ahLst/>
                <a:cxnLst/>
                <a:rect l="l" t="t" r="r" b="b"/>
                <a:pathLst>
                  <a:path w="35639" h="24669" extrusionOk="0">
                    <a:moveTo>
                      <a:pt x="0" y="7525"/>
                    </a:moveTo>
                    <a:lnTo>
                      <a:pt x="7888" y="0"/>
                    </a:lnTo>
                    <a:lnTo>
                      <a:pt x="35639" y="19050"/>
                    </a:lnTo>
                    <a:lnTo>
                      <a:pt x="33928" y="24670"/>
                    </a:lnTo>
                    <a:cubicBezTo>
                      <a:pt x="33928" y="24670"/>
                      <a:pt x="13210" y="15907"/>
                      <a:pt x="12545" y="1514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0" name="Google Shape;1800;p30"/>
              <p:cNvSpPr/>
              <p:nvPr/>
            </p:nvSpPr>
            <p:spPr>
              <a:xfrm>
                <a:off x="5234481" y="5079968"/>
                <a:ext cx="44382" cy="29241"/>
              </a:xfrm>
              <a:custGeom>
                <a:avLst/>
                <a:gdLst/>
                <a:ahLst/>
                <a:cxnLst/>
                <a:rect l="l" t="t" r="r" b="b"/>
                <a:pathLst>
                  <a:path w="44382" h="29241" extrusionOk="0">
                    <a:moveTo>
                      <a:pt x="0" y="8287"/>
                    </a:moveTo>
                    <a:lnTo>
                      <a:pt x="36780" y="29242"/>
                    </a:lnTo>
                    <a:lnTo>
                      <a:pt x="44383" y="23717"/>
                    </a:lnTo>
                    <a:cubicBezTo>
                      <a:pt x="44383" y="23717"/>
                      <a:pt x="39726" y="18479"/>
                      <a:pt x="39346" y="17907"/>
                    </a:cubicBezTo>
                    <a:cubicBezTo>
                      <a:pt x="36029" y="14192"/>
                      <a:pt x="32189" y="10982"/>
                      <a:pt x="27941" y="8382"/>
                    </a:cubicBezTo>
                    <a:cubicBezTo>
                      <a:pt x="25185" y="7906"/>
                      <a:pt x="7698" y="0"/>
                      <a:pt x="7698"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1" name="Google Shape;1801;p30"/>
              <p:cNvSpPr/>
              <p:nvPr/>
            </p:nvSpPr>
            <p:spPr>
              <a:xfrm>
                <a:off x="5275158" y="5056536"/>
                <a:ext cx="20623" cy="18383"/>
              </a:xfrm>
              <a:custGeom>
                <a:avLst/>
                <a:gdLst/>
                <a:ahLst/>
                <a:cxnLst/>
                <a:rect l="l" t="t" r="r" b="b"/>
                <a:pathLst>
                  <a:path w="20623" h="18383" extrusionOk="0">
                    <a:moveTo>
                      <a:pt x="20623" y="18383"/>
                    </a:moveTo>
                    <a:lnTo>
                      <a:pt x="20623" y="5525"/>
                    </a:lnTo>
                    <a:lnTo>
                      <a:pt x="3706" y="0"/>
                    </a:lnTo>
                    <a:lnTo>
                      <a:pt x="0" y="10096"/>
                    </a:lnTo>
                    <a:lnTo>
                      <a:pt x="950" y="14764"/>
                    </a:lnTo>
                    <a:lnTo>
                      <a:pt x="20623" y="18383"/>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2" name="Google Shape;1802;p30"/>
              <p:cNvSpPr/>
              <p:nvPr/>
            </p:nvSpPr>
            <p:spPr>
              <a:xfrm>
                <a:off x="5183351" y="5052726"/>
                <a:ext cx="19577" cy="14573"/>
              </a:xfrm>
              <a:custGeom>
                <a:avLst/>
                <a:gdLst/>
                <a:ahLst/>
                <a:cxnLst/>
                <a:rect l="l" t="t" r="r" b="b"/>
                <a:pathLst>
                  <a:path w="19577" h="14573" extrusionOk="0">
                    <a:moveTo>
                      <a:pt x="0" y="12859"/>
                    </a:moveTo>
                    <a:lnTo>
                      <a:pt x="0" y="0"/>
                    </a:lnTo>
                    <a:lnTo>
                      <a:pt x="19578" y="2096"/>
                    </a:lnTo>
                    <a:lnTo>
                      <a:pt x="13305" y="14573"/>
                    </a:lnTo>
                    <a:lnTo>
                      <a:pt x="0" y="1285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3" name="Google Shape;1803;p30"/>
              <p:cNvSpPr/>
              <p:nvPr/>
            </p:nvSpPr>
            <p:spPr>
              <a:xfrm>
                <a:off x="5184016" y="5095875"/>
                <a:ext cx="22524" cy="22764"/>
              </a:xfrm>
              <a:custGeom>
                <a:avLst/>
                <a:gdLst/>
                <a:ahLst/>
                <a:cxnLst/>
                <a:rect l="l" t="t" r="r" b="b"/>
                <a:pathLst>
                  <a:path w="22524" h="22764" extrusionOk="0">
                    <a:moveTo>
                      <a:pt x="0" y="13526"/>
                    </a:moveTo>
                    <a:lnTo>
                      <a:pt x="0" y="0"/>
                    </a:lnTo>
                    <a:lnTo>
                      <a:pt x="22524" y="0"/>
                    </a:lnTo>
                    <a:lnTo>
                      <a:pt x="17012" y="12097"/>
                    </a:lnTo>
                    <a:lnTo>
                      <a:pt x="7508" y="2276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4" name="Google Shape;1804;p30"/>
              <p:cNvSpPr/>
              <p:nvPr/>
            </p:nvSpPr>
            <p:spPr>
              <a:xfrm>
                <a:off x="5183826" y="5039963"/>
                <a:ext cx="221034" cy="138969"/>
              </a:xfrm>
              <a:custGeom>
                <a:avLst/>
                <a:gdLst/>
                <a:ahLst/>
                <a:cxnLst/>
                <a:rect l="l" t="t" r="r" b="b"/>
                <a:pathLst>
                  <a:path w="221034" h="138969" extrusionOk="0">
                    <a:moveTo>
                      <a:pt x="111955" y="22098"/>
                    </a:moveTo>
                    <a:cubicBezTo>
                      <a:pt x="109027" y="22050"/>
                      <a:pt x="106100" y="22279"/>
                      <a:pt x="103211" y="22765"/>
                    </a:cubicBezTo>
                    <a:cubicBezTo>
                      <a:pt x="99315" y="23336"/>
                      <a:pt x="94943" y="24098"/>
                      <a:pt x="90096" y="25146"/>
                    </a:cubicBezTo>
                    <a:cubicBezTo>
                      <a:pt x="85249" y="26194"/>
                      <a:pt x="80117" y="27432"/>
                      <a:pt x="74890" y="29051"/>
                    </a:cubicBezTo>
                    <a:cubicBezTo>
                      <a:pt x="69786" y="30547"/>
                      <a:pt x="64797" y="32433"/>
                      <a:pt x="59969" y="34671"/>
                    </a:cubicBezTo>
                    <a:lnTo>
                      <a:pt x="97984" y="56864"/>
                    </a:lnTo>
                    <a:lnTo>
                      <a:pt x="104922" y="54388"/>
                    </a:lnTo>
                    <a:cubicBezTo>
                      <a:pt x="114426" y="51149"/>
                      <a:pt x="123929" y="48387"/>
                      <a:pt x="132388" y="46196"/>
                    </a:cubicBezTo>
                    <a:cubicBezTo>
                      <a:pt x="140466" y="44005"/>
                      <a:pt x="148744" y="42634"/>
                      <a:pt x="157098" y="42100"/>
                    </a:cubicBezTo>
                    <a:cubicBezTo>
                      <a:pt x="164739" y="41596"/>
                      <a:pt x="172408" y="42100"/>
                      <a:pt x="179907" y="43624"/>
                    </a:cubicBezTo>
                    <a:cubicBezTo>
                      <a:pt x="187548" y="45215"/>
                      <a:pt x="194875" y="48082"/>
                      <a:pt x="201575" y="52102"/>
                    </a:cubicBezTo>
                    <a:cubicBezTo>
                      <a:pt x="208218" y="55454"/>
                      <a:pt x="213911" y="60427"/>
                      <a:pt x="218112" y="66580"/>
                    </a:cubicBezTo>
                    <a:cubicBezTo>
                      <a:pt x="220858" y="71047"/>
                      <a:pt x="221714" y="76428"/>
                      <a:pt x="220488" y="81534"/>
                    </a:cubicBezTo>
                    <a:cubicBezTo>
                      <a:pt x="218901" y="87173"/>
                      <a:pt x="215812" y="92278"/>
                      <a:pt x="211554" y="96298"/>
                    </a:cubicBezTo>
                    <a:cubicBezTo>
                      <a:pt x="206280" y="101565"/>
                      <a:pt x="200416" y="106204"/>
                      <a:pt x="194067" y="110109"/>
                    </a:cubicBezTo>
                    <a:lnTo>
                      <a:pt x="218397" y="124206"/>
                    </a:lnTo>
                    <a:lnTo>
                      <a:pt x="205187" y="131826"/>
                    </a:lnTo>
                    <a:lnTo>
                      <a:pt x="180667" y="117634"/>
                    </a:lnTo>
                    <a:cubicBezTo>
                      <a:pt x="168977" y="123425"/>
                      <a:pt x="156755" y="128045"/>
                      <a:pt x="144172" y="131445"/>
                    </a:cubicBezTo>
                    <a:cubicBezTo>
                      <a:pt x="131019" y="135131"/>
                      <a:pt x="117562" y="137655"/>
                      <a:pt x="103971" y="138970"/>
                    </a:cubicBezTo>
                    <a:lnTo>
                      <a:pt x="91141" y="116014"/>
                    </a:lnTo>
                    <a:cubicBezTo>
                      <a:pt x="94734" y="115929"/>
                      <a:pt x="98317" y="115633"/>
                      <a:pt x="101881" y="115157"/>
                    </a:cubicBezTo>
                    <a:cubicBezTo>
                      <a:pt x="107279" y="114519"/>
                      <a:pt x="112639" y="113595"/>
                      <a:pt x="117942" y="112395"/>
                    </a:cubicBezTo>
                    <a:cubicBezTo>
                      <a:pt x="123834" y="111157"/>
                      <a:pt x="130012" y="109538"/>
                      <a:pt x="136949" y="107632"/>
                    </a:cubicBezTo>
                    <a:cubicBezTo>
                      <a:pt x="143441" y="105775"/>
                      <a:pt x="149799" y="103451"/>
                      <a:pt x="155957" y="100679"/>
                    </a:cubicBezTo>
                    <a:lnTo>
                      <a:pt x="117942" y="78677"/>
                    </a:lnTo>
                    <a:lnTo>
                      <a:pt x="112905" y="80391"/>
                    </a:lnTo>
                    <a:lnTo>
                      <a:pt x="107773" y="82010"/>
                    </a:lnTo>
                    <a:cubicBezTo>
                      <a:pt x="98269" y="85154"/>
                      <a:pt x="89431" y="87630"/>
                      <a:pt x="81447" y="89440"/>
                    </a:cubicBezTo>
                    <a:cubicBezTo>
                      <a:pt x="74082" y="91164"/>
                      <a:pt x="66574" y="92154"/>
                      <a:pt x="59018" y="92392"/>
                    </a:cubicBezTo>
                    <a:cubicBezTo>
                      <a:pt x="52375" y="92631"/>
                      <a:pt x="45732" y="92021"/>
                      <a:pt x="39251" y="90583"/>
                    </a:cubicBezTo>
                    <a:cubicBezTo>
                      <a:pt x="32826" y="89049"/>
                      <a:pt x="26668" y="86544"/>
                      <a:pt x="21003" y="83153"/>
                    </a:cubicBezTo>
                    <a:cubicBezTo>
                      <a:pt x="14712" y="79848"/>
                      <a:pt x="9257" y="75162"/>
                      <a:pt x="5037" y="69437"/>
                    </a:cubicBezTo>
                    <a:cubicBezTo>
                      <a:pt x="1958" y="65151"/>
                      <a:pt x="447" y="59941"/>
                      <a:pt x="760" y="54673"/>
                    </a:cubicBezTo>
                    <a:cubicBezTo>
                      <a:pt x="1350" y="49216"/>
                      <a:pt x="3535" y="44044"/>
                      <a:pt x="7033" y="39814"/>
                    </a:cubicBezTo>
                    <a:cubicBezTo>
                      <a:pt x="11424" y="34357"/>
                      <a:pt x="16651" y="29623"/>
                      <a:pt x="22524" y="25813"/>
                    </a:cubicBezTo>
                    <a:lnTo>
                      <a:pt x="0" y="12763"/>
                    </a:lnTo>
                    <a:lnTo>
                      <a:pt x="13210" y="5048"/>
                    </a:lnTo>
                    <a:lnTo>
                      <a:pt x="35544" y="18002"/>
                    </a:lnTo>
                    <a:cubicBezTo>
                      <a:pt x="45998" y="12782"/>
                      <a:pt x="56994" y="8725"/>
                      <a:pt x="68332" y="5905"/>
                    </a:cubicBezTo>
                    <a:cubicBezTo>
                      <a:pt x="79100" y="3143"/>
                      <a:pt x="90067" y="1171"/>
                      <a:pt x="101120" y="0"/>
                    </a:cubicBezTo>
                    <a:close/>
                    <a:moveTo>
                      <a:pt x="46949" y="62198"/>
                    </a:moveTo>
                    <a:cubicBezTo>
                      <a:pt x="51995" y="65075"/>
                      <a:pt x="57802" y="66332"/>
                      <a:pt x="63580" y="65818"/>
                    </a:cubicBezTo>
                    <a:cubicBezTo>
                      <a:pt x="71307" y="64865"/>
                      <a:pt x="78910" y="63141"/>
                      <a:pt x="86294" y="60674"/>
                    </a:cubicBezTo>
                    <a:lnTo>
                      <a:pt x="50560" y="39910"/>
                    </a:lnTo>
                    <a:cubicBezTo>
                      <a:pt x="37445" y="48606"/>
                      <a:pt x="36238" y="56036"/>
                      <a:pt x="46949" y="62198"/>
                    </a:cubicBezTo>
                    <a:close/>
                    <a:moveTo>
                      <a:pt x="172399" y="72676"/>
                    </a:moveTo>
                    <a:cubicBezTo>
                      <a:pt x="166953" y="69675"/>
                      <a:pt x="160680" y="68532"/>
                      <a:pt x="154532" y="69437"/>
                    </a:cubicBezTo>
                    <a:cubicBezTo>
                      <a:pt x="146092" y="70561"/>
                      <a:pt x="137757" y="72409"/>
                      <a:pt x="129632" y="74962"/>
                    </a:cubicBezTo>
                    <a:lnTo>
                      <a:pt x="165176" y="95536"/>
                    </a:lnTo>
                    <a:cubicBezTo>
                      <a:pt x="180287" y="86296"/>
                      <a:pt x="182758" y="78677"/>
                      <a:pt x="172399" y="72676"/>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05" name="Google Shape;1805;p30"/>
            <p:cNvGrpSpPr/>
            <p:nvPr/>
          </p:nvGrpSpPr>
          <p:grpSpPr>
            <a:xfrm>
              <a:off x="3213031" y="4002823"/>
              <a:ext cx="664504" cy="467011"/>
              <a:chOff x="4994131" y="4819173"/>
              <a:chExt cx="664504" cy="467011"/>
            </a:xfrm>
          </p:grpSpPr>
          <p:sp>
            <p:nvSpPr>
              <p:cNvPr id="1806" name="Google Shape;1806;p30"/>
              <p:cNvSpPr/>
              <p:nvPr/>
            </p:nvSpPr>
            <p:spPr>
              <a:xfrm>
                <a:off x="4994131" y="4901565"/>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7" name="Google Shape;1807;p30"/>
              <p:cNvSpPr/>
              <p:nvPr/>
            </p:nvSpPr>
            <p:spPr>
              <a:xfrm>
                <a:off x="4994226" y="5009197"/>
                <a:ext cx="65576" cy="87630"/>
              </a:xfrm>
              <a:custGeom>
                <a:avLst/>
                <a:gdLst/>
                <a:ahLst/>
                <a:cxnLst/>
                <a:rect l="l" t="t" r="r" b="b"/>
                <a:pathLst>
                  <a:path w="65576" h="87630" extrusionOk="0">
                    <a:moveTo>
                      <a:pt x="0" y="87630"/>
                    </a:moveTo>
                    <a:lnTo>
                      <a:pt x="0" y="0"/>
                    </a:lnTo>
                    <a:lnTo>
                      <a:pt x="65576" y="58579"/>
                    </a:lnTo>
                    <a:lnTo>
                      <a:pt x="0" y="8763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8" name="Google Shape;1808;p30"/>
              <p:cNvSpPr/>
              <p:nvPr/>
            </p:nvSpPr>
            <p:spPr>
              <a:xfrm>
                <a:off x="5608645" y="5011483"/>
                <a:ext cx="49989" cy="118109"/>
              </a:xfrm>
              <a:custGeom>
                <a:avLst/>
                <a:gdLst/>
                <a:ahLst/>
                <a:cxnLst/>
                <a:rect l="l" t="t" r="r" b="b"/>
                <a:pathLst>
                  <a:path w="49989" h="118109" extrusionOk="0">
                    <a:moveTo>
                      <a:pt x="49990" y="0"/>
                    </a:moveTo>
                    <a:lnTo>
                      <a:pt x="49990" y="82391"/>
                    </a:lnTo>
                    <a:lnTo>
                      <a:pt x="16442" y="118110"/>
                    </a:lnTo>
                    <a:lnTo>
                      <a:pt x="0" y="23813"/>
                    </a:lnTo>
                    <a:lnTo>
                      <a:pt x="49990"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9" name="Google Shape;1809;p30"/>
              <p:cNvSpPr/>
              <p:nvPr/>
            </p:nvSpPr>
            <p:spPr>
              <a:xfrm>
                <a:off x="4994131" y="4819173"/>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0" name="Google Shape;1810;p30"/>
              <p:cNvSpPr/>
              <p:nvPr/>
            </p:nvSpPr>
            <p:spPr>
              <a:xfrm>
                <a:off x="5088612" y="4871585"/>
                <a:ext cx="475616" cy="275248"/>
              </a:xfrm>
              <a:custGeom>
                <a:avLst/>
                <a:gdLst/>
                <a:ahLst/>
                <a:cxnLst/>
                <a:rect l="l" t="t" r="r" b="b"/>
                <a:pathLst>
                  <a:path w="475616" h="275248" extrusionOk="0">
                    <a:moveTo>
                      <a:pt x="475175" y="145899"/>
                    </a:moveTo>
                    <a:cubicBezTo>
                      <a:pt x="471849" y="178284"/>
                      <a:pt x="448849" y="210193"/>
                      <a:pt x="405987" y="234958"/>
                    </a:cubicBezTo>
                    <a:cubicBezTo>
                      <a:pt x="313040" y="288679"/>
                      <a:pt x="162500" y="288679"/>
                      <a:pt x="69553" y="234958"/>
                    </a:cubicBezTo>
                    <a:cubicBezTo>
                      <a:pt x="26691" y="210193"/>
                      <a:pt x="3692" y="178284"/>
                      <a:pt x="461" y="145899"/>
                    </a:cubicBezTo>
                    <a:cubicBezTo>
                      <a:pt x="-3626" y="107799"/>
                      <a:pt x="19468" y="69699"/>
                      <a:pt x="69553" y="40362"/>
                    </a:cubicBezTo>
                    <a:cubicBezTo>
                      <a:pt x="162500" y="-13454"/>
                      <a:pt x="313040" y="-13454"/>
                      <a:pt x="405987" y="40362"/>
                    </a:cubicBezTo>
                    <a:cubicBezTo>
                      <a:pt x="456072" y="69223"/>
                      <a:pt x="479167" y="107990"/>
                      <a:pt x="475175" y="14589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1" name="Google Shape;1811;p30"/>
              <p:cNvSpPr/>
              <p:nvPr/>
            </p:nvSpPr>
            <p:spPr>
              <a:xfrm>
                <a:off x="5089073" y="4888063"/>
                <a:ext cx="474714" cy="258770"/>
              </a:xfrm>
              <a:custGeom>
                <a:avLst/>
                <a:gdLst/>
                <a:ahLst/>
                <a:cxnLst/>
                <a:rect l="l" t="t" r="r" b="b"/>
                <a:pathLst>
                  <a:path w="474714" h="258770" extrusionOk="0">
                    <a:moveTo>
                      <a:pt x="474714" y="129421"/>
                    </a:moveTo>
                    <a:cubicBezTo>
                      <a:pt x="471388" y="161806"/>
                      <a:pt x="448389" y="193715"/>
                      <a:pt x="405527" y="218480"/>
                    </a:cubicBezTo>
                    <a:cubicBezTo>
                      <a:pt x="312580" y="272201"/>
                      <a:pt x="162040" y="272201"/>
                      <a:pt x="69092" y="218480"/>
                    </a:cubicBezTo>
                    <a:cubicBezTo>
                      <a:pt x="26230" y="193715"/>
                      <a:pt x="3231" y="161806"/>
                      <a:pt x="0" y="129421"/>
                    </a:cubicBezTo>
                    <a:cubicBezTo>
                      <a:pt x="3231" y="97036"/>
                      <a:pt x="26230" y="65127"/>
                      <a:pt x="69092" y="40362"/>
                    </a:cubicBezTo>
                    <a:cubicBezTo>
                      <a:pt x="162040" y="-13454"/>
                      <a:pt x="312580" y="-13454"/>
                      <a:pt x="405527" y="40362"/>
                    </a:cubicBezTo>
                    <a:cubicBezTo>
                      <a:pt x="448389" y="64937"/>
                      <a:pt x="471388" y="97036"/>
                      <a:pt x="474714" y="12942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2" name="Google Shape;1812;p30"/>
              <p:cNvSpPr/>
              <p:nvPr/>
            </p:nvSpPr>
            <p:spPr>
              <a:xfrm>
                <a:off x="5211197" y="4950333"/>
                <a:ext cx="220817" cy="138588"/>
              </a:xfrm>
              <a:custGeom>
                <a:avLst/>
                <a:gdLst/>
                <a:ahLst/>
                <a:cxnLst/>
                <a:rect l="l" t="t" r="r" b="b"/>
                <a:pathLst>
                  <a:path w="220817" h="138588" extrusionOk="0">
                    <a:moveTo>
                      <a:pt x="111669" y="21717"/>
                    </a:moveTo>
                    <a:cubicBezTo>
                      <a:pt x="108742" y="21679"/>
                      <a:pt x="105815" y="21898"/>
                      <a:pt x="102926" y="22384"/>
                    </a:cubicBezTo>
                    <a:cubicBezTo>
                      <a:pt x="99030" y="22955"/>
                      <a:pt x="94658" y="23717"/>
                      <a:pt x="89811" y="24765"/>
                    </a:cubicBezTo>
                    <a:cubicBezTo>
                      <a:pt x="84964" y="25813"/>
                      <a:pt x="80307" y="27051"/>
                      <a:pt x="74700" y="28670"/>
                    </a:cubicBezTo>
                    <a:cubicBezTo>
                      <a:pt x="69596" y="30204"/>
                      <a:pt x="64607" y="32109"/>
                      <a:pt x="59779" y="34385"/>
                    </a:cubicBezTo>
                    <a:lnTo>
                      <a:pt x="97794" y="56483"/>
                    </a:lnTo>
                    <a:lnTo>
                      <a:pt x="104637" y="54007"/>
                    </a:lnTo>
                    <a:cubicBezTo>
                      <a:pt x="114141" y="50768"/>
                      <a:pt x="123644" y="48006"/>
                      <a:pt x="132198" y="45815"/>
                    </a:cubicBezTo>
                    <a:cubicBezTo>
                      <a:pt x="140276" y="43624"/>
                      <a:pt x="148554" y="42253"/>
                      <a:pt x="156908" y="41720"/>
                    </a:cubicBezTo>
                    <a:cubicBezTo>
                      <a:pt x="164511" y="41215"/>
                      <a:pt x="172152" y="41720"/>
                      <a:pt x="179622" y="43244"/>
                    </a:cubicBezTo>
                    <a:cubicBezTo>
                      <a:pt x="187282" y="44872"/>
                      <a:pt x="194638" y="47739"/>
                      <a:pt x="201385" y="51721"/>
                    </a:cubicBezTo>
                    <a:cubicBezTo>
                      <a:pt x="208009" y="55064"/>
                      <a:pt x="213664" y="60045"/>
                      <a:pt x="217827" y="66199"/>
                    </a:cubicBezTo>
                    <a:cubicBezTo>
                      <a:pt x="220602" y="70656"/>
                      <a:pt x="221495" y="76038"/>
                      <a:pt x="220298" y="81153"/>
                    </a:cubicBezTo>
                    <a:cubicBezTo>
                      <a:pt x="218673" y="86773"/>
                      <a:pt x="215584" y="91869"/>
                      <a:pt x="211364" y="95917"/>
                    </a:cubicBezTo>
                    <a:cubicBezTo>
                      <a:pt x="206118" y="101213"/>
                      <a:pt x="200245" y="105851"/>
                      <a:pt x="193877" y="109728"/>
                    </a:cubicBezTo>
                    <a:lnTo>
                      <a:pt x="218207" y="123825"/>
                    </a:lnTo>
                    <a:lnTo>
                      <a:pt x="204902" y="131445"/>
                    </a:lnTo>
                    <a:lnTo>
                      <a:pt x="180382" y="117253"/>
                    </a:lnTo>
                    <a:cubicBezTo>
                      <a:pt x="168730" y="123044"/>
                      <a:pt x="156537" y="127663"/>
                      <a:pt x="143982" y="131064"/>
                    </a:cubicBezTo>
                    <a:cubicBezTo>
                      <a:pt x="130829" y="134731"/>
                      <a:pt x="117372" y="137255"/>
                      <a:pt x="103781" y="138589"/>
                    </a:cubicBezTo>
                    <a:lnTo>
                      <a:pt x="91236" y="116014"/>
                    </a:lnTo>
                    <a:cubicBezTo>
                      <a:pt x="94829" y="115919"/>
                      <a:pt x="98412" y="115633"/>
                      <a:pt x="101976" y="115157"/>
                    </a:cubicBezTo>
                    <a:cubicBezTo>
                      <a:pt x="107345" y="114510"/>
                      <a:pt x="112667" y="113586"/>
                      <a:pt x="117942" y="112395"/>
                    </a:cubicBezTo>
                    <a:cubicBezTo>
                      <a:pt x="123834" y="111157"/>
                      <a:pt x="130107" y="109538"/>
                      <a:pt x="136950" y="107632"/>
                    </a:cubicBezTo>
                    <a:cubicBezTo>
                      <a:pt x="143460" y="105823"/>
                      <a:pt x="149818" y="103499"/>
                      <a:pt x="155957" y="100679"/>
                    </a:cubicBezTo>
                    <a:lnTo>
                      <a:pt x="117942" y="78677"/>
                    </a:lnTo>
                    <a:lnTo>
                      <a:pt x="113000" y="80391"/>
                    </a:lnTo>
                    <a:lnTo>
                      <a:pt x="107773" y="82010"/>
                    </a:lnTo>
                    <a:cubicBezTo>
                      <a:pt x="98269" y="85182"/>
                      <a:pt x="89526" y="87659"/>
                      <a:pt x="81543" y="89440"/>
                    </a:cubicBezTo>
                    <a:cubicBezTo>
                      <a:pt x="74177" y="91154"/>
                      <a:pt x="66669" y="92145"/>
                      <a:pt x="59114" y="92393"/>
                    </a:cubicBezTo>
                    <a:cubicBezTo>
                      <a:pt x="52471" y="92678"/>
                      <a:pt x="45827" y="92069"/>
                      <a:pt x="39346" y="90583"/>
                    </a:cubicBezTo>
                    <a:cubicBezTo>
                      <a:pt x="32893" y="89040"/>
                      <a:pt x="26715" y="86535"/>
                      <a:pt x="21003" y="83153"/>
                    </a:cubicBezTo>
                    <a:cubicBezTo>
                      <a:pt x="14769" y="79848"/>
                      <a:pt x="9352" y="75200"/>
                      <a:pt x="5132" y="69532"/>
                    </a:cubicBezTo>
                    <a:cubicBezTo>
                      <a:pt x="2072" y="65246"/>
                      <a:pt x="561" y="60036"/>
                      <a:pt x="855" y="54769"/>
                    </a:cubicBezTo>
                    <a:cubicBezTo>
                      <a:pt x="1378" y="49263"/>
                      <a:pt x="3573" y="44044"/>
                      <a:pt x="7128" y="39814"/>
                    </a:cubicBezTo>
                    <a:cubicBezTo>
                      <a:pt x="11481" y="34357"/>
                      <a:pt x="16679" y="29623"/>
                      <a:pt x="22524" y="25813"/>
                    </a:cubicBezTo>
                    <a:lnTo>
                      <a:pt x="0" y="12763"/>
                    </a:lnTo>
                    <a:lnTo>
                      <a:pt x="13305" y="5048"/>
                    </a:lnTo>
                    <a:lnTo>
                      <a:pt x="35639" y="18002"/>
                    </a:lnTo>
                    <a:cubicBezTo>
                      <a:pt x="46093" y="12783"/>
                      <a:pt x="57089" y="8725"/>
                      <a:pt x="68427" y="5905"/>
                    </a:cubicBezTo>
                    <a:cubicBezTo>
                      <a:pt x="79195" y="3143"/>
                      <a:pt x="90162" y="1171"/>
                      <a:pt x="101215" y="0"/>
                    </a:cubicBezTo>
                    <a:close/>
                    <a:moveTo>
                      <a:pt x="46759" y="61817"/>
                    </a:moveTo>
                    <a:cubicBezTo>
                      <a:pt x="51758" y="64732"/>
                      <a:pt x="57546" y="65999"/>
                      <a:pt x="63295" y="65437"/>
                    </a:cubicBezTo>
                    <a:cubicBezTo>
                      <a:pt x="71050" y="64494"/>
                      <a:pt x="78691" y="62770"/>
                      <a:pt x="86104" y="60293"/>
                    </a:cubicBezTo>
                    <a:lnTo>
                      <a:pt x="50275" y="39624"/>
                    </a:lnTo>
                    <a:cubicBezTo>
                      <a:pt x="37160" y="48454"/>
                      <a:pt x="35991" y="55978"/>
                      <a:pt x="46759" y="62198"/>
                    </a:cubicBezTo>
                    <a:close/>
                    <a:moveTo>
                      <a:pt x="172209" y="72295"/>
                    </a:moveTo>
                    <a:cubicBezTo>
                      <a:pt x="166753" y="69323"/>
                      <a:pt x="160481" y="68218"/>
                      <a:pt x="154342" y="69152"/>
                    </a:cubicBezTo>
                    <a:cubicBezTo>
                      <a:pt x="145874" y="70237"/>
                      <a:pt x="137510" y="72057"/>
                      <a:pt x="129347" y="74581"/>
                    </a:cubicBezTo>
                    <a:lnTo>
                      <a:pt x="164891" y="95155"/>
                    </a:lnTo>
                    <a:cubicBezTo>
                      <a:pt x="180097" y="86296"/>
                      <a:pt x="182473" y="78867"/>
                      <a:pt x="172209" y="7267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3" name="Google Shape;1813;p30"/>
              <p:cNvSpPr/>
              <p:nvPr/>
            </p:nvSpPr>
            <p:spPr>
              <a:xfrm>
                <a:off x="5302433" y="5053393"/>
                <a:ext cx="14635" cy="19050"/>
              </a:xfrm>
              <a:custGeom>
                <a:avLst/>
                <a:gdLst/>
                <a:ahLst/>
                <a:cxnLst/>
                <a:rect l="l" t="t" r="r" b="b"/>
                <a:pathLst>
                  <a:path w="14635" h="19050" extrusionOk="0">
                    <a:moveTo>
                      <a:pt x="0" y="12954"/>
                    </a:moveTo>
                    <a:cubicBezTo>
                      <a:pt x="0" y="12001"/>
                      <a:pt x="0" y="0"/>
                      <a:pt x="0" y="0"/>
                    </a:cubicBezTo>
                    <a:lnTo>
                      <a:pt x="14636" y="9525"/>
                    </a:lnTo>
                    <a:lnTo>
                      <a:pt x="8268" y="1905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4" name="Google Shape;1814;p30"/>
              <p:cNvSpPr/>
              <p:nvPr/>
            </p:nvSpPr>
            <p:spPr>
              <a:xfrm>
                <a:off x="5397946" y="5061584"/>
                <a:ext cx="31647" cy="14858"/>
              </a:xfrm>
              <a:custGeom>
                <a:avLst/>
                <a:gdLst/>
                <a:ahLst/>
                <a:cxnLst/>
                <a:rect l="l" t="t" r="r" b="b"/>
                <a:pathLst>
                  <a:path w="31647" h="14858" extrusionOk="0">
                    <a:moveTo>
                      <a:pt x="31648" y="12954"/>
                    </a:moveTo>
                    <a:lnTo>
                      <a:pt x="31648" y="0"/>
                    </a:lnTo>
                    <a:lnTo>
                      <a:pt x="0" y="2477"/>
                    </a:lnTo>
                    <a:lnTo>
                      <a:pt x="18152" y="14859"/>
                    </a:lnTo>
                    <a:lnTo>
                      <a:pt x="31648"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5" name="Google Shape;1815;p30"/>
              <p:cNvSpPr/>
              <p:nvPr/>
            </p:nvSpPr>
            <p:spPr>
              <a:xfrm>
                <a:off x="5408591" y="5014055"/>
                <a:ext cx="23664" cy="13049"/>
              </a:xfrm>
              <a:custGeom>
                <a:avLst/>
                <a:gdLst/>
                <a:ahLst/>
                <a:cxnLst/>
                <a:rect l="l" t="t" r="r" b="b"/>
                <a:pathLst>
                  <a:path w="23664" h="13049" extrusionOk="0">
                    <a:moveTo>
                      <a:pt x="23664" y="13049"/>
                    </a:moveTo>
                    <a:lnTo>
                      <a:pt x="23664" y="0"/>
                    </a:lnTo>
                    <a:lnTo>
                      <a:pt x="0" y="8572"/>
                    </a:lnTo>
                    <a:lnTo>
                      <a:pt x="23664" y="1304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6" name="Google Shape;1816;p30"/>
              <p:cNvSpPr/>
              <p:nvPr/>
            </p:nvSpPr>
            <p:spPr>
              <a:xfrm>
                <a:off x="5334271" y="5018913"/>
                <a:ext cx="35639" cy="24669"/>
              </a:xfrm>
              <a:custGeom>
                <a:avLst/>
                <a:gdLst/>
                <a:ahLst/>
                <a:cxnLst/>
                <a:rect l="l" t="t" r="r" b="b"/>
                <a:pathLst>
                  <a:path w="35639" h="24669" extrusionOk="0">
                    <a:moveTo>
                      <a:pt x="0" y="7525"/>
                    </a:moveTo>
                    <a:lnTo>
                      <a:pt x="7888" y="0"/>
                    </a:lnTo>
                    <a:lnTo>
                      <a:pt x="35639" y="19050"/>
                    </a:lnTo>
                    <a:lnTo>
                      <a:pt x="33928" y="24670"/>
                    </a:lnTo>
                    <a:cubicBezTo>
                      <a:pt x="33928" y="24670"/>
                      <a:pt x="13115" y="15907"/>
                      <a:pt x="12450" y="15145"/>
                    </a:cubicBezTo>
                    <a:cubicBezTo>
                      <a:pt x="11785" y="14383"/>
                      <a:pt x="0" y="7525"/>
                      <a:pt x="0" y="752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7" name="Google Shape;1817;p30"/>
              <p:cNvSpPr/>
              <p:nvPr/>
            </p:nvSpPr>
            <p:spPr>
              <a:xfrm>
                <a:off x="5261567" y="4977479"/>
                <a:ext cx="44382" cy="29146"/>
              </a:xfrm>
              <a:custGeom>
                <a:avLst/>
                <a:gdLst/>
                <a:ahLst/>
                <a:cxnLst/>
                <a:rect l="l" t="t" r="r" b="b"/>
                <a:pathLst>
                  <a:path w="44382" h="29146" extrusionOk="0">
                    <a:moveTo>
                      <a:pt x="0" y="8287"/>
                    </a:moveTo>
                    <a:lnTo>
                      <a:pt x="36875" y="29146"/>
                    </a:lnTo>
                    <a:lnTo>
                      <a:pt x="44383" y="23717"/>
                    </a:lnTo>
                    <a:lnTo>
                      <a:pt x="39441" y="17907"/>
                    </a:lnTo>
                    <a:cubicBezTo>
                      <a:pt x="36143" y="14135"/>
                      <a:pt x="32256" y="10925"/>
                      <a:pt x="27941" y="8382"/>
                    </a:cubicBezTo>
                    <a:cubicBezTo>
                      <a:pt x="25185" y="7811"/>
                      <a:pt x="7793" y="0"/>
                      <a:pt x="7793"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8" name="Google Shape;1818;p30"/>
              <p:cNvSpPr/>
              <p:nvPr/>
            </p:nvSpPr>
            <p:spPr>
              <a:xfrm>
                <a:off x="5302338" y="4953952"/>
                <a:ext cx="20528" cy="18478"/>
              </a:xfrm>
              <a:custGeom>
                <a:avLst/>
                <a:gdLst/>
                <a:ahLst/>
                <a:cxnLst/>
                <a:rect l="l" t="t" r="r" b="b"/>
                <a:pathLst>
                  <a:path w="20528" h="18478" extrusionOk="0">
                    <a:moveTo>
                      <a:pt x="20528" y="18479"/>
                    </a:moveTo>
                    <a:lnTo>
                      <a:pt x="20528" y="5524"/>
                    </a:lnTo>
                    <a:lnTo>
                      <a:pt x="3611" y="0"/>
                    </a:lnTo>
                    <a:lnTo>
                      <a:pt x="0" y="10192"/>
                    </a:lnTo>
                    <a:lnTo>
                      <a:pt x="855" y="14764"/>
                    </a:lnTo>
                    <a:lnTo>
                      <a:pt x="20528" y="18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9" name="Google Shape;1819;p30"/>
              <p:cNvSpPr/>
              <p:nvPr/>
            </p:nvSpPr>
            <p:spPr>
              <a:xfrm>
                <a:off x="5210437" y="4950142"/>
                <a:ext cx="19672" cy="14668"/>
              </a:xfrm>
              <a:custGeom>
                <a:avLst/>
                <a:gdLst/>
                <a:ahLst/>
                <a:cxnLst/>
                <a:rect l="l" t="t" r="r" b="b"/>
                <a:pathLst>
                  <a:path w="19672" h="14668" extrusionOk="0">
                    <a:moveTo>
                      <a:pt x="0" y="12954"/>
                    </a:moveTo>
                    <a:lnTo>
                      <a:pt x="0" y="0"/>
                    </a:lnTo>
                    <a:lnTo>
                      <a:pt x="19673" y="2096"/>
                    </a:lnTo>
                    <a:lnTo>
                      <a:pt x="13305" y="14668"/>
                    </a:lnTo>
                    <a:lnTo>
                      <a:pt x="0"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0" name="Google Shape;1820;p30"/>
              <p:cNvSpPr/>
              <p:nvPr/>
            </p:nvSpPr>
            <p:spPr>
              <a:xfrm>
                <a:off x="5211197" y="4993481"/>
                <a:ext cx="22524" cy="22764"/>
              </a:xfrm>
              <a:custGeom>
                <a:avLst/>
                <a:gdLst/>
                <a:ahLst/>
                <a:cxnLst/>
                <a:rect l="l" t="t" r="r" b="b"/>
                <a:pathLst>
                  <a:path w="22524" h="22764" extrusionOk="0">
                    <a:moveTo>
                      <a:pt x="0" y="13430"/>
                    </a:moveTo>
                    <a:lnTo>
                      <a:pt x="0" y="0"/>
                    </a:lnTo>
                    <a:lnTo>
                      <a:pt x="22524" y="0"/>
                    </a:lnTo>
                    <a:lnTo>
                      <a:pt x="17012" y="12002"/>
                    </a:lnTo>
                    <a:lnTo>
                      <a:pt x="7508" y="2276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1" name="Google Shape;1821;p30"/>
              <p:cNvSpPr/>
              <p:nvPr/>
            </p:nvSpPr>
            <p:spPr>
              <a:xfrm>
                <a:off x="5211197" y="4937378"/>
                <a:ext cx="220817" cy="139065"/>
              </a:xfrm>
              <a:custGeom>
                <a:avLst/>
                <a:gdLst/>
                <a:ahLst/>
                <a:cxnLst/>
                <a:rect l="l" t="t" r="r" b="b"/>
                <a:pathLst>
                  <a:path w="220817" h="139065" extrusionOk="0">
                    <a:moveTo>
                      <a:pt x="111669" y="22098"/>
                    </a:moveTo>
                    <a:cubicBezTo>
                      <a:pt x="108742" y="22098"/>
                      <a:pt x="105815" y="22355"/>
                      <a:pt x="102926" y="22860"/>
                    </a:cubicBezTo>
                    <a:cubicBezTo>
                      <a:pt x="99030" y="23336"/>
                      <a:pt x="94658" y="24194"/>
                      <a:pt x="89811" y="25146"/>
                    </a:cubicBezTo>
                    <a:cubicBezTo>
                      <a:pt x="84964" y="26099"/>
                      <a:pt x="80307" y="27527"/>
                      <a:pt x="74700" y="29051"/>
                    </a:cubicBezTo>
                    <a:cubicBezTo>
                      <a:pt x="69606" y="30623"/>
                      <a:pt x="64626" y="32538"/>
                      <a:pt x="59779" y="34766"/>
                    </a:cubicBezTo>
                    <a:lnTo>
                      <a:pt x="97794" y="56864"/>
                    </a:lnTo>
                    <a:lnTo>
                      <a:pt x="104637" y="54483"/>
                    </a:lnTo>
                    <a:cubicBezTo>
                      <a:pt x="114141" y="51245"/>
                      <a:pt x="123644" y="48483"/>
                      <a:pt x="132198" y="46196"/>
                    </a:cubicBezTo>
                    <a:cubicBezTo>
                      <a:pt x="140276" y="44006"/>
                      <a:pt x="148554" y="42634"/>
                      <a:pt x="156908" y="42101"/>
                    </a:cubicBezTo>
                    <a:cubicBezTo>
                      <a:pt x="164511" y="41643"/>
                      <a:pt x="172142" y="42148"/>
                      <a:pt x="179622" y="43625"/>
                    </a:cubicBezTo>
                    <a:cubicBezTo>
                      <a:pt x="187291" y="45291"/>
                      <a:pt x="194638" y="48187"/>
                      <a:pt x="201385" y="52197"/>
                    </a:cubicBezTo>
                    <a:cubicBezTo>
                      <a:pt x="208028" y="55512"/>
                      <a:pt x="213693" y="60503"/>
                      <a:pt x="217827" y="66675"/>
                    </a:cubicBezTo>
                    <a:cubicBezTo>
                      <a:pt x="220602" y="71133"/>
                      <a:pt x="221495" y="76515"/>
                      <a:pt x="220298" y="81629"/>
                    </a:cubicBezTo>
                    <a:cubicBezTo>
                      <a:pt x="218644" y="87249"/>
                      <a:pt x="215574" y="92335"/>
                      <a:pt x="211364" y="96393"/>
                    </a:cubicBezTo>
                    <a:cubicBezTo>
                      <a:pt x="206090" y="101660"/>
                      <a:pt x="200226" y="106299"/>
                      <a:pt x="193877" y="110204"/>
                    </a:cubicBezTo>
                    <a:lnTo>
                      <a:pt x="218207" y="124206"/>
                    </a:lnTo>
                    <a:lnTo>
                      <a:pt x="204902" y="131921"/>
                    </a:lnTo>
                    <a:lnTo>
                      <a:pt x="180382" y="117729"/>
                    </a:lnTo>
                    <a:cubicBezTo>
                      <a:pt x="168711" y="123473"/>
                      <a:pt x="156527" y="128102"/>
                      <a:pt x="143982" y="131541"/>
                    </a:cubicBezTo>
                    <a:cubicBezTo>
                      <a:pt x="130810" y="135169"/>
                      <a:pt x="117372" y="137684"/>
                      <a:pt x="103781" y="139065"/>
                    </a:cubicBezTo>
                    <a:lnTo>
                      <a:pt x="91236" y="116015"/>
                    </a:lnTo>
                    <a:cubicBezTo>
                      <a:pt x="93612" y="116015"/>
                      <a:pt x="97129" y="116015"/>
                      <a:pt x="101976" y="115253"/>
                    </a:cubicBezTo>
                    <a:cubicBezTo>
                      <a:pt x="106823" y="114491"/>
                      <a:pt x="112050" y="113729"/>
                      <a:pt x="117942" y="112491"/>
                    </a:cubicBezTo>
                    <a:cubicBezTo>
                      <a:pt x="123834" y="111252"/>
                      <a:pt x="130107" y="109633"/>
                      <a:pt x="136950" y="107728"/>
                    </a:cubicBezTo>
                    <a:cubicBezTo>
                      <a:pt x="143450" y="105842"/>
                      <a:pt x="149799" y="103489"/>
                      <a:pt x="155957" y="100679"/>
                    </a:cubicBezTo>
                    <a:lnTo>
                      <a:pt x="117942" y="78772"/>
                    </a:lnTo>
                    <a:lnTo>
                      <a:pt x="113000" y="80486"/>
                    </a:lnTo>
                    <a:lnTo>
                      <a:pt x="107773" y="82106"/>
                    </a:lnTo>
                    <a:cubicBezTo>
                      <a:pt x="99163" y="85011"/>
                      <a:pt x="90410" y="87468"/>
                      <a:pt x="81543" y="89440"/>
                    </a:cubicBezTo>
                    <a:cubicBezTo>
                      <a:pt x="74187" y="91183"/>
                      <a:pt x="66669" y="92202"/>
                      <a:pt x="59114" y="92488"/>
                    </a:cubicBezTo>
                    <a:cubicBezTo>
                      <a:pt x="52471" y="92745"/>
                      <a:pt x="45818" y="92107"/>
                      <a:pt x="39346" y="90583"/>
                    </a:cubicBezTo>
                    <a:cubicBezTo>
                      <a:pt x="32912" y="89030"/>
                      <a:pt x="26734" y="86563"/>
                      <a:pt x="21003" y="83249"/>
                    </a:cubicBezTo>
                    <a:cubicBezTo>
                      <a:pt x="14759" y="79915"/>
                      <a:pt x="9342" y="75229"/>
                      <a:pt x="5132" y="69533"/>
                    </a:cubicBezTo>
                    <a:cubicBezTo>
                      <a:pt x="2072" y="65246"/>
                      <a:pt x="561" y="60036"/>
                      <a:pt x="855" y="54769"/>
                    </a:cubicBezTo>
                    <a:cubicBezTo>
                      <a:pt x="1397" y="49292"/>
                      <a:pt x="3592" y="44110"/>
                      <a:pt x="7128" y="39910"/>
                    </a:cubicBezTo>
                    <a:cubicBezTo>
                      <a:pt x="11500" y="34443"/>
                      <a:pt x="16698" y="29689"/>
                      <a:pt x="22524" y="25813"/>
                    </a:cubicBezTo>
                    <a:lnTo>
                      <a:pt x="0" y="12764"/>
                    </a:lnTo>
                    <a:lnTo>
                      <a:pt x="13305" y="5144"/>
                    </a:lnTo>
                    <a:lnTo>
                      <a:pt x="35639" y="18002"/>
                    </a:lnTo>
                    <a:cubicBezTo>
                      <a:pt x="46093" y="12811"/>
                      <a:pt x="57089" y="8782"/>
                      <a:pt x="68427" y="6001"/>
                    </a:cubicBezTo>
                    <a:cubicBezTo>
                      <a:pt x="79205" y="3258"/>
                      <a:pt x="90162" y="1248"/>
                      <a:pt x="101215" y="0"/>
                    </a:cubicBezTo>
                    <a:close/>
                    <a:moveTo>
                      <a:pt x="46759" y="62294"/>
                    </a:moveTo>
                    <a:cubicBezTo>
                      <a:pt x="51786" y="65113"/>
                      <a:pt x="57555" y="66342"/>
                      <a:pt x="63295" y="65818"/>
                    </a:cubicBezTo>
                    <a:cubicBezTo>
                      <a:pt x="71069" y="64970"/>
                      <a:pt x="78720" y="63246"/>
                      <a:pt x="86104" y="60674"/>
                    </a:cubicBezTo>
                    <a:lnTo>
                      <a:pt x="50275" y="40005"/>
                    </a:lnTo>
                    <a:cubicBezTo>
                      <a:pt x="37160" y="48578"/>
                      <a:pt x="35991" y="56007"/>
                      <a:pt x="46759" y="62294"/>
                    </a:cubicBezTo>
                    <a:close/>
                    <a:moveTo>
                      <a:pt x="172209" y="72771"/>
                    </a:moveTo>
                    <a:cubicBezTo>
                      <a:pt x="166763" y="69771"/>
                      <a:pt x="160491" y="68628"/>
                      <a:pt x="154342" y="69533"/>
                    </a:cubicBezTo>
                    <a:cubicBezTo>
                      <a:pt x="145864" y="70609"/>
                      <a:pt x="137491" y="72457"/>
                      <a:pt x="129347" y="75057"/>
                    </a:cubicBezTo>
                    <a:lnTo>
                      <a:pt x="164891" y="95631"/>
                    </a:lnTo>
                    <a:cubicBezTo>
                      <a:pt x="180097" y="86297"/>
                      <a:pt x="182473" y="78677"/>
                      <a:pt x="172209" y="72771"/>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22" name="Google Shape;1822;p30"/>
            <p:cNvGrpSpPr/>
            <p:nvPr/>
          </p:nvGrpSpPr>
          <p:grpSpPr>
            <a:xfrm>
              <a:off x="3192597" y="3904144"/>
              <a:ext cx="664599" cy="467011"/>
              <a:chOff x="4973697" y="4720494"/>
              <a:chExt cx="664599" cy="467011"/>
            </a:xfrm>
          </p:grpSpPr>
          <p:sp>
            <p:nvSpPr>
              <p:cNvPr id="1823" name="Google Shape;1823;p30"/>
              <p:cNvSpPr/>
              <p:nvPr/>
            </p:nvSpPr>
            <p:spPr>
              <a:xfrm>
                <a:off x="4973697" y="4802886"/>
                <a:ext cx="664504" cy="384619"/>
              </a:xfrm>
              <a:custGeom>
                <a:avLst/>
                <a:gdLst/>
                <a:ahLst/>
                <a:cxnLst/>
                <a:rect l="l" t="t" r="r" b="b"/>
                <a:pathLst>
                  <a:path w="664504" h="384619" extrusionOk="0">
                    <a:moveTo>
                      <a:pt x="664505" y="192310"/>
                    </a:moveTo>
                    <a:cubicBezTo>
                      <a:pt x="664505" y="298519"/>
                      <a:pt x="515750" y="384619"/>
                      <a:pt x="332252" y="384619"/>
                    </a:cubicBezTo>
                    <a:cubicBezTo>
                      <a:pt x="148754" y="384619"/>
                      <a:pt x="0" y="298519"/>
                      <a:pt x="0" y="192310"/>
                    </a:cubicBezTo>
                    <a:cubicBezTo>
                      <a:pt x="0" y="86100"/>
                      <a:pt x="148754" y="0"/>
                      <a:pt x="332252" y="0"/>
                    </a:cubicBezTo>
                    <a:cubicBezTo>
                      <a:pt x="515750" y="0"/>
                      <a:pt x="664505" y="86100"/>
                      <a:pt x="664505" y="192310"/>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4" name="Google Shape;1824;p30"/>
              <p:cNvSpPr/>
              <p:nvPr/>
            </p:nvSpPr>
            <p:spPr>
              <a:xfrm>
                <a:off x="4973792" y="4910518"/>
                <a:ext cx="65671" cy="87629"/>
              </a:xfrm>
              <a:custGeom>
                <a:avLst/>
                <a:gdLst/>
                <a:ahLst/>
                <a:cxnLst/>
                <a:rect l="l" t="t" r="r" b="b"/>
                <a:pathLst>
                  <a:path w="65671" h="87629" extrusionOk="0">
                    <a:moveTo>
                      <a:pt x="0" y="87630"/>
                    </a:moveTo>
                    <a:lnTo>
                      <a:pt x="0" y="0"/>
                    </a:lnTo>
                    <a:lnTo>
                      <a:pt x="65671" y="58579"/>
                    </a:lnTo>
                    <a:lnTo>
                      <a:pt x="0" y="8763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5" name="Google Shape;1825;p30"/>
              <p:cNvSpPr/>
              <p:nvPr/>
            </p:nvSpPr>
            <p:spPr>
              <a:xfrm>
                <a:off x="5588212" y="4912804"/>
                <a:ext cx="50084" cy="118109"/>
              </a:xfrm>
              <a:custGeom>
                <a:avLst/>
                <a:gdLst/>
                <a:ahLst/>
                <a:cxnLst/>
                <a:rect l="l" t="t" r="r" b="b"/>
                <a:pathLst>
                  <a:path w="50084" h="118109" extrusionOk="0">
                    <a:moveTo>
                      <a:pt x="50085" y="0"/>
                    </a:moveTo>
                    <a:lnTo>
                      <a:pt x="50085" y="82391"/>
                    </a:lnTo>
                    <a:lnTo>
                      <a:pt x="16536" y="118110"/>
                    </a:lnTo>
                    <a:lnTo>
                      <a:pt x="0" y="23717"/>
                    </a:lnTo>
                    <a:lnTo>
                      <a:pt x="50085"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6" name="Google Shape;1826;p30"/>
              <p:cNvSpPr/>
              <p:nvPr/>
            </p:nvSpPr>
            <p:spPr>
              <a:xfrm>
                <a:off x="4973697" y="4720494"/>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7" name="Google Shape;1827;p30"/>
              <p:cNvSpPr/>
              <p:nvPr/>
            </p:nvSpPr>
            <p:spPr>
              <a:xfrm>
                <a:off x="5068198" y="4772810"/>
                <a:ext cx="475691" cy="275343"/>
              </a:xfrm>
              <a:custGeom>
                <a:avLst/>
                <a:gdLst/>
                <a:ahLst/>
                <a:cxnLst/>
                <a:rect l="l" t="t" r="r" b="b"/>
                <a:pathLst>
                  <a:path w="475691" h="275343" extrusionOk="0">
                    <a:moveTo>
                      <a:pt x="475252" y="145899"/>
                    </a:moveTo>
                    <a:cubicBezTo>
                      <a:pt x="471925" y="178284"/>
                      <a:pt x="448831" y="210193"/>
                      <a:pt x="406064" y="235053"/>
                    </a:cubicBezTo>
                    <a:cubicBezTo>
                      <a:pt x="313117" y="288774"/>
                      <a:pt x="162482" y="288774"/>
                      <a:pt x="69630" y="235053"/>
                    </a:cubicBezTo>
                    <a:cubicBezTo>
                      <a:pt x="26768" y="210193"/>
                      <a:pt x="3769" y="177903"/>
                      <a:pt x="443" y="145899"/>
                    </a:cubicBezTo>
                    <a:cubicBezTo>
                      <a:pt x="-3549" y="107799"/>
                      <a:pt x="19450" y="69699"/>
                      <a:pt x="69630" y="40362"/>
                    </a:cubicBezTo>
                    <a:cubicBezTo>
                      <a:pt x="162482" y="-13454"/>
                      <a:pt x="313117" y="-13454"/>
                      <a:pt x="406064" y="40362"/>
                    </a:cubicBezTo>
                    <a:cubicBezTo>
                      <a:pt x="456054" y="69318"/>
                      <a:pt x="479243" y="107990"/>
                      <a:pt x="475252" y="14589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8" name="Google Shape;1828;p30"/>
              <p:cNvSpPr/>
              <p:nvPr/>
            </p:nvSpPr>
            <p:spPr>
              <a:xfrm>
                <a:off x="5068640" y="4789288"/>
                <a:ext cx="474809" cy="258865"/>
              </a:xfrm>
              <a:custGeom>
                <a:avLst/>
                <a:gdLst/>
                <a:ahLst/>
                <a:cxnLst/>
                <a:rect l="l" t="t" r="r" b="b"/>
                <a:pathLst>
                  <a:path w="474809" h="258865" extrusionOk="0">
                    <a:moveTo>
                      <a:pt x="474809" y="129421"/>
                    </a:moveTo>
                    <a:cubicBezTo>
                      <a:pt x="471483" y="161806"/>
                      <a:pt x="448389" y="193715"/>
                      <a:pt x="405622" y="218575"/>
                    </a:cubicBezTo>
                    <a:cubicBezTo>
                      <a:pt x="312675" y="272296"/>
                      <a:pt x="162040" y="272296"/>
                      <a:pt x="69188" y="218575"/>
                    </a:cubicBezTo>
                    <a:cubicBezTo>
                      <a:pt x="26325" y="193715"/>
                      <a:pt x="3326" y="161425"/>
                      <a:pt x="0" y="129421"/>
                    </a:cubicBezTo>
                    <a:cubicBezTo>
                      <a:pt x="3326" y="97036"/>
                      <a:pt x="26325" y="65223"/>
                      <a:pt x="69188" y="40362"/>
                    </a:cubicBezTo>
                    <a:cubicBezTo>
                      <a:pt x="162040" y="-13454"/>
                      <a:pt x="312675" y="-13454"/>
                      <a:pt x="405622" y="40362"/>
                    </a:cubicBezTo>
                    <a:cubicBezTo>
                      <a:pt x="448389" y="65223"/>
                      <a:pt x="471388" y="97036"/>
                      <a:pt x="474809" y="12942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9" name="Google Shape;1829;p30"/>
              <p:cNvSpPr/>
              <p:nvPr/>
            </p:nvSpPr>
            <p:spPr>
              <a:xfrm>
                <a:off x="5190479" y="4851558"/>
                <a:ext cx="221040" cy="139065"/>
              </a:xfrm>
              <a:custGeom>
                <a:avLst/>
                <a:gdLst/>
                <a:ahLst/>
                <a:cxnLst/>
                <a:rect l="l" t="t" r="r" b="b"/>
                <a:pathLst>
                  <a:path w="221040" h="139065" extrusionOk="0">
                    <a:moveTo>
                      <a:pt x="111955" y="22193"/>
                    </a:moveTo>
                    <a:cubicBezTo>
                      <a:pt x="109027" y="22155"/>
                      <a:pt x="106100" y="22374"/>
                      <a:pt x="103211" y="22860"/>
                    </a:cubicBezTo>
                    <a:cubicBezTo>
                      <a:pt x="99315" y="23431"/>
                      <a:pt x="94943" y="24194"/>
                      <a:pt x="90096" y="25241"/>
                    </a:cubicBezTo>
                    <a:cubicBezTo>
                      <a:pt x="84992" y="26280"/>
                      <a:pt x="79946" y="27575"/>
                      <a:pt x="74985" y="29146"/>
                    </a:cubicBezTo>
                    <a:cubicBezTo>
                      <a:pt x="69872" y="30632"/>
                      <a:pt x="64882" y="32509"/>
                      <a:pt x="60064" y="34766"/>
                    </a:cubicBezTo>
                    <a:lnTo>
                      <a:pt x="98079" y="56864"/>
                    </a:lnTo>
                    <a:lnTo>
                      <a:pt x="104922" y="54483"/>
                    </a:lnTo>
                    <a:cubicBezTo>
                      <a:pt x="114426" y="51245"/>
                      <a:pt x="123929" y="48482"/>
                      <a:pt x="132388" y="46196"/>
                    </a:cubicBezTo>
                    <a:cubicBezTo>
                      <a:pt x="140476" y="44063"/>
                      <a:pt x="148753" y="42691"/>
                      <a:pt x="157098" y="42100"/>
                    </a:cubicBezTo>
                    <a:cubicBezTo>
                      <a:pt x="164739" y="41672"/>
                      <a:pt x="172399" y="42215"/>
                      <a:pt x="179907" y="43720"/>
                    </a:cubicBezTo>
                    <a:cubicBezTo>
                      <a:pt x="187576" y="45330"/>
                      <a:pt x="194932" y="48187"/>
                      <a:pt x="201670" y="52197"/>
                    </a:cubicBezTo>
                    <a:cubicBezTo>
                      <a:pt x="208294" y="55540"/>
                      <a:pt x="213949" y="60522"/>
                      <a:pt x="218112" y="66675"/>
                    </a:cubicBezTo>
                    <a:cubicBezTo>
                      <a:pt x="220868" y="71142"/>
                      <a:pt x="221723" y="76524"/>
                      <a:pt x="220488" y="81629"/>
                    </a:cubicBezTo>
                    <a:cubicBezTo>
                      <a:pt x="218872" y="87258"/>
                      <a:pt x="215793" y="92354"/>
                      <a:pt x="211554" y="96393"/>
                    </a:cubicBezTo>
                    <a:cubicBezTo>
                      <a:pt x="206318" y="101660"/>
                      <a:pt x="200473" y="106299"/>
                      <a:pt x="194162" y="110204"/>
                    </a:cubicBezTo>
                    <a:lnTo>
                      <a:pt x="218397" y="124206"/>
                    </a:lnTo>
                    <a:lnTo>
                      <a:pt x="205187" y="131921"/>
                    </a:lnTo>
                    <a:lnTo>
                      <a:pt x="180667" y="117729"/>
                    </a:lnTo>
                    <a:cubicBezTo>
                      <a:pt x="168987" y="123530"/>
                      <a:pt x="156765" y="128159"/>
                      <a:pt x="144172" y="131540"/>
                    </a:cubicBezTo>
                    <a:cubicBezTo>
                      <a:pt x="131010" y="135179"/>
                      <a:pt x="117562" y="137703"/>
                      <a:pt x="103971" y="139065"/>
                    </a:cubicBezTo>
                    <a:lnTo>
                      <a:pt x="91236" y="116110"/>
                    </a:lnTo>
                    <a:cubicBezTo>
                      <a:pt x="94800" y="116014"/>
                      <a:pt x="98355" y="115729"/>
                      <a:pt x="101881" y="115253"/>
                    </a:cubicBezTo>
                    <a:cubicBezTo>
                      <a:pt x="107279" y="114614"/>
                      <a:pt x="112639" y="113690"/>
                      <a:pt x="117942" y="112490"/>
                    </a:cubicBezTo>
                    <a:cubicBezTo>
                      <a:pt x="123834" y="111252"/>
                      <a:pt x="130012" y="109633"/>
                      <a:pt x="136950" y="107728"/>
                    </a:cubicBezTo>
                    <a:cubicBezTo>
                      <a:pt x="143441" y="105870"/>
                      <a:pt x="149799" y="103546"/>
                      <a:pt x="155957" y="100774"/>
                    </a:cubicBezTo>
                    <a:lnTo>
                      <a:pt x="117942" y="78772"/>
                    </a:lnTo>
                    <a:lnTo>
                      <a:pt x="113000" y="80486"/>
                    </a:lnTo>
                    <a:lnTo>
                      <a:pt x="107773" y="82105"/>
                    </a:lnTo>
                    <a:cubicBezTo>
                      <a:pt x="98269" y="85249"/>
                      <a:pt x="89431" y="87725"/>
                      <a:pt x="81447" y="89535"/>
                    </a:cubicBezTo>
                    <a:cubicBezTo>
                      <a:pt x="74111" y="91202"/>
                      <a:pt x="66631" y="92192"/>
                      <a:pt x="59114" y="92488"/>
                    </a:cubicBezTo>
                    <a:cubicBezTo>
                      <a:pt x="52470" y="92726"/>
                      <a:pt x="45827" y="92126"/>
                      <a:pt x="39346" y="90678"/>
                    </a:cubicBezTo>
                    <a:cubicBezTo>
                      <a:pt x="32902" y="89125"/>
                      <a:pt x="26715" y="86620"/>
                      <a:pt x="21003" y="83248"/>
                    </a:cubicBezTo>
                    <a:cubicBezTo>
                      <a:pt x="14712" y="79943"/>
                      <a:pt x="9257" y="75257"/>
                      <a:pt x="5037" y="69532"/>
                    </a:cubicBezTo>
                    <a:cubicBezTo>
                      <a:pt x="1958" y="65246"/>
                      <a:pt x="447" y="60036"/>
                      <a:pt x="760" y="54769"/>
                    </a:cubicBezTo>
                    <a:cubicBezTo>
                      <a:pt x="1350" y="49311"/>
                      <a:pt x="3535" y="44139"/>
                      <a:pt x="7033" y="39910"/>
                    </a:cubicBezTo>
                    <a:cubicBezTo>
                      <a:pt x="11471" y="34461"/>
                      <a:pt x="16689" y="29708"/>
                      <a:pt x="22524" y="25813"/>
                    </a:cubicBezTo>
                    <a:lnTo>
                      <a:pt x="0" y="12859"/>
                    </a:lnTo>
                    <a:lnTo>
                      <a:pt x="13210" y="5144"/>
                    </a:lnTo>
                    <a:lnTo>
                      <a:pt x="35544" y="18097"/>
                    </a:lnTo>
                    <a:cubicBezTo>
                      <a:pt x="45998" y="12878"/>
                      <a:pt x="56994" y="8820"/>
                      <a:pt x="68332" y="6001"/>
                    </a:cubicBezTo>
                    <a:cubicBezTo>
                      <a:pt x="79110" y="3257"/>
                      <a:pt x="90067" y="1248"/>
                      <a:pt x="101120" y="0"/>
                    </a:cubicBezTo>
                    <a:close/>
                    <a:moveTo>
                      <a:pt x="47044" y="62294"/>
                    </a:moveTo>
                    <a:cubicBezTo>
                      <a:pt x="52043" y="65199"/>
                      <a:pt x="57830" y="66427"/>
                      <a:pt x="63580" y="65818"/>
                    </a:cubicBezTo>
                    <a:cubicBezTo>
                      <a:pt x="71307" y="64951"/>
                      <a:pt x="78929" y="63265"/>
                      <a:pt x="86294" y="60770"/>
                    </a:cubicBezTo>
                    <a:lnTo>
                      <a:pt x="50560" y="40005"/>
                    </a:lnTo>
                    <a:cubicBezTo>
                      <a:pt x="37540" y="48673"/>
                      <a:pt x="35924" y="56102"/>
                      <a:pt x="47139" y="62294"/>
                    </a:cubicBezTo>
                    <a:close/>
                    <a:moveTo>
                      <a:pt x="172494" y="72771"/>
                    </a:moveTo>
                    <a:cubicBezTo>
                      <a:pt x="167020" y="69752"/>
                      <a:pt x="160709" y="68609"/>
                      <a:pt x="154532" y="69532"/>
                    </a:cubicBezTo>
                    <a:cubicBezTo>
                      <a:pt x="146092" y="70656"/>
                      <a:pt x="137757" y="72504"/>
                      <a:pt x="129632" y="75057"/>
                    </a:cubicBezTo>
                    <a:lnTo>
                      <a:pt x="165176" y="95631"/>
                    </a:lnTo>
                    <a:cubicBezTo>
                      <a:pt x="180382" y="86296"/>
                      <a:pt x="182853" y="78705"/>
                      <a:pt x="172589" y="7286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0" name="Google Shape;1830;p30"/>
              <p:cNvSpPr/>
              <p:nvPr/>
            </p:nvSpPr>
            <p:spPr>
              <a:xfrm>
                <a:off x="5282000" y="4954714"/>
                <a:ext cx="14540" cy="19050"/>
              </a:xfrm>
              <a:custGeom>
                <a:avLst/>
                <a:gdLst/>
                <a:ahLst/>
                <a:cxnLst/>
                <a:rect l="l" t="t" r="r" b="b"/>
                <a:pathLst>
                  <a:path w="14540" h="19050" extrusionOk="0">
                    <a:moveTo>
                      <a:pt x="0" y="12954"/>
                    </a:moveTo>
                    <a:cubicBezTo>
                      <a:pt x="0" y="12002"/>
                      <a:pt x="0" y="0"/>
                      <a:pt x="0" y="0"/>
                    </a:cubicBezTo>
                    <a:lnTo>
                      <a:pt x="14541" y="9525"/>
                    </a:lnTo>
                    <a:lnTo>
                      <a:pt x="8173" y="1905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1" name="Google Shape;1831;p30"/>
              <p:cNvSpPr/>
              <p:nvPr/>
            </p:nvSpPr>
            <p:spPr>
              <a:xfrm>
                <a:off x="5377608" y="4962906"/>
                <a:ext cx="31552" cy="14858"/>
              </a:xfrm>
              <a:custGeom>
                <a:avLst/>
                <a:gdLst/>
                <a:ahLst/>
                <a:cxnLst/>
                <a:rect l="l" t="t" r="r" b="b"/>
                <a:pathLst>
                  <a:path w="31552" h="14858" extrusionOk="0">
                    <a:moveTo>
                      <a:pt x="31552" y="12859"/>
                    </a:moveTo>
                    <a:lnTo>
                      <a:pt x="31552" y="0"/>
                    </a:lnTo>
                    <a:lnTo>
                      <a:pt x="0" y="2381"/>
                    </a:lnTo>
                    <a:lnTo>
                      <a:pt x="18152" y="14859"/>
                    </a:lnTo>
                    <a:lnTo>
                      <a:pt x="31552" y="1285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2" name="Google Shape;1832;p30"/>
              <p:cNvSpPr/>
              <p:nvPr/>
            </p:nvSpPr>
            <p:spPr>
              <a:xfrm>
                <a:off x="5388158" y="4915376"/>
                <a:ext cx="23664" cy="13049"/>
              </a:xfrm>
              <a:custGeom>
                <a:avLst/>
                <a:gdLst/>
                <a:ahLst/>
                <a:cxnLst/>
                <a:rect l="l" t="t" r="r" b="b"/>
                <a:pathLst>
                  <a:path w="23664" h="13049" extrusionOk="0">
                    <a:moveTo>
                      <a:pt x="23664" y="13049"/>
                    </a:moveTo>
                    <a:lnTo>
                      <a:pt x="23664" y="0"/>
                    </a:lnTo>
                    <a:lnTo>
                      <a:pt x="0" y="8573"/>
                    </a:lnTo>
                    <a:lnTo>
                      <a:pt x="23664" y="1304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3" name="Google Shape;1833;p30"/>
              <p:cNvSpPr/>
              <p:nvPr/>
            </p:nvSpPr>
            <p:spPr>
              <a:xfrm>
                <a:off x="5313838" y="4920138"/>
                <a:ext cx="35639" cy="24765"/>
              </a:xfrm>
              <a:custGeom>
                <a:avLst/>
                <a:gdLst/>
                <a:ahLst/>
                <a:cxnLst/>
                <a:rect l="l" t="t" r="r" b="b"/>
                <a:pathLst>
                  <a:path w="35639" h="24765" extrusionOk="0">
                    <a:moveTo>
                      <a:pt x="0" y="7620"/>
                    </a:moveTo>
                    <a:lnTo>
                      <a:pt x="7888" y="0"/>
                    </a:lnTo>
                    <a:lnTo>
                      <a:pt x="35639" y="19050"/>
                    </a:lnTo>
                    <a:lnTo>
                      <a:pt x="33929" y="24765"/>
                    </a:lnTo>
                    <a:cubicBezTo>
                      <a:pt x="33929" y="24765"/>
                      <a:pt x="13210" y="16002"/>
                      <a:pt x="12545" y="1524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4" name="Google Shape;1834;p30"/>
              <p:cNvSpPr/>
              <p:nvPr/>
            </p:nvSpPr>
            <p:spPr>
              <a:xfrm>
                <a:off x="5241229" y="4878705"/>
                <a:ext cx="44382" cy="29241"/>
              </a:xfrm>
              <a:custGeom>
                <a:avLst/>
                <a:gdLst/>
                <a:ahLst/>
                <a:cxnLst/>
                <a:rect l="l" t="t" r="r" b="b"/>
                <a:pathLst>
                  <a:path w="44382" h="29241" extrusionOk="0">
                    <a:moveTo>
                      <a:pt x="0" y="8382"/>
                    </a:moveTo>
                    <a:lnTo>
                      <a:pt x="36875" y="29242"/>
                    </a:lnTo>
                    <a:lnTo>
                      <a:pt x="44383" y="23813"/>
                    </a:lnTo>
                    <a:cubicBezTo>
                      <a:pt x="44383" y="23813"/>
                      <a:pt x="39726" y="18479"/>
                      <a:pt x="39441" y="17907"/>
                    </a:cubicBezTo>
                    <a:cubicBezTo>
                      <a:pt x="39156" y="17335"/>
                      <a:pt x="30697" y="8858"/>
                      <a:pt x="27941" y="8382"/>
                    </a:cubicBezTo>
                    <a:cubicBezTo>
                      <a:pt x="25185" y="7906"/>
                      <a:pt x="7698" y="0"/>
                      <a:pt x="7698"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5" name="Google Shape;1835;p30"/>
              <p:cNvSpPr/>
              <p:nvPr/>
            </p:nvSpPr>
            <p:spPr>
              <a:xfrm>
                <a:off x="5282000" y="4855273"/>
                <a:ext cx="20528" cy="18478"/>
              </a:xfrm>
              <a:custGeom>
                <a:avLst/>
                <a:gdLst/>
                <a:ahLst/>
                <a:cxnLst/>
                <a:rect l="l" t="t" r="r" b="b"/>
                <a:pathLst>
                  <a:path w="20528" h="18478" extrusionOk="0">
                    <a:moveTo>
                      <a:pt x="20528" y="18479"/>
                    </a:moveTo>
                    <a:lnTo>
                      <a:pt x="20528" y="5525"/>
                    </a:lnTo>
                    <a:lnTo>
                      <a:pt x="3611" y="0"/>
                    </a:lnTo>
                    <a:lnTo>
                      <a:pt x="0" y="10096"/>
                    </a:lnTo>
                    <a:lnTo>
                      <a:pt x="855" y="14764"/>
                    </a:lnTo>
                    <a:lnTo>
                      <a:pt x="20528" y="18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6" name="Google Shape;1836;p30"/>
              <p:cNvSpPr/>
              <p:nvPr/>
            </p:nvSpPr>
            <p:spPr>
              <a:xfrm>
                <a:off x="5190099" y="4851463"/>
                <a:ext cx="19577" cy="14668"/>
              </a:xfrm>
              <a:custGeom>
                <a:avLst/>
                <a:gdLst/>
                <a:ahLst/>
                <a:cxnLst/>
                <a:rect l="l" t="t" r="r" b="b"/>
                <a:pathLst>
                  <a:path w="19577" h="14668" extrusionOk="0">
                    <a:moveTo>
                      <a:pt x="0" y="12954"/>
                    </a:moveTo>
                    <a:lnTo>
                      <a:pt x="0" y="0"/>
                    </a:lnTo>
                    <a:lnTo>
                      <a:pt x="19578" y="2096"/>
                    </a:lnTo>
                    <a:lnTo>
                      <a:pt x="13305" y="14669"/>
                    </a:lnTo>
                    <a:lnTo>
                      <a:pt x="0"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7" name="Google Shape;1837;p30"/>
              <p:cNvSpPr/>
              <p:nvPr/>
            </p:nvSpPr>
            <p:spPr>
              <a:xfrm>
                <a:off x="5190859" y="4894802"/>
                <a:ext cx="22428" cy="22764"/>
              </a:xfrm>
              <a:custGeom>
                <a:avLst/>
                <a:gdLst/>
                <a:ahLst/>
                <a:cxnLst/>
                <a:rect l="l" t="t" r="r" b="b"/>
                <a:pathLst>
                  <a:path w="22428" h="22764" extrusionOk="0">
                    <a:moveTo>
                      <a:pt x="0" y="13430"/>
                    </a:moveTo>
                    <a:lnTo>
                      <a:pt x="0" y="0"/>
                    </a:lnTo>
                    <a:lnTo>
                      <a:pt x="22429" y="0"/>
                    </a:lnTo>
                    <a:lnTo>
                      <a:pt x="17012" y="12001"/>
                    </a:lnTo>
                    <a:lnTo>
                      <a:pt x="7508" y="2276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8" name="Google Shape;1838;p30"/>
              <p:cNvSpPr/>
              <p:nvPr/>
            </p:nvSpPr>
            <p:spPr>
              <a:xfrm>
                <a:off x="5190764" y="4838795"/>
                <a:ext cx="221036" cy="139064"/>
              </a:xfrm>
              <a:custGeom>
                <a:avLst/>
                <a:gdLst/>
                <a:ahLst/>
                <a:cxnLst/>
                <a:rect l="l" t="t" r="r" b="b"/>
                <a:pathLst>
                  <a:path w="221036" h="139064" extrusionOk="0">
                    <a:moveTo>
                      <a:pt x="111669" y="22003"/>
                    </a:moveTo>
                    <a:cubicBezTo>
                      <a:pt x="108742" y="22012"/>
                      <a:pt x="105825" y="22231"/>
                      <a:pt x="102926" y="22670"/>
                    </a:cubicBezTo>
                    <a:cubicBezTo>
                      <a:pt x="99029" y="23241"/>
                      <a:pt x="94658" y="24003"/>
                      <a:pt x="89811" y="25051"/>
                    </a:cubicBezTo>
                    <a:cubicBezTo>
                      <a:pt x="84964" y="26098"/>
                      <a:pt x="80307" y="27432"/>
                      <a:pt x="74700" y="28956"/>
                    </a:cubicBezTo>
                    <a:cubicBezTo>
                      <a:pt x="69596" y="30518"/>
                      <a:pt x="64616" y="32423"/>
                      <a:pt x="59779" y="34671"/>
                    </a:cubicBezTo>
                    <a:lnTo>
                      <a:pt x="97794" y="56769"/>
                    </a:lnTo>
                    <a:lnTo>
                      <a:pt x="104637" y="54292"/>
                    </a:lnTo>
                    <a:cubicBezTo>
                      <a:pt x="114140" y="51054"/>
                      <a:pt x="123644" y="48387"/>
                      <a:pt x="132103" y="46101"/>
                    </a:cubicBezTo>
                    <a:cubicBezTo>
                      <a:pt x="140181" y="43920"/>
                      <a:pt x="148459" y="42548"/>
                      <a:pt x="156812" y="42005"/>
                    </a:cubicBezTo>
                    <a:cubicBezTo>
                      <a:pt x="164454" y="41500"/>
                      <a:pt x="172123" y="42005"/>
                      <a:pt x="179622" y="43529"/>
                    </a:cubicBezTo>
                    <a:cubicBezTo>
                      <a:pt x="187282" y="45177"/>
                      <a:pt x="194628" y="48035"/>
                      <a:pt x="201385" y="52006"/>
                    </a:cubicBezTo>
                    <a:cubicBezTo>
                      <a:pt x="208123" y="55340"/>
                      <a:pt x="213883" y="60360"/>
                      <a:pt x="218112" y="66580"/>
                    </a:cubicBezTo>
                    <a:cubicBezTo>
                      <a:pt x="220868" y="71085"/>
                      <a:pt x="221714" y="76495"/>
                      <a:pt x="220488" y="81629"/>
                    </a:cubicBezTo>
                    <a:cubicBezTo>
                      <a:pt x="218872" y="87230"/>
                      <a:pt x="215793" y="92297"/>
                      <a:pt x="211554" y="96298"/>
                    </a:cubicBezTo>
                    <a:cubicBezTo>
                      <a:pt x="206337" y="101594"/>
                      <a:pt x="200501" y="106232"/>
                      <a:pt x="194162" y="110109"/>
                    </a:cubicBezTo>
                    <a:lnTo>
                      <a:pt x="218397" y="124206"/>
                    </a:lnTo>
                    <a:lnTo>
                      <a:pt x="205187" y="131826"/>
                    </a:lnTo>
                    <a:lnTo>
                      <a:pt x="180667" y="117729"/>
                    </a:lnTo>
                    <a:cubicBezTo>
                      <a:pt x="168987" y="123501"/>
                      <a:pt x="156765" y="128092"/>
                      <a:pt x="144172" y="131445"/>
                    </a:cubicBezTo>
                    <a:cubicBezTo>
                      <a:pt x="131010" y="135122"/>
                      <a:pt x="117562" y="137665"/>
                      <a:pt x="103971" y="139065"/>
                    </a:cubicBezTo>
                    <a:lnTo>
                      <a:pt x="91236" y="116014"/>
                    </a:lnTo>
                    <a:cubicBezTo>
                      <a:pt x="94800" y="115919"/>
                      <a:pt x="98355" y="115633"/>
                      <a:pt x="101881" y="115157"/>
                    </a:cubicBezTo>
                    <a:cubicBezTo>
                      <a:pt x="107288" y="114567"/>
                      <a:pt x="112648" y="113643"/>
                      <a:pt x="117942" y="112395"/>
                    </a:cubicBezTo>
                    <a:cubicBezTo>
                      <a:pt x="123834" y="111157"/>
                      <a:pt x="130012" y="109538"/>
                      <a:pt x="136950" y="107632"/>
                    </a:cubicBezTo>
                    <a:cubicBezTo>
                      <a:pt x="143460" y="105823"/>
                      <a:pt x="149818" y="103489"/>
                      <a:pt x="155957" y="100679"/>
                    </a:cubicBezTo>
                    <a:lnTo>
                      <a:pt x="117942" y="78676"/>
                    </a:lnTo>
                    <a:cubicBezTo>
                      <a:pt x="116326" y="79334"/>
                      <a:pt x="114673" y="79905"/>
                      <a:pt x="113000" y="80391"/>
                    </a:cubicBezTo>
                    <a:lnTo>
                      <a:pt x="107773" y="82010"/>
                    </a:lnTo>
                    <a:cubicBezTo>
                      <a:pt x="98269" y="85154"/>
                      <a:pt x="89431" y="87630"/>
                      <a:pt x="81448" y="89440"/>
                    </a:cubicBezTo>
                    <a:cubicBezTo>
                      <a:pt x="74111" y="91135"/>
                      <a:pt x="66631" y="92154"/>
                      <a:pt x="59114" y="92488"/>
                    </a:cubicBezTo>
                    <a:cubicBezTo>
                      <a:pt x="52470" y="92697"/>
                      <a:pt x="45827" y="92059"/>
                      <a:pt x="39346" y="90583"/>
                    </a:cubicBezTo>
                    <a:cubicBezTo>
                      <a:pt x="32883" y="89068"/>
                      <a:pt x="26696" y="86563"/>
                      <a:pt x="21003" y="83153"/>
                    </a:cubicBezTo>
                    <a:cubicBezTo>
                      <a:pt x="14702" y="79915"/>
                      <a:pt x="9238" y="75247"/>
                      <a:pt x="5037" y="69532"/>
                    </a:cubicBezTo>
                    <a:cubicBezTo>
                      <a:pt x="1977" y="65246"/>
                      <a:pt x="466" y="60036"/>
                      <a:pt x="760" y="54769"/>
                    </a:cubicBezTo>
                    <a:cubicBezTo>
                      <a:pt x="1331" y="49273"/>
                      <a:pt x="3507" y="44062"/>
                      <a:pt x="7033" y="39814"/>
                    </a:cubicBezTo>
                    <a:cubicBezTo>
                      <a:pt x="11471" y="34404"/>
                      <a:pt x="16698" y="29680"/>
                      <a:pt x="22524" y="25813"/>
                    </a:cubicBezTo>
                    <a:lnTo>
                      <a:pt x="0" y="12763"/>
                    </a:lnTo>
                    <a:lnTo>
                      <a:pt x="13210" y="5048"/>
                    </a:lnTo>
                    <a:lnTo>
                      <a:pt x="35544" y="18002"/>
                    </a:lnTo>
                    <a:cubicBezTo>
                      <a:pt x="45998" y="12782"/>
                      <a:pt x="56994" y="8725"/>
                      <a:pt x="68332" y="5905"/>
                    </a:cubicBezTo>
                    <a:cubicBezTo>
                      <a:pt x="79110" y="3143"/>
                      <a:pt x="90067" y="1171"/>
                      <a:pt x="101120" y="0"/>
                    </a:cubicBezTo>
                    <a:close/>
                    <a:moveTo>
                      <a:pt x="46759" y="62103"/>
                    </a:moveTo>
                    <a:cubicBezTo>
                      <a:pt x="51748" y="65037"/>
                      <a:pt x="57536" y="66304"/>
                      <a:pt x="63295" y="65722"/>
                    </a:cubicBezTo>
                    <a:cubicBezTo>
                      <a:pt x="71031" y="64818"/>
                      <a:pt x="78644" y="63094"/>
                      <a:pt x="86009" y="60579"/>
                    </a:cubicBezTo>
                    <a:lnTo>
                      <a:pt x="50275" y="39910"/>
                    </a:lnTo>
                    <a:cubicBezTo>
                      <a:pt x="37255" y="48482"/>
                      <a:pt x="35639" y="55912"/>
                      <a:pt x="46854" y="62103"/>
                    </a:cubicBezTo>
                    <a:close/>
                    <a:moveTo>
                      <a:pt x="172209" y="72580"/>
                    </a:moveTo>
                    <a:cubicBezTo>
                      <a:pt x="166706" y="69637"/>
                      <a:pt x="160414" y="68532"/>
                      <a:pt x="154246" y="69437"/>
                    </a:cubicBezTo>
                    <a:cubicBezTo>
                      <a:pt x="145807" y="70523"/>
                      <a:pt x="137472" y="72342"/>
                      <a:pt x="129347" y="74866"/>
                    </a:cubicBezTo>
                    <a:lnTo>
                      <a:pt x="164891" y="95440"/>
                    </a:lnTo>
                    <a:cubicBezTo>
                      <a:pt x="180097" y="86230"/>
                      <a:pt x="182568" y="78610"/>
                      <a:pt x="172304" y="72580"/>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39" name="Google Shape;1839;p30"/>
            <p:cNvGrpSpPr/>
            <p:nvPr/>
          </p:nvGrpSpPr>
          <p:grpSpPr>
            <a:xfrm>
              <a:off x="3220919" y="3808894"/>
              <a:ext cx="664504" cy="467011"/>
              <a:chOff x="5002019" y="4625244"/>
              <a:chExt cx="664504" cy="467011"/>
            </a:xfrm>
          </p:grpSpPr>
          <p:sp>
            <p:nvSpPr>
              <p:cNvPr id="1840" name="Google Shape;1840;p30"/>
              <p:cNvSpPr/>
              <p:nvPr/>
            </p:nvSpPr>
            <p:spPr>
              <a:xfrm>
                <a:off x="5002019" y="4707636"/>
                <a:ext cx="664504" cy="384619"/>
              </a:xfrm>
              <a:custGeom>
                <a:avLst/>
                <a:gdLst/>
                <a:ahLst/>
                <a:cxnLst/>
                <a:rect l="l" t="t" r="r" b="b"/>
                <a:pathLst>
                  <a:path w="664504" h="384619" extrusionOk="0">
                    <a:moveTo>
                      <a:pt x="664505" y="192310"/>
                    </a:moveTo>
                    <a:cubicBezTo>
                      <a:pt x="664505" y="298519"/>
                      <a:pt x="515750" y="384619"/>
                      <a:pt x="332252" y="384619"/>
                    </a:cubicBezTo>
                    <a:cubicBezTo>
                      <a:pt x="148754" y="384619"/>
                      <a:pt x="0" y="298519"/>
                      <a:pt x="0" y="192310"/>
                    </a:cubicBezTo>
                    <a:cubicBezTo>
                      <a:pt x="0" y="86100"/>
                      <a:pt x="148754" y="0"/>
                      <a:pt x="332252" y="0"/>
                    </a:cubicBezTo>
                    <a:cubicBezTo>
                      <a:pt x="515750" y="0"/>
                      <a:pt x="664505" y="86100"/>
                      <a:pt x="664505" y="192310"/>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1" name="Google Shape;1841;p30"/>
              <p:cNvSpPr/>
              <p:nvPr/>
            </p:nvSpPr>
            <p:spPr>
              <a:xfrm>
                <a:off x="5002019" y="4815268"/>
                <a:ext cx="65671" cy="87629"/>
              </a:xfrm>
              <a:custGeom>
                <a:avLst/>
                <a:gdLst/>
                <a:ahLst/>
                <a:cxnLst/>
                <a:rect l="l" t="t" r="r" b="b"/>
                <a:pathLst>
                  <a:path w="65671" h="87629" extrusionOk="0">
                    <a:moveTo>
                      <a:pt x="0" y="87630"/>
                    </a:moveTo>
                    <a:lnTo>
                      <a:pt x="0" y="0"/>
                    </a:lnTo>
                    <a:lnTo>
                      <a:pt x="65671" y="58579"/>
                    </a:lnTo>
                    <a:lnTo>
                      <a:pt x="0" y="8763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2" name="Google Shape;1842;p30"/>
              <p:cNvSpPr/>
              <p:nvPr/>
            </p:nvSpPr>
            <p:spPr>
              <a:xfrm>
                <a:off x="5616534" y="4817554"/>
                <a:ext cx="49989" cy="118109"/>
              </a:xfrm>
              <a:custGeom>
                <a:avLst/>
                <a:gdLst/>
                <a:ahLst/>
                <a:cxnLst/>
                <a:rect l="l" t="t" r="r" b="b"/>
                <a:pathLst>
                  <a:path w="49989" h="118109" extrusionOk="0">
                    <a:moveTo>
                      <a:pt x="49990" y="0"/>
                    </a:moveTo>
                    <a:lnTo>
                      <a:pt x="49990" y="82391"/>
                    </a:lnTo>
                    <a:lnTo>
                      <a:pt x="16442" y="118110"/>
                    </a:lnTo>
                    <a:lnTo>
                      <a:pt x="0" y="23813"/>
                    </a:lnTo>
                    <a:lnTo>
                      <a:pt x="49990"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3" name="Google Shape;1843;p30"/>
              <p:cNvSpPr/>
              <p:nvPr/>
            </p:nvSpPr>
            <p:spPr>
              <a:xfrm>
                <a:off x="5002019" y="4625244"/>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4" name="Google Shape;1844;p30"/>
              <p:cNvSpPr/>
              <p:nvPr/>
            </p:nvSpPr>
            <p:spPr>
              <a:xfrm>
                <a:off x="5096424" y="4677655"/>
                <a:ext cx="475693" cy="275248"/>
              </a:xfrm>
              <a:custGeom>
                <a:avLst/>
                <a:gdLst/>
                <a:ahLst/>
                <a:cxnLst/>
                <a:rect l="l" t="t" r="r" b="b"/>
                <a:pathLst>
                  <a:path w="475693" h="275248" extrusionOk="0">
                    <a:moveTo>
                      <a:pt x="475252" y="145899"/>
                    </a:moveTo>
                    <a:cubicBezTo>
                      <a:pt x="471925" y="178284"/>
                      <a:pt x="448926" y="210193"/>
                      <a:pt x="406064" y="234958"/>
                    </a:cubicBezTo>
                    <a:cubicBezTo>
                      <a:pt x="313117" y="288679"/>
                      <a:pt x="162577" y="288679"/>
                      <a:pt x="69630" y="234958"/>
                    </a:cubicBezTo>
                    <a:cubicBezTo>
                      <a:pt x="26768" y="210193"/>
                      <a:pt x="3769" y="178284"/>
                      <a:pt x="443" y="145899"/>
                    </a:cubicBezTo>
                    <a:cubicBezTo>
                      <a:pt x="-3549" y="107799"/>
                      <a:pt x="19450" y="69223"/>
                      <a:pt x="69630" y="40362"/>
                    </a:cubicBezTo>
                    <a:cubicBezTo>
                      <a:pt x="162577" y="-13454"/>
                      <a:pt x="313117" y="-13454"/>
                      <a:pt x="406064" y="40362"/>
                    </a:cubicBezTo>
                    <a:cubicBezTo>
                      <a:pt x="456149" y="69223"/>
                      <a:pt x="479243" y="107990"/>
                      <a:pt x="475252" y="14589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5" name="Google Shape;1845;p30"/>
              <p:cNvSpPr/>
              <p:nvPr/>
            </p:nvSpPr>
            <p:spPr>
              <a:xfrm>
                <a:off x="5096866" y="4694134"/>
                <a:ext cx="474809" cy="258770"/>
              </a:xfrm>
              <a:custGeom>
                <a:avLst/>
                <a:gdLst/>
                <a:ahLst/>
                <a:cxnLst/>
                <a:rect l="l" t="t" r="r" b="b"/>
                <a:pathLst>
                  <a:path w="474809" h="258770" extrusionOk="0">
                    <a:moveTo>
                      <a:pt x="474809" y="129421"/>
                    </a:moveTo>
                    <a:cubicBezTo>
                      <a:pt x="471483" y="161806"/>
                      <a:pt x="448484" y="193715"/>
                      <a:pt x="405622" y="218480"/>
                    </a:cubicBezTo>
                    <a:cubicBezTo>
                      <a:pt x="312675" y="272201"/>
                      <a:pt x="162135" y="272201"/>
                      <a:pt x="69188" y="218480"/>
                    </a:cubicBezTo>
                    <a:cubicBezTo>
                      <a:pt x="26325" y="193715"/>
                      <a:pt x="3326" y="161806"/>
                      <a:pt x="0" y="129421"/>
                    </a:cubicBezTo>
                    <a:cubicBezTo>
                      <a:pt x="3326" y="97036"/>
                      <a:pt x="26325" y="65127"/>
                      <a:pt x="69188" y="40362"/>
                    </a:cubicBezTo>
                    <a:cubicBezTo>
                      <a:pt x="162135" y="-13454"/>
                      <a:pt x="312675" y="-13454"/>
                      <a:pt x="405622" y="40362"/>
                    </a:cubicBezTo>
                    <a:cubicBezTo>
                      <a:pt x="448484" y="65127"/>
                      <a:pt x="471673" y="96941"/>
                      <a:pt x="474809" y="12942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6" name="Google Shape;1846;p30"/>
              <p:cNvSpPr/>
              <p:nvPr/>
            </p:nvSpPr>
            <p:spPr>
              <a:xfrm>
                <a:off x="5218990" y="4756403"/>
                <a:ext cx="221102" cy="139065"/>
              </a:xfrm>
              <a:custGeom>
                <a:avLst/>
                <a:gdLst/>
                <a:ahLst/>
                <a:cxnLst/>
                <a:rect l="l" t="t" r="r" b="b"/>
                <a:pathLst>
                  <a:path w="221102" h="139065" extrusionOk="0">
                    <a:moveTo>
                      <a:pt x="111955" y="22098"/>
                    </a:moveTo>
                    <a:cubicBezTo>
                      <a:pt x="109027" y="22060"/>
                      <a:pt x="106100" y="22279"/>
                      <a:pt x="103211" y="22765"/>
                    </a:cubicBezTo>
                    <a:cubicBezTo>
                      <a:pt x="99315" y="23336"/>
                      <a:pt x="94943" y="24099"/>
                      <a:pt x="90096" y="25146"/>
                    </a:cubicBezTo>
                    <a:cubicBezTo>
                      <a:pt x="85249" y="26194"/>
                      <a:pt x="80592" y="27527"/>
                      <a:pt x="74985" y="29051"/>
                    </a:cubicBezTo>
                    <a:cubicBezTo>
                      <a:pt x="69881" y="30585"/>
                      <a:pt x="64892" y="32490"/>
                      <a:pt x="60064" y="34766"/>
                    </a:cubicBezTo>
                    <a:lnTo>
                      <a:pt x="98079" y="56864"/>
                    </a:lnTo>
                    <a:lnTo>
                      <a:pt x="104922" y="54388"/>
                    </a:lnTo>
                    <a:cubicBezTo>
                      <a:pt x="114426" y="51149"/>
                      <a:pt x="123929" y="48483"/>
                      <a:pt x="132388" y="46196"/>
                    </a:cubicBezTo>
                    <a:cubicBezTo>
                      <a:pt x="140504" y="44015"/>
                      <a:pt x="148810" y="42644"/>
                      <a:pt x="157193" y="42101"/>
                    </a:cubicBezTo>
                    <a:cubicBezTo>
                      <a:pt x="164796" y="41596"/>
                      <a:pt x="172437" y="42101"/>
                      <a:pt x="179907" y="43625"/>
                    </a:cubicBezTo>
                    <a:cubicBezTo>
                      <a:pt x="187567" y="45253"/>
                      <a:pt x="194923" y="48120"/>
                      <a:pt x="201670" y="52102"/>
                    </a:cubicBezTo>
                    <a:cubicBezTo>
                      <a:pt x="208294" y="55445"/>
                      <a:pt x="213949" y="60427"/>
                      <a:pt x="218112" y="66580"/>
                    </a:cubicBezTo>
                    <a:cubicBezTo>
                      <a:pt x="220887" y="71038"/>
                      <a:pt x="221780" y="76419"/>
                      <a:pt x="220583" y="81534"/>
                    </a:cubicBezTo>
                    <a:cubicBezTo>
                      <a:pt x="218958" y="87154"/>
                      <a:pt x="215869" y="92250"/>
                      <a:pt x="211649" y="96298"/>
                    </a:cubicBezTo>
                    <a:cubicBezTo>
                      <a:pt x="206403" y="101594"/>
                      <a:pt x="200530" y="106232"/>
                      <a:pt x="194162" y="110109"/>
                    </a:cubicBezTo>
                    <a:lnTo>
                      <a:pt x="218492" y="124206"/>
                    </a:lnTo>
                    <a:lnTo>
                      <a:pt x="205187" y="131826"/>
                    </a:lnTo>
                    <a:lnTo>
                      <a:pt x="180667" y="117729"/>
                    </a:lnTo>
                    <a:cubicBezTo>
                      <a:pt x="169015" y="123482"/>
                      <a:pt x="156822" y="128083"/>
                      <a:pt x="144267" y="131445"/>
                    </a:cubicBezTo>
                    <a:cubicBezTo>
                      <a:pt x="131105" y="135103"/>
                      <a:pt x="117657" y="137646"/>
                      <a:pt x="104066" y="139065"/>
                    </a:cubicBezTo>
                    <a:lnTo>
                      <a:pt x="91236" y="116015"/>
                    </a:lnTo>
                    <a:cubicBezTo>
                      <a:pt x="94829" y="115919"/>
                      <a:pt x="98412" y="115634"/>
                      <a:pt x="101976" y="115158"/>
                    </a:cubicBezTo>
                    <a:cubicBezTo>
                      <a:pt x="107345" y="114557"/>
                      <a:pt x="112677" y="113633"/>
                      <a:pt x="117942" y="112395"/>
                    </a:cubicBezTo>
                    <a:cubicBezTo>
                      <a:pt x="123834" y="111157"/>
                      <a:pt x="130107" y="109538"/>
                      <a:pt x="136950" y="107633"/>
                    </a:cubicBezTo>
                    <a:cubicBezTo>
                      <a:pt x="143460" y="105823"/>
                      <a:pt x="149818" y="103499"/>
                      <a:pt x="155957" y="100679"/>
                    </a:cubicBezTo>
                    <a:lnTo>
                      <a:pt x="117942" y="78677"/>
                    </a:lnTo>
                    <a:cubicBezTo>
                      <a:pt x="116326" y="79343"/>
                      <a:pt x="114682" y="79924"/>
                      <a:pt x="113000" y="80391"/>
                    </a:cubicBezTo>
                    <a:lnTo>
                      <a:pt x="107773" y="82010"/>
                    </a:lnTo>
                    <a:cubicBezTo>
                      <a:pt x="98269" y="85182"/>
                      <a:pt x="89526" y="87659"/>
                      <a:pt x="81543" y="89440"/>
                    </a:cubicBezTo>
                    <a:cubicBezTo>
                      <a:pt x="74177" y="91135"/>
                      <a:pt x="66669" y="92155"/>
                      <a:pt x="59114" y="92488"/>
                    </a:cubicBezTo>
                    <a:cubicBezTo>
                      <a:pt x="52470" y="92698"/>
                      <a:pt x="45827" y="92059"/>
                      <a:pt x="39346" y="90583"/>
                    </a:cubicBezTo>
                    <a:cubicBezTo>
                      <a:pt x="32893" y="89040"/>
                      <a:pt x="26715" y="86535"/>
                      <a:pt x="21003" y="83153"/>
                    </a:cubicBezTo>
                    <a:cubicBezTo>
                      <a:pt x="14740" y="79886"/>
                      <a:pt x="9314" y="75229"/>
                      <a:pt x="5132" y="69533"/>
                    </a:cubicBezTo>
                    <a:cubicBezTo>
                      <a:pt x="2072" y="65246"/>
                      <a:pt x="561" y="60036"/>
                      <a:pt x="855" y="54769"/>
                    </a:cubicBezTo>
                    <a:cubicBezTo>
                      <a:pt x="1340" y="49254"/>
                      <a:pt x="3535" y="44025"/>
                      <a:pt x="7128" y="39815"/>
                    </a:cubicBezTo>
                    <a:cubicBezTo>
                      <a:pt x="11509" y="34376"/>
                      <a:pt x="16698" y="29651"/>
                      <a:pt x="22524" y="25813"/>
                    </a:cubicBezTo>
                    <a:lnTo>
                      <a:pt x="0" y="12764"/>
                    </a:lnTo>
                    <a:lnTo>
                      <a:pt x="13305" y="5049"/>
                    </a:lnTo>
                    <a:lnTo>
                      <a:pt x="35544" y="18002"/>
                    </a:lnTo>
                    <a:cubicBezTo>
                      <a:pt x="46027" y="12783"/>
                      <a:pt x="57061" y="8725"/>
                      <a:pt x="68427" y="5906"/>
                    </a:cubicBezTo>
                    <a:cubicBezTo>
                      <a:pt x="79205" y="3143"/>
                      <a:pt x="90162" y="1172"/>
                      <a:pt x="101215" y="0"/>
                    </a:cubicBezTo>
                    <a:close/>
                    <a:moveTo>
                      <a:pt x="47044" y="62199"/>
                    </a:moveTo>
                    <a:cubicBezTo>
                      <a:pt x="52043" y="65113"/>
                      <a:pt x="57830" y="66380"/>
                      <a:pt x="63580" y="65818"/>
                    </a:cubicBezTo>
                    <a:cubicBezTo>
                      <a:pt x="71345" y="64922"/>
                      <a:pt x="78995" y="63198"/>
                      <a:pt x="86389" y="60674"/>
                    </a:cubicBezTo>
                    <a:lnTo>
                      <a:pt x="50560" y="40005"/>
                    </a:lnTo>
                    <a:cubicBezTo>
                      <a:pt x="37321" y="48578"/>
                      <a:pt x="36086" y="55979"/>
                      <a:pt x="46854" y="62199"/>
                    </a:cubicBezTo>
                    <a:close/>
                    <a:moveTo>
                      <a:pt x="172494" y="72676"/>
                    </a:moveTo>
                    <a:cubicBezTo>
                      <a:pt x="167029" y="69742"/>
                      <a:pt x="160766" y="68637"/>
                      <a:pt x="154627" y="69533"/>
                    </a:cubicBezTo>
                    <a:cubicBezTo>
                      <a:pt x="146159" y="70618"/>
                      <a:pt x="137795" y="72438"/>
                      <a:pt x="129632" y="74962"/>
                    </a:cubicBezTo>
                    <a:lnTo>
                      <a:pt x="165176" y="95536"/>
                    </a:lnTo>
                    <a:cubicBezTo>
                      <a:pt x="180192" y="86297"/>
                      <a:pt x="182568" y="78677"/>
                      <a:pt x="172304" y="72771"/>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7" name="Google Shape;1847;p30"/>
              <p:cNvSpPr/>
              <p:nvPr/>
            </p:nvSpPr>
            <p:spPr>
              <a:xfrm>
                <a:off x="5310227" y="4859464"/>
                <a:ext cx="14635" cy="19050"/>
              </a:xfrm>
              <a:custGeom>
                <a:avLst/>
                <a:gdLst/>
                <a:ahLst/>
                <a:cxnLst/>
                <a:rect l="l" t="t" r="r" b="b"/>
                <a:pathLst>
                  <a:path w="14635" h="19050" extrusionOk="0">
                    <a:moveTo>
                      <a:pt x="0" y="12954"/>
                    </a:moveTo>
                    <a:cubicBezTo>
                      <a:pt x="0" y="12002"/>
                      <a:pt x="0" y="0"/>
                      <a:pt x="0" y="0"/>
                    </a:cubicBezTo>
                    <a:lnTo>
                      <a:pt x="14636" y="9525"/>
                    </a:lnTo>
                    <a:lnTo>
                      <a:pt x="8268" y="1905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8" name="Google Shape;1848;p30"/>
              <p:cNvSpPr/>
              <p:nvPr/>
            </p:nvSpPr>
            <p:spPr>
              <a:xfrm>
                <a:off x="5405835" y="4867656"/>
                <a:ext cx="31647" cy="14858"/>
              </a:xfrm>
              <a:custGeom>
                <a:avLst/>
                <a:gdLst/>
                <a:ahLst/>
                <a:cxnLst/>
                <a:rect l="l" t="t" r="r" b="b"/>
                <a:pathLst>
                  <a:path w="31647" h="14858" extrusionOk="0">
                    <a:moveTo>
                      <a:pt x="31648" y="12954"/>
                    </a:moveTo>
                    <a:lnTo>
                      <a:pt x="31648" y="0"/>
                    </a:lnTo>
                    <a:lnTo>
                      <a:pt x="0" y="2476"/>
                    </a:lnTo>
                    <a:lnTo>
                      <a:pt x="18152" y="14859"/>
                    </a:lnTo>
                    <a:lnTo>
                      <a:pt x="31648"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9" name="Google Shape;1849;p30"/>
              <p:cNvSpPr/>
              <p:nvPr/>
            </p:nvSpPr>
            <p:spPr>
              <a:xfrm>
                <a:off x="5416479" y="4820126"/>
                <a:ext cx="23664" cy="13049"/>
              </a:xfrm>
              <a:custGeom>
                <a:avLst/>
                <a:gdLst/>
                <a:ahLst/>
                <a:cxnLst/>
                <a:rect l="l" t="t" r="r" b="b"/>
                <a:pathLst>
                  <a:path w="23664" h="13049" extrusionOk="0">
                    <a:moveTo>
                      <a:pt x="23664" y="13049"/>
                    </a:moveTo>
                    <a:lnTo>
                      <a:pt x="23664" y="0"/>
                    </a:lnTo>
                    <a:lnTo>
                      <a:pt x="0" y="8573"/>
                    </a:lnTo>
                    <a:lnTo>
                      <a:pt x="23664" y="1304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0" name="Google Shape;1850;p30"/>
              <p:cNvSpPr/>
              <p:nvPr/>
            </p:nvSpPr>
            <p:spPr>
              <a:xfrm>
                <a:off x="5342159" y="4824983"/>
                <a:ext cx="35544" cy="24669"/>
              </a:xfrm>
              <a:custGeom>
                <a:avLst/>
                <a:gdLst/>
                <a:ahLst/>
                <a:cxnLst/>
                <a:rect l="l" t="t" r="r" b="b"/>
                <a:pathLst>
                  <a:path w="35544" h="24669" extrusionOk="0">
                    <a:moveTo>
                      <a:pt x="0" y="7525"/>
                    </a:moveTo>
                    <a:lnTo>
                      <a:pt x="7793" y="0"/>
                    </a:lnTo>
                    <a:lnTo>
                      <a:pt x="35544" y="19050"/>
                    </a:lnTo>
                    <a:lnTo>
                      <a:pt x="33834" y="24670"/>
                    </a:lnTo>
                    <a:cubicBezTo>
                      <a:pt x="33834" y="24670"/>
                      <a:pt x="13115" y="15907"/>
                      <a:pt x="12450" y="15145"/>
                    </a:cubicBezTo>
                    <a:cubicBezTo>
                      <a:pt x="11785" y="14383"/>
                      <a:pt x="0" y="7525"/>
                      <a:pt x="0" y="752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1" name="Google Shape;1851;p30"/>
              <p:cNvSpPr/>
              <p:nvPr/>
            </p:nvSpPr>
            <p:spPr>
              <a:xfrm>
                <a:off x="5269455" y="4783550"/>
                <a:ext cx="44382" cy="29241"/>
              </a:xfrm>
              <a:custGeom>
                <a:avLst/>
                <a:gdLst/>
                <a:ahLst/>
                <a:cxnLst/>
                <a:rect l="l" t="t" r="r" b="b"/>
                <a:pathLst>
                  <a:path w="44382" h="29241" extrusionOk="0">
                    <a:moveTo>
                      <a:pt x="0" y="8287"/>
                    </a:moveTo>
                    <a:lnTo>
                      <a:pt x="36875" y="29242"/>
                    </a:lnTo>
                    <a:lnTo>
                      <a:pt x="44383" y="23717"/>
                    </a:lnTo>
                    <a:lnTo>
                      <a:pt x="39441" y="17907"/>
                    </a:lnTo>
                    <a:cubicBezTo>
                      <a:pt x="36143" y="14135"/>
                      <a:pt x="32256" y="10925"/>
                      <a:pt x="27941" y="8382"/>
                    </a:cubicBezTo>
                    <a:cubicBezTo>
                      <a:pt x="25185" y="7906"/>
                      <a:pt x="7698" y="0"/>
                      <a:pt x="7698"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2" name="Google Shape;1852;p30"/>
              <p:cNvSpPr/>
              <p:nvPr/>
            </p:nvSpPr>
            <p:spPr>
              <a:xfrm>
                <a:off x="5310227" y="4760118"/>
                <a:ext cx="20528" cy="18383"/>
              </a:xfrm>
              <a:custGeom>
                <a:avLst/>
                <a:gdLst/>
                <a:ahLst/>
                <a:cxnLst/>
                <a:rect l="l" t="t" r="r" b="b"/>
                <a:pathLst>
                  <a:path w="20528" h="18383" extrusionOk="0">
                    <a:moveTo>
                      <a:pt x="20528" y="18383"/>
                    </a:moveTo>
                    <a:lnTo>
                      <a:pt x="20528" y="5429"/>
                    </a:lnTo>
                    <a:lnTo>
                      <a:pt x="3611" y="0"/>
                    </a:lnTo>
                    <a:lnTo>
                      <a:pt x="0" y="10096"/>
                    </a:lnTo>
                    <a:lnTo>
                      <a:pt x="855" y="14764"/>
                    </a:lnTo>
                    <a:lnTo>
                      <a:pt x="20528" y="18383"/>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3" name="Google Shape;1853;p30"/>
              <p:cNvSpPr/>
              <p:nvPr/>
            </p:nvSpPr>
            <p:spPr>
              <a:xfrm>
                <a:off x="5218325" y="4756213"/>
                <a:ext cx="19672" cy="14668"/>
              </a:xfrm>
              <a:custGeom>
                <a:avLst/>
                <a:gdLst/>
                <a:ahLst/>
                <a:cxnLst/>
                <a:rect l="l" t="t" r="r" b="b"/>
                <a:pathLst>
                  <a:path w="19672" h="14668" extrusionOk="0">
                    <a:moveTo>
                      <a:pt x="0" y="12954"/>
                    </a:moveTo>
                    <a:lnTo>
                      <a:pt x="0" y="0"/>
                    </a:lnTo>
                    <a:lnTo>
                      <a:pt x="19673" y="2096"/>
                    </a:lnTo>
                    <a:lnTo>
                      <a:pt x="13305" y="14669"/>
                    </a:lnTo>
                    <a:lnTo>
                      <a:pt x="0"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4" name="Google Shape;1854;p30"/>
              <p:cNvSpPr/>
              <p:nvPr/>
            </p:nvSpPr>
            <p:spPr>
              <a:xfrm>
                <a:off x="5219085" y="4799552"/>
                <a:ext cx="22524" cy="22764"/>
              </a:xfrm>
              <a:custGeom>
                <a:avLst/>
                <a:gdLst/>
                <a:ahLst/>
                <a:cxnLst/>
                <a:rect l="l" t="t" r="r" b="b"/>
                <a:pathLst>
                  <a:path w="22524" h="22764" extrusionOk="0">
                    <a:moveTo>
                      <a:pt x="0" y="13430"/>
                    </a:moveTo>
                    <a:lnTo>
                      <a:pt x="0" y="0"/>
                    </a:lnTo>
                    <a:lnTo>
                      <a:pt x="22524" y="0"/>
                    </a:lnTo>
                    <a:lnTo>
                      <a:pt x="17012" y="12001"/>
                    </a:lnTo>
                    <a:lnTo>
                      <a:pt x="7508" y="2276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5" name="Google Shape;1855;p30"/>
              <p:cNvSpPr/>
              <p:nvPr/>
            </p:nvSpPr>
            <p:spPr>
              <a:xfrm>
                <a:off x="5218990" y="4743450"/>
                <a:ext cx="221102" cy="139065"/>
              </a:xfrm>
              <a:custGeom>
                <a:avLst/>
                <a:gdLst/>
                <a:ahLst/>
                <a:cxnLst/>
                <a:rect l="l" t="t" r="r" b="b"/>
                <a:pathLst>
                  <a:path w="221102" h="139065" extrusionOk="0">
                    <a:moveTo>
                      <a:pt x="111955" y="22098"/>
                    </a:moveTo>
                    <a:cubicBezTo>
                      <a:pt x="109027" y="22098"/>
                      <a:pt x="106100" y="22355"/>
                      <a:pt x="103211" y="22860"/>
                    </a:cubicBezTo>
                    <a:cubicBezTo>
                      <a:pt x="99315" y="23431"/>
                      <a:pt x="94943" y="24194"/>
                      <a:pt x="90096" y="25241"/>
                    </a:cubicBezTo>
                    <a:cubicBezTo>
                      <a:pt x="85249" y="26289"/>
                      <a:pt x="80592" y="27527"/>
                      <a:pt x="74985" y="29051"/>
                    </a:cubicBezTo>
                    <a:cubicBezTo>
                      <a:pt x="69891" y="30623"/>
                      <a:pt x="64911" y="32537"/>
                      <a:pt x="60064" y="34766"/>
                    </a:cubicBezTo>
                    <a:lnTo>
                      <a:pt x="98079" y="56864"/>
                    </a:lnTo>
                    <a:lnTo>
                      <a:pt x="104922" y="54483"/>
                    </a:lnTo>
                    <a:cubicBezTo>
                      <a:pt x="114426" y="51245"/>
                      <a:pt x="123929" y="48482"/>
                      <a:pt x="132388" y="46196"/>
                    </a:cubicBezTo>
                    <a:cubicBezTo>
                      <a:pt x="140514" y="44063"/>
                      <a:pt x="148820" y="42691"/>
                      <a:pt x="157193" y="42101"/>
                    </a:cubicBezTo>
                    <a:cubicBezTo>
                      <a:pt x="164796" y="41643"/>
                      <a:pt x="172427" y="42148"/>
                      <a:pt x="179907" y="43624"/>
                    </a:cubicBezTo>
                    <a:cubicBezTo>
                      <a:pt x="187576" y="45291"/>
                      <a:pt x="194923" y="48187"/>
                      <a:pt x="201670" y="52197"/>
                    </a:cubicBezTo>
                    <a:cubicBezTo>
                      <a:pt x="208294" y="55540"/>
                      <a:pt x="213949" y="60522"/>
                      <a:pt x="218112" y="66675"/>
                    </a:cubicBezTo>
                    <a:cubicBezTo>
                      <a:pt x="220887" y="71133"/>
                      <a:pt x="221780" y="76514"/>
                      <a:pt x="220583" y="81629"/>
                    </a:cubicBezTo>
                    <a:cubicBezTo>
                      <a:pt x="218929" y="87249"/>
                      <a:pt x="215859" y="92335"/>
                      <a:pt x="211649" y="96393"/>
                    </a:cubicBezTo>
                    <a:cubicBezTo>
                      <a:pt x="206375" y="101660"/>
                      <a:pt x="200511" y="106299"/>
                      <a:pt x="194162" y="110204"/>
                    </a:cubicBezTo>
                    <a:lnTo>
                      <a:pt x="218492" y="124206"/>
                    </a:lnTo>
                    <a:lnTo>
                      <a:pt x="205187" y="131921"/>
                    </a:lnTo>
                    <a:lnTo>
                      <a:pt x="180667" y="117729"/>
                    </a:lnTo>
                    <a:cubicBezTo>
                      <a:pt x="168996" y="123473"/>
                      <a:pt x="156812" y="128102"/>
                      <a:pt x="144267" y="131540"/>
                    </a:cubicBezTo>
                    <a:cubicBezTo>
                      <a:pt x="131095" y="135169"/>
                      <a:pt x="117657" y="137684"/>
                      <a:pt x="104066" y="139065"/>
                    </a:cubicBezTo>
                    <a:lnTo>
                      <a:pt x="91236" y="116014"/>
                    </a:lnTo>
                    <a:cubicBezTo>
                      <a:pt x="94829" y="116014"/>
                      <a:pt x="98421" y="115757"/>
                      <a:pt x="101976" y="115253"/>
                    </a:cubicBezTo>
                    <a:cubicBezTo>
                      <a:pt x="106727" y="114681"/>
                      <a:pt x="112050" y="113729"/>
                      <a:pt x="117942" y="112490"/>
                    </a:cubicBezTo>
                    <a:cubicBezTo>
                      <a:pt x="123834" y="111252"/>
                      <a:pt x="130107" y="109633"/>
                      <a:pt x="136950" y="107728"/>
                    </a:cubicBezTo>
                    <a:cubicBezTo>
                      <a:pt x="143450" y="105842"/>
                      <a:pt x="149799" y="103489"/>
                      <a:pt x="155957" y="100679"/>
                    </a:cubicBezTo>
                    <a:lnTo>
                      <a:pt x="117942" y="78772"/>
                    </a:lnTo>
                    <a:lnTo>
                      <a:pt x="113000" y="80486"/>
                    </a:lnTo>
                    <a:lnTo>
                      <a:pt x="107773" y="82105"/>
                    </a:lnTo>
                    <a:cubicBezTo>
                      <a:pt x="99163" y="85011"/>
                      <a:pt x="90410" y="87459"/>
                      <a:pt x="81543" y="89440"/>
                    </a:cubicBezTo>
                    <a:cubicBezTo>
                      <a:pt x="74187" y="91183"/>
                      <a:pt x="66669" y="92202"/>
                      <a:pt x="59114" y="92488"/>
                    </a:cubicBezTo>
                    <a:cubicBezTo>
                      <a:pt x="52470" y="92726"/>
                      <a:pt x="45827" y="92126"/>
                      <a:pt x="39346" y="90678"/>
                    </a:cubicBezTo>
                    <a:cubicBezTo>
                      <a:pt x="32921" y="89049"/>
                      <a:pt x="26753" y="86544"/>
                      <a:pt x="21003" y="83248"/>
                    </a:cubicBezTo>
                    <a:cubicBezTo>
                      <a:pt x="14759" y="79915"/>
                      <a:pt x="9342" y="75229"/>
                      <a:pt x="5132" y="69532"/>
                    </a:cubicBezTo>
                    <a:cubicBezTo>
                      <a:pt x="2053" y="65246"/>
                      <a:pt x="542" y="60036"/>
                      <a:pt x="855" y="54769"/>
                    </a:cubicBezTo>
                    <a:cubicBezTo>
                      <a:pt x="1359" y="49282"/>
                      <a:pt x="3554" y="44091"/>
                      <a:pt x="7128" y="39910"/>
                    </a:cubicBezTo>
                    <a:cubicBezTo>
                      <a:pt x="11500" y="34442"/>
                      <a:pt x="16698" y="29689"/>
                      <a:pt x="22524" y="25813"/>
                    </a:cubicBezTo>
                    <a:lnTo>
                      <a:pt x="0" y="12763"/>
                    </a:lnTo>
                    <a:lnTo>
                      <a:pt x="13305" y="5144"/>
                    </a:lnTo>
                    <a:lnTo>
                      <a:pt x="35544" y="18002"/>
                    </a:lnTo>
                    <a:cubicBezTo>
                      <a:pt x="46055" y="12849"/>
                      <a:pt x="57070" y="8830"/>
                      <a:pt x="68427" y="6001"/>
                    </a:cubicBezTo>
                    <a:cubicBezTo>
                      <a:pt x="79205" y="3258"/>
                      <a:pt x="90162" y="1248"/>
                      <a:pt x="101215" y="0"/>
                    </a:cubicBezTo>
                    <a:close/>
                    <a:moveTo>
                      <a:pt x="47044" y="62294"/>
                    </a:moveTo>
                    <a:cubicBezTo>
                      <a:pt x="52052" y="65179"/>
                      <a:pt x="57840" y="66408"/>
                      <a:pt x="63580" y="65818"/>
                    </a:cubicBezTo>
                    <a:cubicBezTo>
                      <a:pt x="71345" y="64961"/>
                      <a:pt x="78986" y="63275"/>
                      <a:pt x="86389" y="60770"/>
                    </a:cubicBezTo>
                    <a:lnTo>
                      <a:pt x="50560" y="40005"/>
                    </a:lnTo>
                    <a:cubicBezTo>
                      <a:pt x="37255" y="48673"/>
                      <a:pt x="35924" y="56007"/>
                      <a:pt x="46854" y="62294"/>
                    </a:cubicBezTo>
                    <a:close/>
                    <a:moveTo>
                      <a:pt x="172494" y="72771"/>
                    </a:moveTo>
                    <a:cubicBezTo>
                      <a:pt x="167048" y="69771"/>
                      <a:pt x="160775" y="68628"/>
                      <a:pt x="154627" y="69532"/>
                    </a:cubicBezTo>
                    <a:cubicBezTo>
                      <a:pt x="146149" y="70609"/>
                      <a:pt x="137776" y="72457"/>
                      <a:pt x="129632" y="75057"/>
                    </a:cubicBezTo>
                    <a:lnTo>
                      <a:pt x="165176" y="95631"/>
                    </a:lnTo>
                    <a:cubicBezTo>
                      <a:pt x="180192" y="86296"/>
                      <a:pt x="182568" y="78677"/>
                      <a:pt x="172304" y="72771"/>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56" name="Google Shape;1856;p30"/>
            <p:cNvGrpSpPr/>
            <p:nvPr/>
          </p:nvGrpSpPr>
          <p:grpSpPr>
            <a:xfrm>
              <a:off x="3200486" y="3710215"/>
              <a:ext cx="664598" cy="467011"/>
              <a:chOff x="4981586" y="4526565"/>
              <a:chExt cx="664598" cy="467011"/>
            </a:xfrm>
          </p:grpSpPr>
          <p:sp>
            <p:nvSpPr>
              <p:cNvPr id="1857" name="Google Shape;1857;p30"/>
              <p:cNvSpPr/>
              <p:nvPr/>
            </p:nvSpPr>
            <p:spPr>
              <a:xfrm>
                <a:off x="4981586" y="4608957"/>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8" name="Google Shape;1858;p30"/>
              <p:cNvSpPr/>
              <p:nvPr/>
            </p:nvSpPr>
            <p:spPr>
              <a:xfrm>
                <a:off x="4981681" y="4716589"/>
                <a:ext cx="65671" cy="87630"/>
              </a:xfrm>
              <a:custGeom>
                <a:avLst/>
                <a:gdLst/>
                <a:ahLst/>
                <a:cxnLst/>
                <a:rect l="l" t="t" r="r" b="b"/>
                <a:pathLst>
                  <a:path w="65671" h="87630" extrusionOk="0">
                    <a:moveTo>
                      <a:pt x="0" y="87630"/>
                    </a:moveTo>
                    <a:lnTo>
                      <a:pt x="0" y="0"/>
                    </a:lnTo>
                    <a:lnTo>
                      <a:pt x="65671" y="58579"/>
                    </a:lnTo>
                    <a:lnTo>
                      <a:pt x="0" y="8763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9" name="Google Shape;1859;p30"/>
              <p:cNvSpPr/>
              <p:nvPr/>
            </p:nvSpPr>
            <p:spPr>
              <a:xfrm>
                <a:off x="5596100" y="4718875"/>
                <a:ext cx="50084" cy="118109"/>
              </a:xfrm>
              <a:custGeom>
                <a:avLst/>
                <a:gdLst/>
                <a:ahLst/>
                <a:cxnLst/>
                <a:rect l="l" t="t" r="r" b="b"/>
                <a:pathLst>
                  <a:path w="50084" h="118109" extrusionOk="0">
                    <a:moveTo>
                      <a:pt x="50085" y="0"/>
                    </a:moveTo>
                    <a:lnTo>
                      <a:pt x="50085" y="82391"/>
                    </a:lnTo>
                    <a:lnTo>
                      <a:pt x="16442" y="118110"/>
                    </a:lnTo>
                    <a:lnTo>
                      <a:pt x="0" y="23813"/>
                    </a:lnTo>
                    <a:lnTo>
                      <a:pt x="50085"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0" name="Google Shape;1860;p30"/>
              <p:cNvSpPr/>
              <p:nvPr/>
            </p:nvSpPr>
            <p:spPr>
              <a:xfrm>
                <a:off x="4981586" y="4526565"/>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1" name="Google Shape;1861;p30"/>
              <p:cNvSpPr/>
              <p:nvPr/>
            </p:nvSpPr>
            <p:spPr>
              <a:xfrm>
                <a:off x="5076086" y="4578881"/>
                <a:ext cx="475673" cy="275344"/>
              </a:xfrm>
              <a:custGeom>
                <a:avLst/>
                <a:gdLst/>
                <a:ahLst/>
                <a:cxnLst/>
                <a:rect l="l" t="t" r="r" b="b"/>
                <a:pathLst>
                  <a:path w="475673" h="275344" extrusionOk="0">
                    <a:moveTo>
                      <a:pt x="475252" y="145994"/>
                    </a:moveTo>
                    <a:cubicBezTo>
                      <a:pt x="471830" y="178380"/>
                      <a:pt x="448831" y="210193"/>
                      <a:pt x="405969" y="235053"/>
                    </a:cubicBezTo>
                    <a:cubicBezTo>
                      <a:pt x="313117" y="288774"/>
                      <a:pt x="162482" y="288774"/>
                      <a:pt x="69535" y="235053"/>
                    </a:cubicBezTo>
                    <a:cubicBezTo>
                      <a:pt x="26768" y="210193"/>
                      <a:pt x="3769" y="178380"/>
                      <a:pt x="443" y="145994"/>
                    </a:cubicBezTo>
                    <a:cubicBezTo>
                      <a:pt x="-3549" y="107894"/>
                      <a:pt x="19450" y="69318"/>
                      <a:pt x="69535" y="40362"/>
                    </a:cubicBezTo>
                    <a:cubicBezTo>
                      <a:pt x="162482" y="-13454"/>
                      <a:pt x="313117" y="-13454"/>
                      <a:pt x="405969" y="40362"/>
                    </a:cubicBezTo>
                    <a:cubicBezTo>
                      <a:pt x="456054" y="69318"/>
                      <a:pt x="479148" y="108085"/>
                      <a:pt x="475252" y="14599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2" name="Google Shape;1862;p30"/>
              <p:cNvSpPr/>
              <p:nvPr/>
            </p:nvSpPr>
            <p:spPr>
              <a:xfrm>
                <a:off x="5076528" y="4595360"/>
                <a:ext cx="474809" cy="258865"/>
              </a:xfrm>
              <a:custGeom>
                <a:avLst/>
                <a:gdLst/>
                <a:ahLst/>
                <a:cxnLst/>
                <a:rect l="l" t="t" r="r" b="b"/>
                <a:pathLst>
                  <a:path w="474809" h="258865" extrusionOk="0">
                    <a:moveTo>
                      <a:pt x="474809" y="129516"/>
                    </a:moveTo>
                    <a:cubicBezTo>
                      <a:pt x="471388" y="161901"/>
                      <a:pt x="448389" y="193715"/>
                      <a:pt x="405526" y="218575"/>
                    </a:cubicBezTo>
                    <a:cubicBezTo>
                      <a:pt x="312675" y="272296"/>
                      <a:pt x="162040" y="272296"/>
                      <a:pt x="69092" y="218575"/>
                    </a:cubicBezTo>
                    <a:cubicBezTo>
                      <a:pt x="26325" y="193715"/>
                      <a:pt x="3326" y="161901"/>
                      <a:pt x="0" y="129516"/>
                    </a:cubicBezTo>
                    <a:cubicBezTo>
                      <a:pt x="3326" y="97131"/>
                      <a:pt x="26325" y="65222"/>
                      <a:pt x="69092" y="40362"/>
                    </a:cubicBezTo>
                    <a:cubicBezTo>
                      <a:pt x="162040" y="-13454"/>
                      <a:pt x="312675" y="-13454"/>
                      <a:pt x="405526" y="40362"/>
                    </a:cubicBezTo>
                    <a:cubicBezTo>
                      <a:pt x="448389" y="65222"/>
                      <a:pt x="471388" y="97131"/>
                      <a:pt x="474809" y="129516"/>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3" name="Google Shape;1863;p30"/>
              <p:cNvSpPr/>
              <p:nvPr/>
            </p:nvSpPr>
            <p:spPr>
              <a:xfrm>
                <a:off x="5197892" y="4657629"/>
                <a:ext cx="221515" cy="139160"/>
              </a:xfrm>
              <a:custGeom>
                <a:avLst/>
                <a:gdLst/>
                <a:ahLst/>
                <a:cxnLst/>
                <a:rect l="l" t="t" r="r" b="b"/>
                <a:pathLst>
                  <a:path w="221515" h="139160" extrusionOk="0">
                    <a:moveTo>
                      <a:pt x="112525" y="22193"/>
                    </a:moveTo>
                    <a:cubicBezTo>
                      <a:pt x="109598" y="22155"/>
                      <a:pt x="106670" y="22374"/>
                      <a:pt x="103781" y="22860"/>
                    </a:cubicBezTo>
                    <a:cubicBezTo>
                      <a:pt x="99885" y="23432"/>
                      <a:pt x="95513" y="24194"/>
                      <a:pt x="90666" y="25241"/>
                    </a:cubicBezTo>
                    <a:cubicBezTo>
                      <a:pt x="85819" y="26289"/>
                      <a:pt x="81162" y="27527"/>
                      <a:pt x="75460" y="29146"/>
                    </a:cubicBezTo>
                    <a:cubicBezTo>
                      <a:pt x="70376" y="30632"/>
                      <a:pt x="65424" y="32509"/>
                      <a:pt x="60634" y="34766"/>
                    </a:cubicBezTo>
                    <a:lnTo>
                      <a:pt x="98649" y="56960"/>
                    </a:lnTo>
                    <a:lnTo>
                      <a:pt x="105492" y="54483"/>
                    </a:lnTo>
                    <a:cubicBezTo>
                      <a:pt x="114996" y="51245"/>
                      <a:pt x="124500" y="48482"/>
                      <a:pt x="132958" y="46196"/>
                    </a:cubicBezTo>
                    <a:cubicBezTo>
                      <a:pt x="141046" y="44044"/>
                      <a:pt x="149324" y="42701"/>
                      <a:pt x="157668" y="42196"/>
                    </a:cubicBezTo>
                    <a:cubicBezTo>
                      <a:pt x="165309" y="41691"/>
                      <a:pt x="172978" y="42196"/>
                      <a:pt x="180477" y="43720"/>
                    </a:cubicBezTo>
                    <a:cubicBezTo>
                      <a:pt x="188146" y="45330"/>
                      <a:pt x="195502" y="48187"/>
                      <a:pt x="202241" y="52197"/>
                    </a:cubicBezTo>
                    <a:cubicBezTo>
                      <a:pt x="208817" y="55607"/>
                      <a:pt x="214443" y="60617"/>
                      <a:pt x="218587" y="66770"/>
                    </a:cubicBezTo>
                    <a:cubicBezTo>
                      <a:pt x="221343" y="71238"/>
                      <a:pt x="222199" y="76619"/>
                      <a:pt x="220963" y="81725"/>
                    </a:cubicBezTo>
                    <a:cubicBezTo>
                      <a:pt x="219347" y="87354"/>
                      <a:pt x="216268" y="92450"/>
                      <a:pt x="212029" y="96488"/>
                    </a:cubicBezTo>
                    <a:cubicBezTo>
                      <a:pt x="206755" y="101756"/>
                      <a:pt x="200891" y="106394"/>
                      <a:pt x="194543" y="110300"/>
                    </a:cubicBezTo>
                    <a:lnTo>
                      <a:pt x="218872" y="124396"/>
                    </a:lnTo>
                    <a:lnTo>
                      <a:pt x="205662" y="132017"/>
                    </a:lnTo>
                    <a:lnTo>
                      <a:pt x="181142" y="117824"/>
                    </a:lnTo>
                    <a:cubicBezTo>
                      <a:pt x="169462" y="123625"/>
                      <a:pt x="157240" y="128254"/>
                      <a:pt x="144648" y="131636"/>
                    </a:cubicBezTo>
                    <a:cubicBezTo>
                      <a:pt x="131494" y="135322"/>
                      <a:pt x="118037" y="137846"/>
                      <a:pt x="104447" y="139160"/>
                    </a:cubicBezTo>
                    <a:lnTo>
                      <a:pt x="91711" y="116205"/>
                    </a:lnTo>
                    <a:cubicBezTo>
                      <a:pt x="95275" y="116110"/>
                      <a:pt x="98830" y="115824"/>
                      <a:pt x="102356" y="115348"/>
                    </a:cubicBezTo>
                    <a:cubicBezTo>
                      <a:pt x="107754" y="114710"/>
                      <a:pt x="113114" y="113786"/>
                      <a:pt x="118417" y="112586"/>
                    </a:cubicBezTo>
                    <a:cubicBezTo>
                      <a:pt x="124310" y="111347"/>
                      <a:pt x="130487" y="109728"/>
                      <a:pt x="137425" y="107823"/>
                    </a:cubicBezTo>
                    <a:cubicBezTo>
                      <a:pt x="143925" y="105985"/>
                      <a:pt x="150283" y="103661"/>
                      <a:pt x="156432" y="100870"/>
                    </a:cubicBezTo>
                    <a:lnTo>
                      <a:pt x="118417" y="78867"/>
                    </a:lnTo>
                    <a:lnTo>
                      <a:pt x="113475" y="80582"/>
                    </a:lnTo>
                    <a:lnTo>
                      <a:pt x="108248" y="82201"/>
                    </a:lnTo>
                    <a:cubicBezTo>
                      <a:pt x="98744" y="85344"/>
                      <a:pt x="89906" y="87821"/>
                      <a:pt x="81923" y="89630"/>
                    </a:cubicBezTo>
                    <a:cubicBezTo>
                      <a:pt x="74557" y="91307"/>
                      <a:pt x="67049" y="92297"/>
                      <a:pt x="59494" y="92583"/>
                    </a:cubicBezTo>
                    <a:cubicBezTo>
                      <a:pt x="52851" y="92812"/>
                      <a:pt x="46217" y="92212"/>
                      <a:pt x="39726" y="90773"/>
                    </a:cubicBezTo>
                    <a:cubicBezTo>
                      <a:pt x="33301" y="89240"/>
                      <a:pt x="27143" y="86735"/>
                      <a:pt x="21479" y="83344"/>
                    </a:cubicBezTo>
                    <a:cubicBezTo>
                      <a:pt x="15187" y="80039"/>
                      <a:pt x="9732" y="75352"/>
                      <a:pt x="5512" y="69628"/>
                    </a:cubicBezTo>
                    <a:cubicBezTo>
                      <a:pt x="2433" y="65342"/>
                      <a:pt x="922" y="60132"/>
                      <a:pt x="1236" y="54864"/>
                    </a:cubicBezTo>
                    <a:cubicBezTo>
                      <a:pt x="1825" y="49406"/>
                      <a:pt x="4011" y="44234"/>
                      <a:pt x="7508" y="40005"/>
                    </a:cubicBezTo>
                    <a:cubicBezTo>
                      <a:pt x="11918" y="34566"/>
                      <a:pt x="17145" y="29842"/>
                      <a:pt x="22999" y="26003"/>
                    </a:cubicBezTo>
                    <a:lnTo>
                      <a:pt x="0" y="12859"/>
                    </a:lnTo>
                    <a:lnTo>
                      <a:pt x="13210" y="5144"/>
                    </a:lnTo>
                    <a:lnTo>
                      <a:pt x="35544" y="18098"/>
                    </a:lnTo>
                    <a:cubicBezTo>
                      <a:pt x="45998" y="12878"/>
                      <a:pt x="56994" y="8820"/>
                      <a:pt x="68332" y="6001"/>
                    </a:cubicBezTo>
                    <a:cubicBezTo>
                      <a:pt x="79110" y="3258"/>
                      <a:pt x="90067" y="1248"/>
                      <a:pt x="101120" y="0"/>
                    </a:cubicBezTo>
                    <a:close/>
                    <a:moveTo>
                      <a:pt x="47519" y="62294"/>
                    </a:moveTo>
                    <a:cubicBezTo>
                      <a:pt x="52556" y="65189"/>
                      <a:pt x="58372" y="66418"/>
                      <a:pt x="64151" y="65818"/>
                    </a:cubicBezTo>
                    <a:cubicBezTo>
                      <a:pt x="71877" y="64951"/>
                      <a:pt x="79499" y="63265"/>
                      <a:pt x="86865" y="60770"/>
                    </a:cubicBezTo>
                    <a:lnTo>
                      <a:pt x="51130" y="40005"/>
                    </a:lnTo>
                    <a:cubicBezTo>
                      <a:pt x="38015" y="48701"/>
                      <a:pt x="36808" y="56131"/>
                      <a:pt x="47519" y="62294"/>
                    </a:cubicBezTo>
                    <a:close/>
                    <a:moveTo>
                      <a:pt x="172969" y="72771"/>
                    </a:moveTo>
                    <a:cubicBezTo>
                      <a:pt x="167523" y="69771"/>
                      <a:pt x="161251" y="68628"/>
                      <a:pt x="155102" y="69533"/>
                    </a:cubicBezTo>
                    <a:cubicBezTo>
                      <a:pt x="146663" y="70656"/>
                      <a:pt x="138328" y="72504"/>
                      <a:pt x="130202" y="75057"/>
                    </a:cubicBezTo>
                    <a:lnTo>
                      <a:pt x="165746" y="95631"/>
                    </a:lnTo>
                    <a:cubicBezTo>
                      <a:pt x="180572" y="86392"/>
                      <a:pt x="183328" y="78677"/>
                      <a:pt x="172969" y="72771"/>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4" name="Google Shape;1864;p30"/>
              <p:cNvSpPr/>
              <p:nvPr/>
            </p:nvSpPr>
            <p:spPr>
              <a:xfrm>
                <a:off x="5289888" y="4760785"/>
                <a:ext cx="14540" cy="19050"/>
              </a:xfrm>
              <a:custGeom>
                <a:avLst/>
                <a:gdLst/>
                <a:ahLst/>
                <a:cxnLst/>
                <a:rect l="l" t="t" r="r" b="b"/>
                <a:pathLst>
                  <a:path w="14540" h="19050" extrusionOk="0">
                    <a:moveTo>
                      <a:pt x="0" y="12954"/>
                    </a:moveTo>
                    <a:cubicBezTo>
                      <a:pt x="0" y="12001"/>
                      <a:pt x="0" y="0"/>
                      <a:pt x="0" y="0"/>
                    </a:cubicBezTo>
                    <a:lnTo>
                      <a:pt x="14541" y="9525"/>
                    </a:lnTo>
                    <a:lnTo>
                      <a:pt x="8173" y="1905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5" name="Google Shape;1865;p30"/>
              <p:cNvSpPr/>
              <p:nvPr/>
            </p:nvSpPr>
            <p:spPr>
              <a:xfrm>
                <a:off x="5385496" y="4768976"/>
                <a:ext cx="31552" cy="14858"/>
              </a:xfrm>
              <a:custGeom>
                <a:avLst/>
                <a:gdLst/>
                <a:ahLst/>
                <a:cxnLst/>
                <a:rect l="l" t="t" r="r" b="b"/>
                <a:pathLst>
                  <a:path w="31552" h="14858" extrusionOk="0">
                    <a:moveTo>
                      <a:pt x="31552" y="12954"/>
                    </a:moveTo>
                    <a:lnTo>
                      <a:pt x="31552" y="0"/>
                    </a:lnTo>
                    <a:lnTo>
                      <a:pt x="0" y="2477"/>
                    </a:lnTo>
                    <a:lnTo>
                      <a:pt x="18152" y="14859"/>
                    </a:lnTo>
                    <a:lnTo>
                      <a:pt x="31552"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6" name="Google Shape;1866;p30"/>
              <p:cNvSpPr/>
              <p:nvPr/>
            </p:nvSpPr>
            <p:spPr>
              <a:xfrm>
                <a:off x="5396046" y="4721447"/>
                <a:ext cx="23664" cy="13049"/>
              </a:xfrm>
              <a:custGeom>
                <a:avLst/>
                <a:gdLst/>
                <a:ahLst/>
                <a:cxnLst/>
                <a:rect l="l" t="t" r="r" b="b"/>
                <a:pathLst>
                  <a:path w="23664" h="13049" extrusionOk="0">
                    <a:moveTo>
                      <a:pt x="23664" y="13049"/>
                    </a:moveTo>
                    <a:lnTo>
                      <a:pt x="23664" y="0"/>
                    </a:lnTo>
                    <a:lnTo>
                      <a:pt x="0" y="8572"/>
                    </a:lnTo>
                    <a:lnTo>
                      <a:pt x="23664" y="1304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7" name="Google Shape;1867;p30"/>
              <p:cNvSpPr/>
              <p:nvPr/>
            </p:nvSpPr>
            <p:spPr>
              <a:xfrm>
                <a:off x="5321441" y="4726305"/>
                <a:ext cx="35639" cy="24764"/>
              </a:xfrm>
              <a:custGeom>
                <a:avLst/>
                <a:gdLst/>
                <a:ahLst/>
                <a:cxnLst/>
                <a:rect l="l" t="t" r="r" b="b"/>
                <a:pathLst>
                  <a:path w="35639" h="24764" extrusionOk="0">
                    <a:moveTo>
                      <a:pt x="0" y="7620"/>
                    </a:moveTo>
                    <a:lnTo>
                      <a:pt x="7888" y="0"/>
                    </a:lnTo>
                    <a:lnTo>
                      <a:pt x="35639" y="19050"/>
                    </a:lnTo>
                    <a:lnTo>
                      <a:pt x="33929" y="24765"/>
                    </a:lnTo>
                    <a:cubicBezTo>
                      <a:pt x="33929" y="24765"/>
                      <a:pt x="13210" y="16002"/>
                      <a:pt x="12545" y="1524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8" name="Google Shape;1868;p30"/>
              <p:cNvSpPr/>
              <p:nvPr/>
            </p:nvSpPr>
            <p:spPr>
              <a:xfrm>
                <a:off x="5249117" y="4684871"/>
                <a:ext cx="44382" cy="29146"/>
              </a:xfrm>
              <a:custGeom>
                <a:avLst/>
                <a:gdLst/>
                <a:ahLst/>
                <a:cxnLst/>
                <a:rect l="l" t="t" r="r" b="b"/>
                <a:pathLst>
                  <a:path w="44382" h="29146" extrusionOk="0">
                    <a:moveTo>
                      <a:pt x="0" y="8287"/>
                    </a:moveTo>
                    <a:lnTo>
                      <a:pt x="36780" y="29146"/>
                    </a:lnTo>
                    <a:lnTo>
                      <a:pt x="44383" y="23717"/>
                    </a:lnTo>
                    <a:lnTo>
                      <a:pt x="39346" y="17907"/>
                    </a:lnTo>
                    <a:cubicBezTo>
                      <a:pt x="36105" y="14116"/>
                      <a:pt x="32246" y="10896"/>
                      <a:pt x="27941" y="8382"/>
                    </a:cubicBezTo>
                    <a:cubicBezTo>
                      <a:pt x="25185" y="7811"/>
                      <a:pt x="7698" y="0"/>
                      <a:pt x="7698"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9" name="Google Shape;1869;p30"/>
              <p:cNvSpPr/>
              <p:nvPr/>
            </p:nvSpPr>
            <p:spPr>
              <a:xfrm>
                <a:off x="5289888" y="4661344"/>
                <a:ext cx="20528" cy="18478"/>
              </a:xfrm>
              <a:custGeom>
                <a:avLst/>
                <a:gdLst/>
                <a:ahLst/>
                <a:cxnLst/>
                <a:rect l="l" t="t" r="r" b="b"/>
                <a:pathLst>
                  <a:path w="20528" h="18478" extrusionOk="0">
                    <a:moveTo>
                      <a:pt x="20528" y="18479"/>
                    </a:moveTo>
                    <a:lnTo>
                      <a:pt x="20528" y="5524"/>
                    </a:lnTo>
                    <a:lnTo>
                      <a:pt x="3611" y="0"/>
                    </a:lnTo>
                    <a:lnTo>
                      <a:pt x="0" y="10096"/>
                    </a:lnTo>
                    <a:lnTo>
                      <a:pt x="855" y="14764"/>
                    </a:lnTo>
                    <a:lnTo>
                      <a:pt x="20528" y="18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0" name="Google Shape;1870;p30"/>
              <p:cNvSpPr/>
              <p:nvPr/>
            </p:nvSpPr>
            <p:spPr>
              <a:xfrm>
                <a:off x="5197987" y="4657534"/>
                <a:ext cx="19577" cy="14668"/>
              </a:xfrm>
              <a:custGeom>
                <a:avLst/>
                <a:gdLst/>
                <a:ahLst/>
                <a:cxnLst/>
                <a:rect l="l" t="t" r="r" b="b"/>
                <a:pathLst>
                  <a:path w="19577" h="14668" extrusionOk="0">
                    <a:moveTo>
                      <a:pt x="0" y="12954"/>
                    </a:moveTo>
                    <a:lnTo>
                      <a:pt x="0" y="0"/>
                    </a:lnTo>
                    <a:lnTo>
                      <a:pt x="19578" y="2096"/>
                    </a:lnTo>
                    <a:lnTo>
                      <a:pt x="13305" y="14668"/>
                    </a:lnTo>
                    <a:lnTo>
                      <a:pt x="0"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1" name="Google Shape;1871;p30"/>
              <p:cNvSpPr/>
              <p:nvPr/>
            </p:nvSpPr>
            <p:spPr>
              <a:xfrm>
                <a:off x="5198652" y="4700873"/>
                <a:ext cx="22428" cy="22764"/>
              </a:xfrm>
              <a:custGeom>
                <a:avLst/>
                <a:gdLst/>
                <a:ahLst/>
                <a:cxnLst/>
                <a:rect l="l" t="t" r="r" b="b"/>
                <a:pathLst>
                  <a:path w="22428" h="22764" extrusionOk="0">
                    <a:moveTo>
                      <a:pt x="0" y="13430"/>
                    </a:moveTo>
                    <a:cubicBezTo>
                      <a:pt x="0" y="13430"/>
                      <a:pt x="0" y="0"/>
                      <a:pt x="0" y="0"/>
                    </a:cubicBezTo>
                    <a:lnTo>
                      <a:pt x="22429" y="0"/>
                    </a:lnTo>
                    <a:lnTo>
                      <a:pt x="16917" y="12002"/>
                    </a:lnTo>
                    <a:lnTo>
                      <a:pt x="7413" y="2276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2" name="Google Shape;1872;p30"/>
              <p:cNvSpPr/>
              <p:nvPr/>
            </p:nvSpPr>
            <p:spPr>
              <a:xfrm>
                <a:off x="5197892" y="4644961"/>
                <a:ext cx="221610" cy="138874"/>
              </a:xfrm>
              <a:custGeom>
                <a:avLst/>
                <a:gdLst/>
                <a:ahLst/>
                <a:cxnLst/>
                <a:rect l="l" t="t" r="r" b="b"/>
                <a:pathLst>
                  <a:path w="221610" h="138874" extrusionOk="0">
                    <a:moveTo>
                      <a:pt x="112525" y="22288"/>
                    </a:moveTo>
                    <a:cubicBezTo>
                      <a:pt x="109598" y="22298"/>
                      <a:pt x="106680" y="22517"/>
                      <a:pt x="103781" y="22955"/>
                    </a:cubicBezTo>
                    <a:cubicBezTo>
                      <a:pt x="99885" y="23527"/>
                      <a:pt x="95513" y="24289"/>
                      <a:pt x="90666" y="25337"/>
                    </a:cubicBezTo>
                    <a:cubicBezTo>
                      <a:pt x="85819" y="26384"/>
                      <a:pt x="81162" y="27718"/>
                      <a:pt x="75460" y="29242"/>
                    </a:cubicBezTo>
                    <a:cubicBezTo>
                      <a:pt x="70395" y="30804"/>
                      <a:pt x="65434" y="32709"/>
                      <a:pt x="60634" y="34957"/>
                    </a:cubicBezTo>
                    <a:lnTo>
                      <a:pt x="98649" y="57055"/>
                    </a:lnTo>
                    <a:lnTo>
                      <a:pt x="105492" y="54578"/>
                    </a:lnTo>
                    <a:cubicBezTo>
                      <a:pt x="114996" y="51435"/>
                      <a:pt x="124500" y="48673"/>
                      <a:pt x="132958" y="46387"/>
                    </a:cubicBezTo>
                    <a:cubicBezTo>
                      <a:pt x="141036" y="44205"/>
                      <a:pt x="149314" y="42834"/>
                      <a:pt x="157668" y="42291"/>
                    </a:cubicBezTo>
                    <a:cubicBezTo>
                      <a:pt x="165309" y="41786"/>
                      <a:pt x="172978" y="42291"/>
                      <a:pt x="180477" y="43815"/>
                    </a:cubicBezTo>
                    <a:cubicBezTo>
                      <a:pt x="188127" y="45501"/>
                      <a:pt x="195464" y="48358"/>
                      <a:pt x="202241" y="52292"/>
                    </a:cubicBezTo>
                    <a:cubicBezTo>
                      <a:pt x="208846" y="55702"/>
                      <a:pt x="214501" y="60712"/>
                      <a:pt x="218682" y="66865"/>
                    </a:cubicBezTo>
                    <a:cubicBezTo>
                      <a:pt x="221438" y="71333"/>
                      <a:pt x="222294" y="76714"/>
                      <a:pt x="221058" y="81820"/>
                    </a:cubicBezTo>
                    <a:cubicBezTo>
                      <a:pt x="219442" y="87449"/>
                      <a:pt x="216363" y="92545"/>
                      <a:pt x="212125" y="96583"/>
                    </a:cubicBezTo>
                    <a:cubicBezTo>
                      <a:pt x="206869" y="101851"/>
                      <a:pt x="200996" y="106451"/>
                      <a:pt x="194638" y="110299"/>
                    </a:cubicBezTo>
                    <a:lnTo>
                      <a:pt x="218967" y="124396"/>
                    </a:lnTo>
                    <a:lnTo>
                      <a:pt x="205757" y="132112"/>
                    </a:lnTo>
                    <a:lnTo>
                      <a:pt x="181427" y="117538"/>
                    </a:lnTo>
                    <a:cubicBezTo>
                      <a:pt x="169728" y="123301"/>
                      <a:pt x="157506" y="127930"/>
                      <a:pt x="144933" y="131350"/>
                    </a:cubicBezTo>
                    <a:cubicBezTo>
                      <a:pt x="131760" y="134950"/>
                      <a:pt x="118313" y="137465"/>
                      <a:pt x="104732" y="138874"/>
                    </a:cubicBezTo>
                    <a:lnTo>
                      <a:pt x="91997" y="115824"/>
                    </a:lnTo>
                    <a:cubicBezTo>
                      <a:pt x="95561" y="115729"/>
                      <a:pt x="99115" y="115443"/>
                      <a:pt x="102641" y="114967"/>
                    </a:cubicBezTo>
                    <a:cubicBezTo>
                      <a:pt x="108039" y="114367"/>
                      <a:pt x="113399" y="113471"/>
                      <a:pt x="118702" y="112300"/>
                    </a:cubicBezTo>
                    <a:cubicBezTo>
                      <a:pt x="124595" y="110966"/>
                      <a:pt x="130772" y="109347"/>
                      <a:pt x="137710" y="107442"/>
                    </a:cubicBezTo>
                    <a:cubicBezTo>
                      <a:pt x="144229" y="105651"/>
                      <a:pt x="150578" y="103327"/>
                      <a:pt x="156717" y="100489"/>
                    </a:cubicBezTo>
                    <a:lnTo>
                      <a:pt x="118702" y="78486"/>
                    </a:lnTo>
                    <a:lnTo>
                      <a:pt x="113760" y="80296"/>
                    </a:lnTo>
                    <a:lnTo>
                      <a:pt x="108533" y="81820"/>
                    </a:lnTo>
                    <a:cubicBezTo>
                      <a:pt x="99029" y="84963"/>
                      <a:pt x="90191" y="87439"/>
                      <a:pt x="82208" y="89249"/>
                    </a:cubicBezTo>
                    <a:cubicBezTo>
                      <a:pt x="74842" y="90954"/>
                      <a:pt x="67334" y="91973"/>
                      <a:pt x="59779" y="92297"/>
                    </a:cubicBezTo>
                    <a:cubicBezTo>
                      <a:pt x="53136" y="92497"/>
                      <a:pt x="46493" y="91859"/>
                      <a:pt x="40011" y="90392"/>
                    </a:cubicBezTo>
                    <a:cubicBezTo>
                      <a:pt x="33586" y="88859"/>
                      <a:pt x="27428" y="86354"/>
                      <a:pt x="21764" y="82963"/>
                    </a:cubicBezTo>
                    <a:cubicBezTo>
                      <a:pt x="15463" y="79724"/>
                      <a:pt x="9998" y="75057"/>
                      <a:pt x="5797" y="69342"/>
                    </a:cubicBezTo>
                    <a:cubicBezTo>
                      <a:pt x="2737" y="65056"/>
                      <a:pt x="1226" y="59845"/>
                      <a:pt x="1521" y="54578"/>
                    </a:cubicBezTo>
                    <a:cubicBezTo>
                      <a:pt x="2091" y="49111"/>
                      <a:pt x="4277" y="43939"/>
                      <a:pt x="7793" y="39719"/>
                    </a:cubicBezTo>
                    <a:cubicBezTo>
                      <a:pt x="12203" y="34252"/>
                      <a:pt x="17430" y="29499"/>
                      <a:pt x="23284" y="25622"/>
                    </a:cubicBezTo>
                    <a:lnTo>
                      <a:pt x="0" y="12763"/>
                    </a:lnTo>
                    <a:lnTo>
                      <a:pt x="13210" y="5144"/>
                    </a:lnTo>
                    <a:lnTo>
                      <a:pt x="35544" y="18002"/>
                    </a:lnTo>
                    <a:cubicBezTo>
                      <a:pt x="46017" y="12821"/>
                      <a:pt x="57004" y="8763"/>
                      <a:pt x="68332" y="5905"/>
                    </a:cubicBezTo>
                    <a:cubicBezTo>
                      <a:pt x="79119" y="3191"/>
                      <a:pt x="90067" y="1219"/>
                      <a:pt x="101120" y="0"/>
                    </a:cubicBezTo>
                    <a:close/>
                    <a:moveTo>
                      <a:pt x="47519" y="62008"/>
                    </a:moveTo>
                    <a:cubicBezTo>
                      <a:pt x="52547" y="64932"/>
                      <a:pt x="58363" y="66199"/>
                      <a:pt x="64151" y="65627"/>
                    </a:cubicBezTo>
                    <a:cubicBezTo>
                      <a:pt x="71887" y="64770"/>
                      <a:pt x="79509" y="63037"/>
                      <a:pt x="86865" y="60484"/>
                    </a:cubicBezTo>
                    <a:lnTo>
                      <a:pt x="51130" y="39814"/>
                    </a:lnTo>
                    <a:cubicBezTo>
                      <a:pt x="38015" y="48387"/>
                      <a:pt x="36808" y="55788"/>
                      <a:pt x="47519" y="62008"/>
                    </a:cubicBezTo>
                    <a:close/>
                    <a:moveTo>
                      <a:pt x="172969" y="72485"/>
                    </a:moveTo>
                    <a:cubicBezTo>
                      <a:pt x="167514" y="69513"/>
                      <a:pt x="161241" y="68409"/>
                      <a:pt x="155102" y="69342"/>
                    </a:cubicBezTo>
                    <a:cubicBezTo>
                      <a:pt x="146663" y="70428"/>
                      <a:pt x="138328" y="72247"/>
                      <a:pt x="130202" y="74771"/>
                    </a:cubicBezTo>
                    <a:lnTo>
                      <a:pt x="165746" y="95345"/>
                    </a:lnTo>
                    <a:cubicBezTo>
                      <a:pt x="180572" y="86106"/>
                      <a:pt x="183328" y="78486"/>
                      <a:pt x="172969" y="72485"/>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73" name="Google Shape;1873;p30"/>
            <p:cNvGrpSpPr/>
            <p:nvPr/>
          </p:nvGrpSpPr>
          <p:grpSpPr>
            <a:xfrm>
              <a:off x="2181300" y="4477454"/>
              <a:ext cx="746806" cy="516445"/>
              <a:chOff x="3962400" y="5293804"/>
              <a:chExt cx="746806" cy="516445"/>
            </a:xfrm>
          </p:grpSpPr>
          <p:sp>
            <p:nvSpPr>
              <p:cNvPr id="1874" name="Google Shape;1874;p30"/>
              <p:cNvSpPr/>
              <p:nvPr/>
            </p:nvSpPr>
            <p:spPr>
              <a:xfrm>
                <a:off x="3962400" y="5425630"/>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5" name="Google Shape;1875;p30"/>
              <p:cNvSpPr/>
              <p:nvPr/>
            </p:nvSpPr>
            <p:spPr>
              <a:xfrm>
                <a:off x="4044607" y="5376195"/>
                <a:ext cx="664504" cy="384619"/>
              </a:xfrm>
              <a:custGeom>
                <a:avLst/>
                <a:gdLst/>
                <a:ahLst/>
                <a:cxnLst/>
                <a:rect l="l" t="t" r="r" b="b"/>
                <a:pathLst>
                  <a:path w="664504" h="384619" extrusionOk="0">
                    <a:moveTo>
                      <a:pt x="664505" y="192310"/>
                    </a:moveTo>
                    <a:cubicBezTo>
                      <a:pt x="664505" y="298520"/>
                      <a:pt x="515750" y="384619"/>
                      <a:pt x="332252" y="384619"/>
                    </a:cubicBezTo>
                    <a:cubicBezTo>
                      <a:pt x="148754" y="384619"/>
                      <a:pt x="0" y="298520"/>
                      <a:pt x="0" y="192310"/>
                    </a:cubicBezTo>
                    <a:cubicBezTo>
                      <a:pt x="0" y="86100"/>
                      <a:pt x="148754" y="0"/>
                      <a:pt x="332252" y="0"/>
                    </a:cubicBezTo>
                    <a:cubicBezTo>
                      <a:pt x="515750" y="0"/>
                      <a:pt x="664505" y="86100"/>
                      <a:pt x="664505" y="192310"/>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6" name="Google Shape;1876;p30"/>
              <p:cNvSpPr/>
              <p:nvPr/>
            </p:nvSpPr>
            <p:spPr>
              <a:xfrm>
                <a:off x="4044702" y="5483828"/>
                <a:ext cx="65671" cy="87629"/>
              </a:xfrm>
              <a:custGeom>
                <a:avLst/>
                <a:gdLst/>
                <a:ahLst/>
                <a:cxnLst/>
                <a:rect l="l" t="t" r="r" b="b"/>
                <a:pathLst>
                  <a:path w="65671" h="87629" extrusionOk="0">
                    <a:moveTo>
                      <a:pt x="0" y="87630"/>
                    </a:moveTo>
                    <a:lnTo>
                      <a:pt x="0" y="0"/>
                    </a:lnTo>
                    <a:lnTo>
                      <a:pt x="65671" y="58579"/>
                    </a:lnTo>
                    <a:lnTo>
                      <a:pt x="0" y="8763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7" name="Google Shape;1877;p30"/>
              <p:cNvSpPr/>
              <p:nvPr/>
            </p:nvSpPr>
            <p:spPr>
              <a:xfrm>
                <a:off x="4659217" y="5486114"/>
                <a:ext cx="49989" cy="118109"/>
              </a:xfrm>
              <a:custGeom>
                <a:avLst/>
                <a:gdLst/>
                <a:ahLst/>
                <a:cxnLst/>
                <a:rect l="l" t="t" r="r" b="b"/>
                <a:pathLst>
                  <a:path w="49989" h="118109" extrusionOk="0">
                    <a:moveTo>
                      <a:pt x="49990" y="0"/>
                    </a:moveTo>
                    <a:lnTo>
                      <a:pt x="49990" y="82391"/>
                    </a:lnTo>
                    <a:lnTo>
                      <a:pt x="16442" y="118110"/>
                    </a:lnTo>
                    <a:lnTo>
                      <a:pt x="0" y="23813"/>
                    </a:lnTo>
                    <a:lnTo>
                      <a:pt x="49990"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8" name="Google Shape;1878;p30"/>
              <p:cNvSpPr/>
              <p:nvPr/>
            </p:nvSpPr>
            <p:spPr>
              <a:xfrm>
                <a:off x="4044607" y="5293804"/>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9" name="Google Shape;1879;p30"/>
              <p:cNvSpPr/>
              <p:nvPr/>
            </p:nvSpPr>
            <p:spPr>
              <a:xfrm>
                <a:off x="4139107" y="5346215"/>
                <a:ext cx="475657" cy="275248"/>
              </a:xfrm>
              <a:custGeom>
                <a:avLst/>
                <a:gdLst/>
                <a:ahLst/>
                <a:cxnLst/>
                <a:rect l="l" t="t" r="r" b="b"/>
                <a:pathLst>
                  <a:path w="475657" h="275248" extrusionOk="0">
                    <a:moveTo>
                      <a:pt x="475252" y="145899"/>
                    </a:moveTo>
                    <a:cubicBezTo>
                      <a:pt x="471926" y="178284"/>
                      <a:pt x="448831" y="210193"/>
                      <a:pt x="406064" y="234958"/>
                    </a:cubicBezTo>
                    <a:cubicBezTo>
                      <a:pt x="313117" y="288679"/>
                      <a:pt x="162482" y="288679"/>
                      <a:pt x="69630" y="234958"/>
                    </a:cubicBezTo>
                    <a:cubicBezTo>
                      <a:pt x="26768" y="210193"/>
                      <a:pt x="3769" y="178284"/>
                      <a:pt x="443" y="145899"/>
                    </a:cubicBezTo>
                    <a:cubicBezTo>
                      <a:pt x="-3549" y="107799"/>
                      <a:pt x="19450" y="69223"/>
                      <a:pt x="69630" y="40362"/>
                    </a:cubicBezTo>
                    <a:cubicBezTo>
                      <a:pt x="162482" y="-13454"/>
                      <a:pt x="313117" y="-13454"/>
                      <a:pt x="406064" y="40362"/>
                    </a:cubicBezTo>
                    <a:cubicBezTo>
                      <a:pt x="456149" y="69223"/>
                      <a:pt x="479053" y="107990"/>
                      <a:pt x="475252" y="14589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0" name="Google Shape;1880;p30"/>
              <p:cNvSpPr/>
              <p:nvPr/>
            </p:nvSpPr>
            <p:spPr>
              <a:xfrm>
                <a:off x="4139550" y="5362694"/>
                <a:ext cx="474809" cy="258770"/>
              </a:xfrm>
              <a:custGeom>
                <a:avLst/>
                <a:gdLst/>
                <a:ahLst/>
                <a:cxnLst/>
                <a:rect l="l" t="t" r="r" b="b"/>
                <a:pathLst>
                  <a:path w="474809" h="258770" extrusionOk="0">
                    <a:moveTo>
                      <a:pt x="474809" y="129421"/>
                    </a:moveTo>
                    <a:cubicBezTo>
                      <a:pt x="471483" y="161806"/>
                      <a:pt x="448389" y="193715"/>
                      <a:pt x="405622" y="218480"/>
                    </a:cubicBezTo>
                    <a:cubicBezTo>
                      <a:pt x="312675" y="272201"/>
                      <a:pt x="162040" y="272201"/>
                      <a:pt x="69188" y="218480"/>
                    </a:cubicBezTo>
                    <a:cubicBezTo>
                      <a:pt x="26325" y="193715"/>
                      <a:pt x="3326" y="161806"/>
                      <a:pt x="0" y="129421"/>
                    </a:cubicBezTo>
                    <a:cubicBezTo>
                      <a:pt x="3326" y="97036"/>
                      <a:pt x="26325" y="65127"/>
                      <a:pt x="69188" y="40362"/>
                    </a:cubicBezTo>
                    <a:cubicBezTo>
                      <a:pt x="162040" y="-13454"/>
                      <a:pt x="312675" y="-13454"/>
                      <a:pt x="405622" y="40362"/>
                    </a:cubicBezTo>
                    <a:cubicBezTo>
                      <a:pt x="448389" y="65127"/>
                      <a:pt x="471483" y="97036"/>
                      <a:pt x="474809" y="12942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1" name="Google Shape;1881;p30"/>
              <p:cNvSpPr/>
              <p:nvPr/>
            </p:nvSpPr>
            <p:spPr>
              <a:xfrm>
                <a:off x="4261389" y="5424963"/>
                <a:ext cx="221102" cy="138970"/>
              </a:xfrm>
              <a:custGeom>
                <a:avLst/>
                <a:gdLst/>
                <a:ahLst/>
                <a:cxnLst/>
                <a:rect l="l" t="t" r="r" b="b"/>
                <a:pathLst>
                  <a:path w="221102" h="138970" extrusionOk="0">
                    <a:moveTo>
                      <a:pt x="112050" y="22098"/>
                    </a:moveTo>
                    <a:cubicBezTo>
                      <a:pt x="109122" y="22060"/>
                      <a:pt x="106194" y="22279"/>
                      <a:pt x="103306" y="22765"/>
                    </a:cubicBezTo>
                    <a:cubicBezTo>
                      <a:pt x="99410" y="23336"/>
                      <a:pt x="95038" y="24098"/>
                      <a:pt x="90191" y="25146"/>
                    </a:cubicBezTo>
                    <a:cubicBezTo>
                      <a:pt x="85344" y="26194"/>
                      <a:pt x="80687" y="27432"/>
                      <a:pt x="75080" y="29051"/>
                    </a:cubicBezTo>
                    <a:cubicBezTo>
                      <a:pt x="69967" y="30566"/>
                      <a:pt x="64977" y="32480"/>
                      <a:pt x="60159" y="34766"/>
                    </a:cubicBezTo>
                    <a:lnTo>
                      <a:pt x="98174" y="56864"/>
                    </a:lnTo>
                    <a:lnTo>
                      <a:pt x="105017" y="54388"/>
                    </a:lnTo>
                    <a:cubicBezTo>
                      <a:pt x="114521" y="51149"/>
                      <a:pt x="124024" y="48387"/>
                      <a:pt x="132483" y="46196"/>
                    </a:cubicBezTo>
                    <a:cubicBezTo>
                      <a:pt x="140574" y="44120"/>
                      <a:pt x="148851" y="42844"/>
                      <a:pt x="157193" y="42386"/>
                    </a:cubicBezTo>
                    <a:cubicBezTo>
                      <a:pt x="164798" y="41881"/>
                      <a:pt x="172437" y="42386"/>
                      <a:pt x="179907" y="43910"/>
                    </a:cubicBezTo>
                    <a:cubicBezTo>
                      <a:pt x="187570" y="45539"/>
                      <a:pt x="194919" y="48406"/>
                      <a:pt x="201670" y="52388"/>
                    </a:cubicBezTo>
                    <a:cubicBezTo>
                      <a:pt x="208292" y="55731"/>
                      <a:pt x="213951" y="60713"/>
                      <a:pt x="218112" y="66866"/>
                    </a:cubicBezTo>
                    <a:cubicBezTo>
                      <a:pt x="220891" y="71323"/>
                      <a:pt x="221780" y="76705"/>
                      <a:pt x="220583" y="81820"/>
                    </a:cubicBezTo>
                    <a:cubicBezTo>
                      <a:pt x="218785" y="87506"/>
                      <a:pt x="215504" y="92602"/>
                      <a:pt x="211079" y="96584"/>
                    </a:cubicBezTo>
                    <a:cubicBezTo>
                      <a:pt x="205885" y="101898"/>
                      <a:pt x="200041" y="106547"/>
                      <a:pt x="193687" y="110395"/>
                    </a:cubicBezTo>
                    <a:lnTo>
                      <a:pt x="217922" y="124492"/>
                    </a:lnTo>
                    <a:lnTo>
                      <a:pt x="204712" y="132112"/>
                    </a:lnTo>
                    <a:lnTo>
                      <a:pt x="180952" y="117634"/>
                    </a:lnTo>
                    <a:cubicBezTo>
                      <a:pt x="169319" y="123463"/>
                      <a:pt x="157122" y="128092"/>
                      <a:pt x="144553" y="131445"/>
                    </a:cubicBezTo>
                    <a:cubicBezTo>
                      <a:pt x="131396" y="135112"/>
                      <a:pt x="117944" y="137636"/>
                      <a:pt x="104352" y="138970"/>
                    </a:cubicBezTo>
                    <a:lnTo>
                      <a:pt x="91521" y="116015"/>
                    </a:lnTo>
                    <a:cubicBezTo>
                      <a:pt x="95114" y="115919"/>
                      <a:pt x="98699" y="115634"/>
                      <a:pt x="102261" y="115158"/>
                    </a:cubicBezTo>
                    <a:cubicBezTo>
                      <a:pt x="107627" y="114510"/>
                      <a:pt x="112956" y="113586"/>
                      <a:pt x="118227" y="112395"/>
                    </a:cubicBezTo>
                    <a:cubicBezTo>
                      <a:pt x="124119" y="111157"/>
                      <a:pt x="130392" y="109538"/>
                      <a:pt x="137235" y="107633"/>
                    </a:cubicBezTo>
                    <a:cubicBezTo>
                      <a:pt x="143743" y="105823"/>
                      <a:pt x="150098" y="103489"/>
                      <a:pt x="156242" y="100679"/>
                    </a:cubicBezTo>
                    <a:lnTo>
                      <a:pt x="118227" y="78677"/>
                    </a:lnTo>
                    <a:cubicBezTo>
                      <a:pt x="116611" y="79248"/>
                      <a:pt x="114996" y="79915"/>
                      <a:pt x="113285" y="80391"/>
                    </a:cubicBezTo>
                    <a:lnTo>
                      <a:pt x="108058" y="82010"/>
                    </a:lnTo>
                    <a:cubicBezTo>
                      <a:pt x="98554" y="85154"/>
                      <a:pt x="89716" y="87630"/>
                      <a:pt x="81828" y="89440"/>
                    </a:cubicBezTo>
                    <a:cubicBezTo>
                      <a:pt x="74465" y="91154"/>
                      <a:pt x="66953" y="92145"/>
                      <a:pt x="59399" y="92393"/>
                    </a:cubicBezTo>
                    <a:cubicBezTo>
                      <a:pt x="52758" y="92678"/>
                      <a:pt x="46110" y="92069"/>
                      <a:pt x="39631" y="90583"/>
                    </a:cubicBezTo>
                    <a:cubicBezTo>
                      <a:pt x="33176" y="89059"/>
                      <a:pt x="26991" y="86554"/>
                      <a:pt x="21288" y="83153"/>
                    </a:cubicBezTo>
                    <a:cubicBezTo>
                      <a:pt x="14928" y="79924"/>
                      <a:pt x="9398" y="75257"/>
                      <a:pt x="5132" y="69533"/>
                    </a:cubicBezTo>
                    <a:cubicBezTo>
                      <a:pt x="2001" y="65275"/>
                      <a:pt x="454" y="60055"/>
                      <a:pt x="760" y="54769"/>
                    </a:cubicBezTo>
                    <a:cubicBezTo>
                      <a:pt x="1328" y="49273"/>
                      <a:pt x="3511" y="44063"/>
                      <a:pt x="7033" y="39815"/>
                    </a:cubicBezTo>
                    <a:cubicBezTo>
                      <a:pt x="11446" y="34376"/>
                      <a:pt x="16672" y="29651"/>
                      <a:pt x="22524" y="25813"/>
                    </a:cubicBezTo>
                    <a:lnTo>
                      <a:pt x="0" y="12764"/>
                    </a:lnTo>
                    <a:lnTo>
                      <a:pt x="13305" y="5048"/>
                    </a:lnTo>
                    <a:lnTo>
                      <a:pt x="35544" y="18002"/>
                    </a:lnTo>
                    <a:cubicBezTo>
                      <a:pt x="45998" y="12783"/>
                      <a:pt x="56994" y="8725"/>
                      <a:pt x="68332" y="5906"/>
                    </a:cubicBezTo>
                    <a:cubicBezTo>
                      <a:pt x="79137" y="3143"/>
                      <a:pt x="90126" y="1172"/>
                      <a:pt x="101215" y="0"/>
                    </a:cubicBezTo>
                    <a:close/>
                    <a:moveTo>
                      <a:pt x="47139" y="62198"/>
                    </a:moveTo>
                    <a:cubicBezTo>
                      <a:pt x="52133" y="65122"/>
                      <a:pt x="57921" y="66389"/>
                      <a:pt x="63675" y="65818"/>
                    </a:cubicBezTo>
                    <a:cubicBezTo>
                      <a:pt x="71401" y="64875"/>
                      <a:pt x="79011" y="63151"/>
                      <a:pt x="86389" y="60674"/>
                    </a:cubicBezTo>
                    <a:lnTo>
                      <a:pt x="50655" y="40005"/>
                    </a:lnTo>
                    <a:cubicBezTo>
                      <a:pt x="37540" y="48578"/>
                      <a:pt x="36368" y="55979"/>
                      <a:pt x="47139" y="62198"/>
                    </a:cubicBezTo>
                    <a:close/>
                    <a:moveTo>
                      <a:pt x="172589" y="72676"/>
                    </a:moveTo>
                    <a:cubicBezTo>
                      <a:pt x="167122" y="69742"/>
                      <a:pt x="160859" y="68637"/>
                      <a:pt x="154722" y="69533"/>
                    </a:cubicBezTo>
                    <a:cubicBezTo>
                      <a:pt x="146250" y="70618"/>
                      <a:pt x="137887" y="72438"/>
                      <a:pt x="129727" y="74962"/>
                    </a:cubicBezTo>
                    <a:lnTo>
                      <a:pt x="165271" y="95536"/>
                    </a:lnTo>
                    <a:cubicBezTo>
                      <a:pt x="180477" y="86296"/>
                      <a:pt x="182853" y="78677"/>
                      <a:pt x="172589" y="7267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2" name="Google Shape;1882;p30"/>
              <p:cNvSpPr/>
              <p:nvPr/>
            </p:nvSpPr>
            <p:spPr>
              <a:xfrm>
                <a:off x="4352910" y="5528024"/>
                <a:ext cx="14540" cy="19050"/>
              </a:xfrm>
              <a:custGeom>
                <a:avLst/>
                <a:gdLst/>
                <a:ahLst/>
                <a:cxnLst/>
                <a:rect l="l" t="t" r="r" b="b"/>
                <a:pathLst>
                  <a:path w="14540" h="19050" extrusionOk="0">
                    <a:moveTo>
                      <a:pt x="0" y="12954"/>
                    </a:moveTo>
                    <a:cubicBezTo>
                      <a:pt x="0" y="12002"/>
                      <a:pt x="0" y="0"/>
                      <a:pt x="0" y="0"/>
                    </a:cubicBezTo>
                    <a:lnTo>
                      <a:pt x="14541" y="9525"/>
                    </a:lnTo>
                    <a:lnTo>
                      <a:pt x="8268" y="1905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3" name="Google Shape;1883;p30"/>
              <p:cNvSpPr/>
              <p:nvPr/>
            </p:nvSpPr>
            <p:spPr>
              <a:xfrm>
                <a:off x="4448518" y="5536215"/>
                <a:ext cx="31552" cy="14858"/>
              </a:xfrm>
              <a:custGeom>
                <a:avLst/>
                <a:gdLst/>
                <a:ahLst/>
                <a:cxnLst/>
                <a:rect l="l" t="t" r="r" b="b"/>
                <a:pathLst>
                  <a:path w="31552" h="14858" extrusionOk="0">
                    <a:moveTo>
                      <a:pt x="31553" y="12954"/>
                    </a:moveTo>
                    <a:lnTo>
                      <a:pt x="31553" y="0"/>
                    </a:lnTo>
                    <a:lnTo>
                      <a:pt x="0" y="2476"/>
                    </a:lnTo>
                    <a:lnTo>
                      <a:pt x="18152" y="14859"/>
                    </a:lnTo>
                    <a:lnTo>
                      <a:pt x="31553"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4" name="Google Shape;1884;p30"/>
              <p:cNvSpPr/>
              <p:nvPr/>
            </p:nvSpPr>
            <p:spPr>
              <a:xfrm>
                <a:off x="4459162" y="5488685"/>
                <a:ext cx="23664" cy="13049"/>
              </a:xfrm>
              <a:custGeom>
                <a:avLst/>
                <a:gdLst/>
                <a:ahLst/>
                <a:cxnLst/>
                <a:rect l="l" t="t" r="r" b="b"/>
                <a:pathLst>
                  <a:path w="23664" h="13049" extrusionOk="0">
                    <a:moveTo>
                      <a:pt x="23664" y="13049"/>
                    </a:moveTo>
                    <a:lnTo>
                      <a:pt x="23664" y="0"/>
                    </a:lnTo>
                    <a:lnTo>
                      <a:pt x="0" y="8573"/>
                    </a:lnTo>
                    <a:lnTo>
                      <a:pt x="23664" y="1304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5" name="Google Shape;1885;p30"/>
              <p:cNvSpPr/>
              <p:nvPr/>
            </p:nvSpPr>
            <p:spPr>
              <a:xfrm>
                <a:off x="4384748" y="5493543"/>
                <a:ext cx="35639" cy="24669"/>
              </a:xfrm>
              <a:custGeom>
                <a:avLst/>
                <a:gdLst/>
                <a:ahLst/>
                <a:cxnLst/>
                <a:rect l="l" t="t" r="r" b="b"/>
                <a:pathLst>
                  <a:path w="35639" h="24669" extrusionOk="0">
                    <a:moveTo>
                      <a:pt x="0" y="7525"/>
                    </a:moveTo>
                    <a:lnTo>
                      <a:pt x="7888" y="0"/>
                    </a:lnTo>
                    <a:lnTo>
                      <a:pt x="35639" y="19050"/>
                    </a:lnTo>
                    <a:lnTo>
                      <a:pt x="33929" y="24670"/>
                    </a:lnTo>
                    <a:cubicBezTo>
                      <a:pt x="33929" y="24670"/>
                      <a:pt x="13210" y="15907"/>
                      <a:pt x="12545" y="15145"/>
                    </a:cubicBezTo>
                    <a:cubicBezTo>
                      <a:pt x="11880" y="14383"/>
                      <a:pt x="0" y="7525"/>
                      <a:pt x="0" y="752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6" name="Google Shape;1886;p30"/>
              <p:cNvSpPr/>
              <p:nvPr/>
            </p:nvSpPr>
            <p:spPr>
              <a:xfrm>
                <a:off x="4312139" y="5452109"/>
                <a:ext cx="44382" cy="29241"/>
              </a:xfrm>
              <a:custGeom>
                <a:avLst/>
                <a:gdLst/>
                <a:ahLst/>
                <a:cxnLst/>
                <a:rect l="l" t="t" r="r" b="b"/>
                <a:pathLst>
                  <a:path w="44382" h="29241" extrusionOk="0">
                    <a:moveTo>
                      <a:pt x="0" y="8287"/>
                    </a:moveTo>
                    <a:lnTo>
                      <a:pt x="36875" y="29242"/>
                    </a:lnTo>
                    <a:lnTo>
                      <a:pt x="44383" y="23717"/>
                    </a:lnTo>
                    <a:cubicBezTo>
                      <a:pt x="44383" y="23717"/>
                      <a:pt x="39726" y="18383"/>
                      <a:pt x="39441" y="17907"/>
                    </a:cubicBezTo>
                    <a:cubicBezTo>
                      <a:pt x="36140" y="14135"/>
                      <a:pt x="32258" y="10925"/>
                      <a:pt x="27941" y="8382"/>
                    </a:cubicBezTo>
                    <a:cubicBezTo>
                      <a:pt x="25185" y="7811"/>
                      <a:pt x="7698" y="0"/>
                      <a:pt x="7698"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7" name="Google Shape;1887;p30"/>
              <p:cNvSpPr/>
              <p:nvPr/>
            </p:nvSpPr>
            <p:spPr>
              <a:xfrm>
                <a:off x="4352910" y="5428583"/>
                <a:ext cx="20528" cy="18478"/>
              </a:xfrm>
              <a:custGeom>
                <a:avLst/>
                <a:gdLst/>
                <a:ahLst/>
                <a:cxnLst/>
                <a:rect l="l" t="t" r="r" b="b"/>
                <a:pathLst>
                  <a:path w="20528" h="18478" extrusionOk="0">
                    <a:moveTo>
                      <a:pt x="20528" y="18479"/>
                    </a:moveTo>
                    <a:lnTo>
                      <a:pt x="20528" y="5525"/>
                    </a:lnTo>
                    <a:lnTo>
                      <a:pt x="3611" y="0"/>
                    </a:lnTo>
                    <a:lnTo>
                      <a:pt x="0" y="10192"/>
                    </a:lnTo>
                    <a:lnTo>
                      <a:pt x="855" y="14764"/>
                    </a:lnTo>
                    <a:lnTo>
                      <a:pt x="20528" y="18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8" name="Google Shape;1888;p30"/>
              <p:cNvSpPr/>
              <p:nvPr/>
            </p:nvSpPr>
            <p:spPr>
              <a:xfrm>
                <a:off x="4261008" y="5424773"/>
                <a:ext cx="19672" cy="14668"/>
              </a:xfrm>
              <a:custGeom>
                <a:avLst/>
                <a:gdLst/>
                <a:ahLst/>
                <a:cxnLst/>
                <a:rect l="l" t="t" r="r" b="b"/>
                <a:pathLst>
                  <a:path w="19672" h="14668" extrusionOk="0">
                    <a:moveTo>
                      <a:pt x="0" y="12954"/>
                    </a:moveTo>
                    <a:lnTo>
                      <a:pt x="0" y="0"/>
                    </a:lnTo>
                    <a:lnTo>
                      <a:pt x="19673" y="2096"/>
                    </a:lnTo>
                    <a:lnTo>
                      <a:pt x="13305" y="14669"/>
                    </a:lnTo>
                    <a:lnTo>
                      <a:pt x="0"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9" name="Google Shape;1889;p30"/>
              <p:cNvSpPr/>
              <p:nvPr/>
            </p:nvSpPr>
            <p:spPr>
              <a:xfrm>
                <a:off x="4261769" y="5468111"/>
                <a:ext cx="22428" cy="22764"/>
              </a:xfrm>
              <a:custGeom>
                <a:avLst/>
                <a:gdLst/>
                <a:ahLst/>
                <a:cxnLst/>
                <a:rect l="l" t="t" r="r" b="b"/>
                <a:pathLst>
                  <a:path w="22428" h="22764" extrusionOk="0">
                    <a:moveTo>
                      <a:pt x="0" y="13430"/>
                    </a:moveTo>
                    <a:lnTo>
                      <a:pt x="0" y="0"/>
                    </a:lnTo>
                    <a:lnTo>
                      <a:pt x="22429" y="0"/>
                    </a:lnTo>
                    <a:lnTo>
                      <a:pt x="17012" y="12002"/>
                    </a:lnTo>
                    <a:lnTo>
                      <a:pt x="7508" y="2276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0" name="Google Shape;1890;p30"/>
              <p:cNvSpPr/>
              <p:nvPr/>
            </p:nvSpPr>
            <p:spPr>
              <a:xfrm>
                <a:off x="4261389" y="5412009"/>
                <a:ext cx="221197" cy="139065"/>
              </a:xfrm>
              <a:custGeom>
                <a:avLst/>
                <a:gdLst/>
                <a:ahLst/>
                <a:cxnLst/>
                <a:rect l="l" t="t" r="r" b="b"/>
                <a:pathLst>
                  <a:path w="221197" h="139065" extrusionOk="0">
                    <a:moveTo>
                      <a:pt x="112050" y="22098"/>
                    </a:moveTo>
                    <a:cubicBezTo>
                      <a:pt x="109119" y="22098"/>
                      <a:pt x="106193" y="22355"/>
                      <a:pt x="103306" y="22860"/>
                    </a:cubicBezTo>
                    <a:cubicBezTo>
                      <a:pt x="99441" y="23431"/>
                      <a:pt x="95069" y="24194"/>
                      <a:pt x="90191" y="25146"/>
                    </a:cubicBezTo>
                    <a:cubicBezTo>
                      <a:pt x="85344" y="26194"/>
                      <a:pt x="80687" y="27527"/>
                      <a:pt x="75080" y="29051"/>
                    </a:cubicBezTo>
                    <a:cubicBezTo>
                      <a:pt x="69981" y="30613"/>
                      <a:pt x="64995" y="32518"/>
                      <a:pt x="60159" y="34766"/>
                    </a:cubicBezTo>
                    <a:lnTo>
                      <a:pt x="98174" y="56864"/>
                    </a:lnTo>
                    <a:lnTo>
                      <a:pt x="105017" y="54483"/>
                    </a:lnTo>
                    <a:cubicBezTo>
                      <a:pt x="114521" y="51245"/>
                      <a:pt x="124024" y="48482"/>
                      <a:pt x="132483" y="46196"/>
                    </a:cubicBezTo>
                    <a:cubicBezTo>
                      <a:pt x="140606" y="44063"/>
                      <a:pt x="148910" y="42691"/>
                      <a:pt x="157288" y="42100"/>
                    </a:cubicBezTo>
                    <a:cubicBezTo>
                      <a:pt x="164893" y="41643"/>
                      <a:pt x="172525" y="42158"/>
                      <a:pt x="180002" y="43624"/>
                    </a:cubicBezTo>
                    <a:cubicBezTo>
                      <a:pt x="187668" y="45291"/>
                      <a:pt x="195018" y="48187"/>
                      <a:pt x="201765" y="52197"/>
                    </a:cubicBezTo>
                    <a:cubicBezTo>
                      <a:pt x="208387" y="55540"/>
                      <a:pt x="214046" y="60522"/>
                      <a:pt x="218207" y="66675"/>
                    </a:cubicBezTo>
                    <a:cubicBezTo>
                      <a:pt x="220986" y="71133"/>
                      <a:pt x="221875" y="76514"/>
                      <a:pt x="220678" y="81629"/>
                    </a:cubicBezTo>
                    <a:cubicBezTo>
                      <a:pt x="218855" y="87297"/>
                      <a:pt x="215578" y="92393"/>
                      <a:pt x="211174" y="96393"/>
                    </a:cubicBezTo>
                    <a:cubicBezTo>
                      <a:pt x="205956" y="101689"/>
                      <a:pt x="200116" y="106318"/>
                      <a:pt x="193782" y="110204"/>
                    </a:cubicBezTo>
                    <a:lnTo>
                      <a:pt x="218017" y="124206"/>
                    </a:lnTo>
                    <a:lnTo>
                      <a:pt x="204807" y="131921"/>
                    </a:lnTo>
                    <a:lnTo>
                      <a:pt x="180287" y="117729"/>
                    </a:lnTo>
                    <a:cubicBezTo>
                      <a:pt x="168831" y="123434"/>
                      <a:pt x="156868" y="128064"/>
                      <a:pt x="144553" y="131540"/>
                    </a:cubicBezTo>
                    <a:cubicBezTo>
                      <a:pt x="131385" y="135169"/>
                      <a:pt x="117937" y="137684"/>
                      <a:pt x="104352" y="139065"/>
                    </a:cubicBezTo>
                    <a:lnTo>
                      <a:pt x="91521" y="116014"/>
                    </a:lnTo>
                    <a:cubicBezTo>
                      <a:pt x="95113" y="115967"/>
                      <a:pt x="98698" y="115710"/>
                      <a:pt x="102261" y="115253"/>
                    </a:cubicBezTo>
                    <a:cubicBezTo>
                      <a:pt x="107013" y="114681"/>
                      <a:pt x="112335" y="113729"/>
                      <a:pt x="118227" y="112490"/>
                    </a:cubicBezTo>
                    <a:cubicBezTo>
                      <a:pt x="124119" y="111252"/>
                      <a:pt x="130392" y="109633"/>
                      <a:pt x="137235" y="107728"/>
                    </a:cubicBezTo>
                    <a:cubicBezTo>
                      <a:pt x="143731" y="105842"/>
                      <a:pt x="150083" y="103479"/>
                      <a:pt x="156242" y="100679"/>
                    </a:cubicBezTo>
                    <a:lnTo>
                      <a:pt x="118227" y="78772"/>
                    </a:lnTo>
                    <a:lnTo>
                      <a:pt x="113285" y="80486"/>
                    </a:lnTo>
                    <a:lnTo>
                      <a:pt x="108058" y="82105"/>
                    </a:lnTo>
                    <a:cubicBezTo>
                      <a:pt x="99447" y="85001"/>
                      <a:pt x="90692" y="87449"/>
                      <a:pt x="81828" y="89440"/>
                    </a:cubicBezTo>
                    <a:cubicBezTo>
                      <a:pt x="74467" y="91183"/>
                      <a:pt x="66956" y="92202"/>
                      <a:pt x="59399" y="92488"/>
                    </a:cubicBezTo>
                    <a:cubicBezTo>
                      <a:pt x="52754" y="92745"/>
                      <a:pt x="46105" y="92107"/>
                      <a:pt x="39631" y="90583"/>
                    </a:cubicBezTo>
                    <a:cubicBezTo>
                      <a:pt x="33193" y="89049"/>
                      <a:pt x="27013" y="86573"/>
                      <a:pt x="21288" y="83248"/>
                    </a:cubicBezTo>
                    <a:cubicBezTo>
                      <a:pt x="14922" y="79981"/>
                      <a:pt x="9393" y="75286"/>
                      <a:pt x="5132" y="69532"/>
                    </a:cubicBezTo>
                    <a:cubicBezTo>
                      <a:pt x="2001" y="65275"/>
                      <a:pt x="454" y="60055"/>
                      <a:pt x="760" y="54769"/>
                    </a:cubicBezTo>
                    <a:cubicBezTo>
                      <a:pt x="1351" y="49311"/>
                      <a:pt x="3533" y="44139"/>
                      <a:pt x="7033" y="39910"/>
                    </a:cubicBezTo>
                    <a:cubicBezTo>
                      <a:pt x="11467" y="34462"/>
                      <a:pt x="16689" y="29708"/>
                      <a:pt x="22524" y="25813"/>
                    </a:cubicBezTo>
                    <a:lnTo>
                      <a:pt x="0" y="12763"/>
                    </a:lnTo>
                    <a:lnTo>
                      <a:pt x="13305" y="5144"/>
                    </a:lnTo>
                    <a:lnTo>
                      <a:pt x="35544" y="18002"/>
                    </a:lnTo>
                    <a:cubicBezTo>
                      <a:pt x="46019" y="12849"/>
                      <a:pt x="57010" y="8830"/>
                      <a:pt x="68332" y="6001"/>
                    </a:cubicBezTo>
                    <a:cubicBezTo>
                      <a:pt x="79145" y="3258"/>
                      <a:pt x="90131" y="1248"/>
                      <a:pt x="101215" y="0"/>
                    </a:cubicBezTo>
                    <a:close/>
                    <a:moveTo>
                      <a:pt x="47139" y="62294"/>
                    </a:moveTo>
                    <a:cubicBezTo>
                      <a:pt x="52142" y="65189"/>
                      <a:pt x="57930" y="66418"/>
                      <a:pt x="63675" y="65818"/>
                    </a:cubicBezTo>
                    <a:cubicBezTo>
                      <a:pt x="71416" y="64970"/>
                      <a:pt x="79036" y="63246"/>
                      <a:pt x="86389" y="60674"/>
                    </a:cubicBezTo>
                    <a:lnTo>
                      <a:pt x="50655" y="40005"/>
                    </a:lnTo>
                    <a:cubicBezTo>
                      <a:pt x="37540" y="48578"/>
                      <a:pt x="36368" y="56007"/>
                      <a:pt x="47139" y="62294"/>
                    </a:cubicBezTo>
                    <a:close/>
                    <a:moveTo>
                      <a:pt x="172589" y="72771"/>
                    </a:moveTo>
                    <a:cubicBezTo>
                      <a:pt x="167144" y="69771"/>
                      <a:pt x="160871" y="68628"/>
                      <a:pt x="154722" y="69532"/>
                    </a:cubicBezTo>
                    <a:cubicBezTo>
                      <a:pt x="146240" y="70609"/>
                      <a:pt x="137873" y="72457"/>
                      <a:pt x="129727" y="75057"/>
                    </a:cubicBezTo>
                    <a:lnTo>
                      <a:pt x="165271" y="95631"/>
                    </a:lnTo>
                    <a:cubicBezTo>
                      <a:pt x="180477" y="86296"/>
                      <a:pt x="182853" y="78677"/>
                      <a:pt x="172589" y="72771"/>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91" name="Google Shape;1891;p30"/>
            <p:cNvGrpSpPr/>
            <p:nvPr/>
          </p:nvGrpSpPr>
          <p:grpSpPr>
            <a:xfrm>
              <a:off x="2290688" y="4374965"/>
              <a:ext cx="664599" cy="467010"/>
              <a:chOff x="4071788" y="5191315"/>
              <a:chExt cx="664599" cy="467010"/>
            </a:xfrm>
          </p:grpSpPr>
          <p:sp>
            <p:nvSpPr>
              <p:cNvPr id="1892" name="Google Shape;1892;p30"/>
              <p:cNvSpPr/>
              <p:nvPr/>
            </p:nvSpPr>
            <p:spPr>
              <a:xfrm>
                <a:off x="4071788" y="5273706"/>
                <a:ext cx="664504" cy="384619"/>
              </a:xfrm>
              <a:custGeom>
                <a:avLst/>
                <a:gdLst/>
                <a:ahLst/>
                <a:cxnLst/>
                <a:rect l="l" t="t" r="r" b="b"/>
                <a:pathLst>
                  <a:path w="664504" h="384619" extrusionOk="0">
                    <a:moveTo>
                      <a:pt x="664505" y="192310"/>
                    </a:moveTo>
                    <a:cubicBezTo>
                      <a:pt x="664505" y="298519"/>
                      <a:pt x="515750" y="384619"/>
                      <a:pt x="332252" y="384619"/>
                    </a:cubicBezTo>
                    <a:cubicBezTo>
                      <a:pt x="148754" y="384619"/>
                      <a:pt x="0" y="298519"/>
                      <a:pt x="0" y="192310"/>
                    </a:cubicBezTo>
                    <a:cubicBezTo>
                      <a:pt x="0" y="86100"/>
                      <a:pt x="148754" y="0"/>
                      <a:pt x="332252" y="0"/>
                    </a:cubicBezTo>
                    <a:cubicBezTo>
                      <a:pt x="515750" y="0"/>
                      <a:pt x="664505" y="86100"/>
                      <a:pt x="664505" y="192310"/>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3" name="Google Shape;1893;p30"/>
              <p:cNvSpPr/>
              <p:nvPr/>
            </p:nvSpPr>
            <p:spPr>
              <a:xfrm>
                <a:off x="4071883" y="5381339"/>
                <a:ext cx="65671" cy="87630"/>
              </a:xfrm>
              <a:custGeom>
                <a:avLst/>
                <a:gdLst/>
                <a:ahLst/>
                <a:cxnLst/>
                <a:rect l="l" t="t" r="r" b="b"/>
                <a:pathLst>
                  <a:path w="65671" h="87630" extrusionOk="0">
                    <a:moveTo>
                      <a:pt x="0" y="87630"/>
                    </a:moveTo>
                    <a:lnTo>
                      <a:pt x="0" y="0"/>
                    </a:lnTo>
                    <a:lnTo>
                      <a:pt x="65671" y="58579"/>
                    </a:lnTo>
                    <a:lnTo>
                      <a:pt x="0" y="8763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4" name="Google Shape;1894;p30"/>
              <p:cNvSpPr/>
              <p:nvPr/>
            </p:nvSpPr>
            <p:spPr>
              <a:xfrm>
                <a:off x="4686303" y="5383625"/>
                <a:ext cx="50084" cy="118109"/>
              </a:xfrm>
              <a:custGeom>
                <a:avLst/>
                <a:gdLst/>
                <a:ahLst/>
                <a:cxnLst/>
                <a:rect l="l" t="t" r="r" b="b"/>
                <a:pathLst>
                  <a:path w="50084" h="118109" extrusionOk="0">
                    <a:moveTo>
                      <a:pt x="50085" y="0"/>
                    </a:moveTo>
                    <a:lnTo>
                      <a:pt x="50085" y="82391"/>
                    </a:lnTo>
                    <a:lnTo>
                      <a:pt x="16442" y="118110"/>
                    </a:lnTo>
                    <a:lnTo>
                      <a:pt x="0" y="23717"/>
                    </a:lnTo>
                    <a:lnTo>
                      <a:pt x="50085"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5" name="Google Shape;1895;p30"/>
              <p:cNvSpPr/>
              <p:nvPr/>
            </p:nvSpPr>
            <p:spPr>
              <a:xfrm>
                <a:off x="4071788" y="5191315"/>
                <a:ext cx="664504" cy="384619"/>
              </a:xfrm>
              <a:custGeom>
                <a:avLst/>
                <a:gdLst/>
                <a:ahLst/>
                <a:cxnLst/>
                <a:rect l="l" t="t" r="r" b="b"/>
                <a:pathLst>
                  <a:path w="664504" h="384619" extrusionOk="0">
                    <a:moveTo>
                      <a:pt x="664505" y="192310"/>
                    </a:moveTo>
                    <a:cubicBezTo>
                      <a:pt x="664505" y="298519"/>
                      <a:pt x="515750" y="384619"/>
                      <a:pt x="332252" y="384619"/>
                    </a:cubicBezTo>
                    <a:cubicBezTo>
                      <a:pt x="148754" y="384619"/>
                      <a:pt x="0" y="298519"/>
                      <a:pt x="0" y="192310"/>
                    </a:cubicBezTo>
                    <a:cubicBezTo>
                      <a:pt x="0" y="86100"/>
                      <a:pt x="148754" y="0"/>
                      <a:pt x="332252" y="0"/>
                    </a:cubicBezTo>
                    <a:cubicBezTo>
                      <a:pt x="515750" y="0"/>
                      <a:pt x="664505" y="86100"/>
                      <a:pt x="664505" y="192310"/>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6" name="Google Shape;1896;p30"/>
              <p:cNvSpPr/>
              <p:nvPr/>
            </p:nvSpPr>
            <p:spPr>
              <a:xfrm>
                <a:off x="4166288" y="5243631"/>
                <a:ext cx="475673" cy="275343"/>
              </a:xfrm>
              <a:custGeom>
                <a:avLst/>
                <a:gdLst/>
                <a:ahLst/>
                <a:cxnLst/>
                <a:rect l="l" t="t" r="r" b="b"/>
                <a:pathLst>
                  <a:path w="475673" h="275343" extrusionOk="0">
                    <a:moveTo>
                      <a:pt x="475252" y="145899"/>
                    </a:moveTo>
                    <a:cubicBezTo>
                      <a:pt x="471830" y="178284"/>
                      <a:pt x="448831" y="210193"/>
                      <a:pt x="405969" y="235053"/>
                    </a:cubicBezTo>
                    <a:cubicBezTo>
                      <a:pt x="313117" y="288774"/>
                      <a:pt x="162482" y="288774"/>
                      <a:pt x="69535" y="235053"/>
                    </a:cubicBezTo>
                    <a:cubicBezTo>
                      <a:pt x="26768" y="210193"/>
                      <a:pt x="3769" y="177903"/>
                      <a:pt x="443" y="145899"/>
                    </a:cubicBezTo>
                    <a:cubicBezTo>
                      <a:pt x="-3549" y="107799"/>
                      <a:pt x="19450" y="69699"/>
                      <a:pt x="69535" y="40362"/>
                    </a:cubicBezTo>
                    <a:cubicBezTo>
                      <a:pt x="162482" y="-13454"/>
                      <a:pt x="313117" y="-13454"/>
                      <a:pt x="405969" y="40362"/>
                    </a:cubicBezTo>
                    <a:cubicBezTo>
                      <a:pt x="456054" y="69318"/>
                      <a:pt x="479148" y="107990"/>
                      <a:pt x="475252" y="14589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7" name="Google Shape;1897;p30"/>
              <p:cNvSpPr/>
              <p:nvPr/>
            </p:nvSpPr>
            <p:spPr>
              <a:xfrm>
                <a:off x="4166731" y="5260109"/>
                <a:ext cx="474809" cy="258865"/>
              </a:xfrm>
              <a:custGeom>
                <a:avLst/>
                <a:gdLst/>
                <a:ahLst/>
                <a:cxnLst/>
                <a:rect l="l" t="t" r="r" b="b"/>
                <a:pathLst>
                  <a:path w="474809" h="258865" extrusionOk="0">
                    <a:moveTo>
                      <a:pt x="474809" y="129421"/>
                    </a:moveTo>
                    <a:cubicBezTo>
                      <a:pt x="471388" y="161806"/>
                      <a:pt x="448389" y="193715"/>
                      <a:pt x="405527" y="218575"/>
                    </a:cubicBezTo>
                    <a:cubicBezTo>
                      <a:pt x="312675" y="272296"/>
                      <a:pt x="162040" y="272296"/>
                      <a:pt x="69093" y="218575"/>
                    </a:cubicBezTo>
                    <a:cubicBezTo>
                      <a:pt x="26325" y="193715"/>
                      <a:pt x="3326" y="161425"/>
                      <a:pt x="0" y="129421"/>
                    </a:cubicBezTo>
                    <a:cubicBezTo>
                      <a:pt x="3326" y="97036"/>
                      <a:pt x="26325" y="65222"/>
                      <a:pt x="69093" y="40362"/>
                    </a:cubicBezTo>
                    <a:cubicBezTo>
                      <a:pt x="162040" y="-13454"/>
                      <a:pt x="312675" y="-13454"/>
                      <a:pt x="405527" y="40362"/>
                    </a:cubicBezTo>
                    <a:cubicBezTo>
                      <a:pt x="448389" y="65222"/>
                      <a:pt x="471388" y="97036"/>
                      <a:pt x="474809" y="12942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8" name="Google Shape;1898;p30"/>
              <p:cNvSpPr/>
              <p:nvPr/>
            </p:nvSpPr>
            <p:spPr>
              <a:xfrm>
                <a:off x="4287999" y="5322379"/>
                <a:ext cx="221706" cy="139065"/>
              </a:xfrm>
              <a:custGeom>
                <a:avLst/>
                <a:gdLst/>
                <a:ahLst/>
                <a:cxnLst/>
                <a:rect l="l" t="t" r="r" b="b"/>
                <a:pathLst>
                  <a:path w="221706" h="139065" extrusionOk="0">
                    <a:moveTo>
                      <a:pt x="112620" y="22098"/>
                    </a:moveTo>
                    <a:cubicBezTo>
                      <a:pt x="109691" y="22146"/>
                      <a:pt x="106769" y="22403"/>
                      <a:pt x="103876" y="22860"/>
                    </a:cubicBezTo>
                    <a:cubicBezTo>
                      <a:pt x="99980" y="23431"/>
                      <a:pt x="95608" y="24194"/>
                      <a:pt x="90761" y="25241"/>
                    </a:cubicBezTo>
                    <a:cubicBezTo>
                      <a:pt x="85627" y="26280"/>
                      <a:pt x="80552" y="27575"/>
                      <a:pt x="75555" y="29146"/>
                    </a:cubicBezTo>
                    <a:cubicBezTo>
                      <a:pt x="70475" y="30632"/>
                      <a:pt x="65518" y="32509"/>
                      <a:pt x="60729" y="34766"/>
                    </a:cubicBezTo>
                    <a:lnTo>
                      <a:pt x="98744" y="56864"/>
                    </a:lnTo>
                    <a:lnTo>
                      <a:pt x="105587" y="54483"/>
                    </a:lnTo>
                    <a:cubicBezTo>
                      <a:pt x="115091" y="51245"/>
                      <a:pt x="124595" y="48482"/>
                      <a:pt x="133053" y="46196"/>
                    </a:cubicBezTo>
                    <a:cubicBezTo>
                      <a:pt x="141144" y="44063"/>
                      <a:pt x="149417" y="42691"/>
                      <a:pt x="157763" y="42101"/>
                    </a:cubicBezTo>
                    <a:cubicBezTo>
                      <a:pt x="165404" y="41624"/>
                      <a:pt x="173074" y="42167"/>
                      <a:pt x="180572" y="43720"/>
                    </a:cubicBezTo>
                    <a:cubicBezTo>
                      <a:pt x="188218" y="45310"/>
                      <a:pt x="195542" y="48178"/>
                      <a:pt x="202241" y="52197"/>
                    </a:cubicBezTo>
                    <a:cubicBezTo>
                      <a:pt x="208885" y="55550"/>
                      <a:pt x="214575" y="60522"/>
                      <a:pt x="218777" y="66675"/>
                    </a:cubicBezTo>
                    <a:cubicBezTo>
                      <a:pt x="221533" y="71142"/>
                      <a:pt x="222390" y="76524"/>
                      <a:pt x="221153" y="81629"/>
                    </a:cubicBezTo>
                    <a:cubicBezTo>
                      <a:pt x="219541" y="87259"/>
                      <a:pt x="216457" y="92355"/>
                      <a:pt x="212220" y="96393"/>
                    </a:cubicBezTo>
                    <a:cubicBezTo>
                      <a:pt x="206946" y="101660"/>
                      <a:pt x="201077" y="106299"/>
                      <a:pt x="194733" y="110204"/>
                    </a:cubicBezTo>
                    <a:lnTo>
                      <a:pt x="219062" y="124206"/>
                    </a:lnTo>
                    <a:lnTo>
                      <a:pt x="205852" y="131921"/>
                    </a:lnTo>
                    <a:lnTo>
                      <a:pt x="181332" y="117729"/>
                    </a:lnTo>
                    <a:cubicBezTo>
                      <a:pt x="169629" y="123473"/>
                      <a:pt x="157410" y="128102"/>
                      <a:pt x="144838" y="131540"/>
                    </a:cubicBezTo>
                    <a:cubicBezTo>
                      <a:pt x="131674" y="135179"/>
                      <a:pt x="118225" y="137703"/>
                      <a:pt x="104637" y="139065"/>
                    </a:cubicBezTo>
                    <a:lnTo>
                      <a:pt x="92567" y="116396"/>
                    </a:lnTo>
                    <a:cubicBezTo>
                      <a:pt x="96128" y="116300"/>
                      <a:pt x="99680" y="116014"/>
                      <a:pt x="103211" y="115538"/>
                    </a:cubicBezTo>
                    <a:cubicBezTo>
                      <a:pt x="108058" y="114967"/>
                      <a:pt x="113380" y="114014"/>
                      <a:pt x="119273" y="112776"/>
                    </a:cubicBezTo>
                    <a:cubicBezTo>
                      <a:pt x="125165" y="111538"/>
                      <a:pt x="131342" y="109919"/>
                      <a:pt x="138280" y="108013"/>
                    </a:cubicBezTo>
                    <a:cubicBezTo>
                      <a:pt x="144781" y="106175"/>
                      <a:pt x="151135" y="103851"/>
                      <a:pt x="157288" y="101060"/>
                    </a:cubicBezTo>
                    <a:lnTo>
                      <a:pt x="119273" y="79057"/>
                    </a:lnTo>
                    <a:lnTo>
                      <a:pt x="114236" y="80772"/>
                    </a:lnTo>
                    <a:lnTo>
                      <a:pt x="109104" y="82391"/>
                    </a:lnTo>
                    <a:cubicBezTo>
                      <a:pt x="99600" y="85535"/>
                      <a:pt x="90761" y="88011"/>
                      <a:pt x="82778" y="89821"/>
                    </a:cubicBezTo>
                    <a:cubicBezTo>
                      <a:pt x="75409" y="91497"/>
                      <a:pt x="67901" y="92488"/>
                      <a:pt x="60349" y="92773"/>
                    </a:cubicBezTo>
                    <a:cubicBezTo>
                      <a:pt x="53710" y="93002"/>
                      <a:pt x="47068" y="92402"/>
                      <a:pt x="40581" y="90964"/>
                    </a:cubicBezTo>
                    <a:cubicBezTo>
                      <a:pt x="34183" y="89354"/>
                      <a:pt x="28042" y="86849"/>
                      <a:pt x="22334" y="83534"/>
                    </a:cubicBezTo>
                    <a:cubicBezTo>
                      <a:pt x="16043" y="80229"/>
                      <a:pt x="10584" y="75543"/>
                      <a:pt x="6368" y="69818"/>
                    </a:cubicBezTo>
                    <a:cubicBezTo>
                      <a:pt x="3291" y="65532"/>
                      <a:pt x="1781" y="60322"/>
                      <a:pt x="2091" y="55054"/>
                    </a:cubicBezTo>
                    <a:cubicBezTo>
                      <a:pt x="2294" y="49730"/>
                      <a:pt x="4009" y="44577"/>
                      <a:pt x="7033" y="40196"/>
                    </a:cubicBezTo>
                    <a:cubicBezTo>
                      <a:pt x="11467" y="34747"/>
                      <a:pt x="16689" y="29994"/>
                      <a:pt x="22524" y="26098"/>
                    </a:cubicBezTo>
                    <a:lnTo>
                      <a:pt x="0" y="13049"/>
                    </a:lnTo>
                    <a:lnTo>
                      <a:pt x="13210" y="5429"/>
                    </a:lnTo>
                    <a:lnTo>
                      <a:pt x="35544" y="18002"/>
                    </a:lnTo>
                    <a:cubicBezTo>
                      <a:pt x="46019" y="12849"/>
                      <a:pt x="57010" y="8830"/>
                      <a:pt x="68332" y="6001"/>
                    </a:cubicBezTo>
                    <a:cubicBezTo>
                      <a:pt x="79113" y="3258"/>
                      <a:pt x="90067" y="1248"/>
                      <a:pt x="101120" y="0"/>
                    </a:cubicBezTo>
                    <a:close/>
                    <a:moveTo>
                      <a:pt x="47614" y="62294"/>
                    </a:moveTo>
                    <a:cubicBezTo>
                      <a:pt x="52651" y="65189"/>
                      <a:pt x="58470" y="66418"/>
                      <a:pt x="64246" y="65818"/>
                    </a:cubicBezTo>
                    <a:cubicBezTo>
                      <a:pt x="71975" y="64951"/>
                      <a:pt x="79590" y="63265"/>
                      <a:pt x="86960" y="60770"/>
                    </a:cubicBezTo>
                    <a:lnTo>
                      <a:pt x="51225" y="40196"/>
                    </a:lnTo>
                    <a:cubicBezTo>
                      <a:pt x="38110" y="48673"/>
                      <a:pt x="36875" y="56007"/>
                      <a:pt x="47614" y="62294"/>
                    </a:cubicBezTo>
                    <a:close/>
                    <a:moveTo>
                      <a:pt x="173064" y="72771"/>
                    </a:moveTo>
                    <a:cubicBezTo>
                      <a:pt x="167619" y="69771"/>
                      <a:pt x="161346" y="68628"/>
                      <a:pt x="155197" y="69532"/>
                    </a:cubicBezTo>
                    <a:cubicBezTo>
                      <a:pt x="146746" y="70609"/>
                      <a:pt x="138412" y="72457"/>
                      <a:pt x="130297" y="75057"/>
                    </a:cubicBezTo>
                    <a:lnTo>
                      <a:pt x="165841" y="95631"/>
                    </a:lnTo>
                    <a:cubicBezTo>
                      <a:pt x="180952" y="86296"/>
                      <a:pt x="183423" y="78296"/>
                      <a:pt x="173064" y="72771"/>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9" name="Google Shape;1899;p30"/>
              <p:cNvSpPr/>
              <p:nvPr/>
            </p:nvSpPr>
            <p:spPr>
              <a:xfrm>
                <a:off x="4380566" y="5425821"/>
                <a:ext cx="14540" cy="19050"/>
              </a:xfrm>
              <a:custGeom>
                <a:avLst/>
                <a:gdLst/>
                <a:ahLst/>
                <a:cxnLst/>
                <a:rect l="l" t="t" r="r" b="b"/>
                <a:pathLst>
                  <a:path w="14540" h="19050" extrusionOk="0">
                    <a:moveTo>
                      <a:pt x="0" y="12954"/>
                    </a:moveTo>
                    <a:cubicBezTo>
                      <a:pt x="0" y="12001"/>
                      <a:pt x="0" y="0"/>
                      <a:pt x="0" y="0"/>
                    </a:cubicBezTo>
                    <a:lnTo>
                      <a:pt x="14541" y="9525"/>
                    </a:lnTo>
                    <a:lnTo>
                      <a:pt x="8173" y="1905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0" name="Google Shape;1900;p30"/>
              <p:cNvSpPr/>
              <p:nvPr/>
            </p:nvSpPr>
            <p:spPr>
              <a:xfrm>
                <a:off x="4475699" y="5433726"/>
                <a:ext cx="31552" cy="14763"/>
              </a:xfrm>
              <a:custGeom>
                <a:avLst/>
                <a:gdLst/>
                <a:ahLst/>
                <a:cxnLst/>
                <a:rect l="l" t="t" r="r" b="b"/>
                <a:pathLst>
                  <a:path w="31552" h="14763" extrusionOk="0">
                    <a:moveTo>
                      <a:pt x="31553" y="12859"/>
                    </a:moveTo>
                    <a:lnTo>
                      <a:pt x="31553" y="0"/>
                    </a:lnTo>
                    <a:lnTo>
                      <a:pt x="0" y="2381"/>
                    </a:lnTo>
                    <a:lnTo>
                      <a:pt x="18152" y="14764"/>
                    </a:lnTo>
                    <a:lnTo>
                      <a:pt x="31553" y="1285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1" name="Google Shape;1901;p30"/>
              <p:cNvSpPr/>
              <p:nvPr/>
            </p:nvSpPr>
            <p:spPr>
              <a:xfrm>
                <a:off x="4486248" y="5386197"/>
                <a:ext cx="23664" cy="13049"/>
              </a:xfrm>
              <a:custGeom>
                <a:avLst/>
                <a:gdLst/>
                <a:ahLst/>
                <a:cxnLst/>
                <a:rect l="l" t="t" r="r" b="b"/>
                <a:pathLst>
                  <a:path w="23664" h="13049" extrusionOk="0">
                    <a:moveTo>
                      <a:pt x="23664" y="13049"/>
                    </a:moveTo>
                    <a:lnTo>
                      <a:pt x="23664" y="0"/>
                    </a:lnTo>
                    <a:lnTo>
                      <a:pt x="0" y="8572"/>
                    </a:lnTo>
                    <a:lnTo>
                      <a:pt x="23664" y="1304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2" name="Google Shape;1902;p30"/>
              <p:cNvSpPr/>
              <p:nvPr/>
            </p:nvSpPr>
            <p:spPr>
              <a:xfrm>
                <a:off x="4411929" y="5390959"/>
                <a:ext cx="35639" cy="24764"/>
              </a:xfrm>
              <a:custGeom>
                <a:avLst/>
                <a:gdLst/>
                <a:ahLst/>
                <a:cxnLst/>
                <a:rect l="l" t="t" r="r" b="b"/>
                <a:pathLst>
                  <a:path w="35639" h="24764" extrusionOk="0">
                    <a:moveTo>
                      <a:pt x="0" y="7620"/>
                    </a:moveTo>
                    <a:lnTo>
                      <a:pt x="7888" y="0"/>
                    </a:lnTo>
                    <a:lnTo>
                      <a:pt x="35639" y="19050"/>
                    </a:lnTo>
                    <a:lnTo>
                      <a:pt x="33929" y="24765"/>
                    </a:lnTo>
                    <a:cubicBezTo>
                      <a:pt x="33929" y="24765"/>
                      <a:pt x="13210" y="16002"/>
                      <a:pt x="12545" y="1524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3" name="Google Shape;1903;p30"/>
              <p:cNvSpPr/>
              <p:nvPr/>
            </p:nvSpPr>
            <p:spPr>
              <a:xfrm>
                <a:off x="4339320" y="5349621"/>
                <a:ext cx="44382" cy="29146"/>
              </a:xfrm>
              <a:custGeom>
                <a:avLst/>
                <a:gdLst/>
                <a:ahLst/>
                <a:cxnLst/>
                <a:rect l="l" t="t" r="r" b="b"/>
                <a:pathLst>
                  <a:path w="44382" h="29146" extrusionOk="0">
                    <a:moveTo>
                      <a:pt x="0" y="8191"/>
                    </a:moveTo>
                    <a:lnTo>
                      <a:pt x="36780" y="29146"/>
                    </a:lnTo>
                    <a:lnTo>
                      <a:pt x="44383" y="23717"/>
                    </a:lnTo>
                    <a:cubicBezTo>
                      <a:pt x="44383" y="23717"/>
                      <a:pt x="39726" y="18383"/>
                      <a:pt x="39346" y="17812"/>
                    </a:cubicBezTo>
                    <a:cubicBezTo>
                      <a:pt x="36032" y="14097"/>
                      <a:pt x="32188" y="10887"/>
                      <a:pt x="27941" y="8287"/>
                    </a:cubicBezTo>
                    <a:cubicBezTo>
                      <a:pt x="25185" y="7810"/>
                      <a:pt x="7698" y="0"/>
                      <a:pt x="7698"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4" name="Google Shape;1904;p30"/>
              <p:cNvSpPr/>
              <p:nvPr/>
            </p:nvSpPr>
            <p:spPr>
              <a:xfrm>
                <a:off x="4380091" y="5326094"/>
                <a:ext cx="20528" cy="18383"/>
              </a:xfrm>
              <a:custGeom>
                <a:avLst/>
                <a:gdLst/>
                <a:ahLst/>
                <a:cxnLst/>
                <a:rect l="l" t="t" r="r" b="b"/>
                <a:pathLst>
                  <a:path w="20528" h="18383" extrusionOk="0">
                    <a:moveTo>
                      <a:pt x="20528" y="18383"/>
                    </a:moveTo>
                    <a:lnTo>
                      <a:pt x="20528" y="5524"/>
                    </a:lnTo>
                    <a:lnTo>
                      <a:pt x="3611" y="0"/>
                    </a:lnTo>
                    <a:lnTo>
                      <a:pt x="0" y="10096"/>
                    </a:lnTo>
                    <a:lnTo>
                      <a:pt x="855" y="14764"/>
                    </a:lnTo>
                    <a:lnTo>
                      <a:pt x="20528" y="18383"/>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5" name="Google Shape;1905;p30"/>
              <p:cNvSpPr/>
              <p:nvPr/>
            </p:nvSpPr>
            <p:spPr>
              <a:xfrm>
                <a:off x="4288189" y="5322284"/>
                <a:ext cx="19577" cy="14668"/>
              </a:xfrm>
              <a:custGeom>
                <a:avLst/>
                <a:gdLst/>
                <a:ahLst/>
                <a:cxnLst/>
                <a:rect l="l" t="t" r="r" b="b"/>
                <a:pathLst>
                  <a:path w="19577" h="14668" extrusionOk="0">
                    <a:moveTo>
                      <a:pt x="0" y="12954"/>
                    </a:moveTo>
                    <a:lnTo>
                      <a:pt x="0" y="0"/>
                    </a:lnTo>
                    <a:lnTo>
                      <a:pt x="19578" y="2096"/>
                    </a:lnTo>
                    <a:lnTo>
                      <a:pt x="13305" y="14669"/>
                    </a:lnTo>
                    <a:lnTo>
                      <a:pt x="0"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6" name="Google Shape;1906;p30"/>
              <p:cNvSpPr/>
              <p:nvPr/>
            </p:nvSpPr>
            <p:spPr>
              <a:xfrm>
                <a:off x="4288855" y="5365623"/>
                <a:ext cx="22428" cy="22764"/>
              </a:xfrm>
              <a:custGeom>
                <a:avLst/>
                <a:gdLst/>
                <a:ahLst/>
                <a:cxnLst/>
                <a:rect l="l" t="t" r="r" b="b"/>
                <a:pathLst>
                  <a:path w="22428" h="22764" extrusionOk="0">
                    <a:moveTo>
                      <a:pt x="0" y="13430"/>
                    </a:moveTo>
                    <a:cubicBezTo>
                      <a:pt x="0" y="13430"/>
                      <a:pt x="0" y="0"/>
                      <a:pt x="0" y="0"/>
                    </a:cubicBezTo>
                    <a:lnTo>
                      <a:pt x="22429" y="0"/>
                    </a:lnTo>
                    <a:lnTo>
                      <a:pt x="16917" y="12001"/>
                    </a:lnTo>
                    <a:lnTo>
                      <a:pt x="7413" y="2276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7" name="Google Shape;1907;p30"/>
              <p:cNvSpPr/>
              <p:nvPr/>
            </p:nvSpPr>
            <p:spPr>
              <a:xfrm>
                <a:off x="4289330" y="5309520"/>
                <a:ext cx="220369" cy="139160"/>
              </a:xfrm>
              <a:custGeom>
                <a:avLst/>
                <a:gdLst/>
                <a:ahLst/>
                <a:cxnLst/>
                <a:rect l="l" t="t" r="r" b="b"/>
                <a:pathLst>
                  <a:path w="220369" h="139160" extrusionOk="0">
                    <a:moveTo>
                      <a:pt x="111289" y="22098"/>
                    </a:moveTo>
                    <a:cubicBezTo>
                      <a:pt x="108361" y="22060"/>
                      <a:pt x="105434" y="22279"/>
                      <a:pt x="102546" y="22765"/>
                    </a:cubicBezTo>
                    <a:cubicBezTo>
                      <a:pt x="98649" y="23336"/>
                      <a:pt x="94278" y="24098"/>
                      <a:pt x="89431" y="25146"/>
                    </a:cubicBezTo>
                    <a:cubicBezTo>
                      <a:pt x="84584" y="26194"/>
                      <a:pt x="79452" y="27432"/>
                      <a:pt x="74225" y="29051"/>
                    </a:cubicBezTo>
                    <a:cubicBezTo>
                      <a:pt x="69142" y="30566"/>
                      <a:pt x="64185" y="32480"/>
                      <a:pt x="59399" y="34766"/>
                    </a:cubicBezTo>
                    <a:lnTo>
                      <a:pt x="97414" y="56864"/>
                    </a:lnTo>
                    <a:lnTo>
                      <a:pt x="104257" y="54388"/>
                    </a:lnTo>
                    <a:cubicBezTo>
                      <a:pt x="113760" y="51149"/>
                      <a:pt x="123264" y="48482"/>
                      <a:pt x="131722" y="46196"/>
                    </a:cubicBezTo>
                    <a:cubicBezTo>
                      <a:pt x="139804" y="44015"/>
                      <a:pt x="148080" y="42644"/>
                      <a:pt x="156432" y="42101"/>
                    </a:cubicBezTo>
                    <a:cubicBezTo>
                      <a:pt x="164070" y="41596"/>
                      <a:pt x="171739" y="42101"/>
                      <a:pt x="179241" y="43625"/>
                    </a:cubicBezTo>
                    <a:cubicBezTo>
                      <a:pt x="186874" y="45253"/>
                      <a:pt x="194193" y="48120"/>
                      <a:pt x="200910" y="52102"/>
                    </a:cubicBezTo>
                    <a:cubicBezTo>
                      <a:pt x="207554" y="55455"/>
                      <a:pt x="213244" y="60427"/>
                      <a:pt x="217447" y="66580"/>
                    </a:cubicBezTo>
                    <a:cubicBezTo>
                      <a:pt x="220193" y="71047"/>
                      <a:pt x="221049" y="76429"/>
                      <a:pt x="219823" y="81534"/>
                    </a:cubicBezTo>
                    <a:cubicBezTo>
                      <a:pt x="218233" y="87173"/>
                      <a:pt x="215145" y="92278"/>
                      <a:pt x="210889" y="96298"/>
                    </a:cubicBezTo>
                    <a:cubicBezTo>
                      <a:pt x="205705" y="101613"/>
                      <a:pt x="199897" y="106289"/>
                      <a:pt x="193592" y="110204"/>
                    </a:cubicBezTo>
                    <a:lnTo>
                      <a:pt x="217922" y="124301"/>
                    </a:lnTo>
                    <a:lnTo>
                      <a:pt x="204712" y="131921"/>
                    </a:lnTo>
                    <a:lnTo>
                      <a:pt x="180192" y="117729"/>
                    </a:lnTo>
                    <a:cubicBezTo>
                      <a:pt x="168525" y="123558"/>
                      <a:pt x="156297" y="128188"/>
                      <a:pt x="143697" y="131540"/>
                    </a:cubicBezTo>
                    <a:cubicBezTo>
                      <a:pt x="130535" y="135217"/>
                      <a:pt x="117088" y="137760"/>
                      <a:pt x="103496" y="139160"/>
                    </a:cubicBezTo>
                    <a:lnTo>
                      <a:pt x="91236" y="116014"/>
                    </a:lnTo>
                    <a:cubicBezTo>
                      <a:pt x="94797" y="115919"/>
                      <a:pt x="98350" y="115634"/>
                      <a:pt x="101881" y="115157"/>
                    </a:cubicBezTo>
                    <a:cubicBezTo>
                      <a:pt x="107279" y="114519"/>
                      <a:pt x="112641" y="113595"/>
                      <a:pt x="117942" y="112395"/>
                    </a:cubicBezTo>
                    <a:cubicBezTo>
                      <a:pt x="123834" y="111157"/>
                      <a:pt x="130012" y="109538"/>
                      <a:pt x="136950" y="107633"/>
                    </a:cubicBezTo>
                    <a:cubicBezTo>
                      <a:pt x="143464" y="105842"/>
                      <a:pt x="149821" y="103518"/>
                      <a:pt x="155957" y="100679"/>
                    </a:cubicBezTo>
                    <a:lnTo>
                      <a:pt x="117942" y="78677"/>
                    </a:lnTo>
                    <a:cubicBezTo>
                      <a:pt x="116326" y="79248"/>
                      <a:pt x="114616" y="79915"/>
                      <a:pt x="112905" y="80391"/>
                    </a:cubicBezTo>
                    <a:lnTo>
                      <a:pt x="107773" y="82010"/>
                    </a:lnTo>
                    <a:cubicBezTo>
                      <a:pt x="98269" y="85154"/>
                      <a:pt x="89431" y="87630"/>
                      <a:pt x="81447" y="89440"/>
                    </a:cubicBezTo>
                    <a:cubicBezTo>
                      <a:pt x="74081" y="91145"/>
                      <a:pt x="66572" y="92164"/>
                      <a:pt x="59019" y="92488"/>
                    </a:cubicBezTo>
                    <a:cubicBezTo>
                      <a:pt x="52375" y="92688"/>
                      <a:pt x="45733" y="92050"/>
                      <a:pt x="39251" y="90583"/>
                    </a:cubicBezTo>
                    <a:cubicBezTo>
                      <a:pt x="32826" y="89049"/>
                      <a:pt x="26672" y="86544"/>
                      <a:pt x="21003" y="83153"/>
                    </a:cubicBezTo>
                    <a:cubicBezTo>
                      <a:pt x="14721" y="79886"/>
                      <a:pt x="9261" y="75229"/>
                      <a:pt x="5037" y="69533"/>
                    </a:cubicBezTo>
                    <a:cubicBezTo>
                      <a:pt x="1975" y="65246"/>
                      <a:pt x="466" y="60036"/>
                      <a:pt x="760" y="54769"/>
                    </a:cubicBezTo>
                    <a:cubicBezTo>
                      <a:pt x="1328" y="49273"/>
                      <a:pt x="3511" y="44063"/>
                      <a:pt x="7033" y="39814"/>
                    </a:cubicBezTo>
                    <a:cubicBezTo>
                      <a:pt x="11472" y="34404"/>
                      <a:pt x="16693" y="29680"/>
                      <a:pt x="22524" y="25813"/>
                    </a:cubicBezTo>
                    <a:lnTo>
                      <a:pt x="0" y="12763"/>
                    </a:lnTo>
                    <a:lnTo>
                      <a:pt x="13210" y="5048"/>
                    </a:lnTo>
                    <a:lnTo>
                      <a:pt x="34214" y="18002"/>
                    </a:lnTo>
                    <a:cubicBezTo>
                      <a:pt x="44668" y="12783"/>
                      <a:pt x="55664" y="8725"/>
                      <a:pt x="67002" y="5905"/>
                    </a:cubicBezTo>
                    <a:cubicBezTo>
                      <a:pt x="77774" y="3143"/>
                      <a:pt x="88732" y="1172"/>
                      <a:pt x="99790" y="0"/>
                    </a:cubicBezTo>
                    <a:close/>
                    <a:moveTo>
                      <a:pt x="46283" y="62579"/>
                    </a:moveTo>
                    <a:cubicBezTo>
                      <a:pt x="51312" y="65504"/>
                      <a:pt x="57130" y="66770"/>
                      <a:pt x="62915" y="66199"/>
                    </a:cubicBezTo>
                    <a:cubicBezTo>
                      <a:pt x="70639" y="65246"/>
                      <a:pt x="78248" y="63522"/>
                      <a:pt x="85629" y="61055"/>
                    </a:cubicBezTo>
                    <a:lnTo>
                      <a:pt x="49895" y="40386"/>
                    </a:lnTo>
                    <a:cubicBezTo>
                      <a:pt x="36780" y="48835"/>
                      <a:pt x="35576" y="56226"/>
                      <a:pt x="46283" y="62579"/>
                    </a:cubicBezTo>
                    <a:close/>
                    <a:moveTo>
                      <a:pt x="171733" y="73057"/>
                    </a:moveTo>
                    <a:cubicBezTo>
                      <a:pt x="166278" y="70085"/>
                      <a:pt x="160005" y="68980"/>
                      <a:pt x="153866" y="69913"/>
                    </a:cubicBezTo>
                    <a:cubicBezTo>
                      <a:pt x="145426" y="70999"/>
                      <a:pt x="137095" y="72819"/>
                      <a:pt x="128966" y="75343"/>
                    </a:cubicBezTo>
                    <a:lnTo>
                      <a:pt x="164511" y="95917"/>
                    </a:lnTo>
                    <a:cubicBezTo>
                      <a:pt x="179622" y="86296"/>
                      <a:pt x="182093" y="78677"/>
                      <a:pt x="171733" y="72676"/>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908" name="Google Shape;1908;p30"/>
            <p:cNvGrpSpPr/>
            <p:nvPr/>
          </p:nvGrpSpPr>
          <p:grpSpPr>
            <a:xfrm>
              <a:off x="3915836" y="4477454"/>
              <a:ext cx="746806" cy="516445"/>
              <a:chOff x="5696936" y="5293804"/>
              <a:chExt cx="746806" cy="516445"/>
            </a:xfrm>
          </p:grpSpPr>
          <p:sp>
            <p:nvSpPr>
              <p:cNvPr id="1909" name="Google Shape;1909;p30"/>
              <p:cNvSpPr/>
              <p:nvPr/>
            </p:nvSpPr>
            <p:spPr>
              <a:xfrm>
                <a:off x="5696936" y="5425630"/>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0" name="Google Shape;1910;p30"/>
              <p:cNvSpPr/>
              <p:nvPr/>
            </p:nvSpPr>
            <p:spPr>
              <a:xfrm>
                <a:off x="5779143" y="5376195"/>
                <a:ext cx="664504" cy="384619"/>
              </a:xfrm>
              <a:custGeom>
                <a:avLst/>
                <a:gdLst/>
                <a:ahLst/>
                <a:cxnLst/>
                <a:rect l="l" t="t" r="r" b="b"/>
                <a:pathLst>
                  <a:path w="664504" h="384619" extrusionOk="0">
                    <a:moveTo>
                      <a:pt x="664505" y="192310"/>
                    </a:moveTo>
                    <a:cubicBezTo>
                      <a:pt x="664505" y="298520"/>
                      <a:pt x="515750" y="384619"/>
                      <a:pt x="332252" y="384619"/>
                    </a:cubicBezTo>
                    <a:cubicBezTo>
                      <a:pt x="148754" y="384619"/>
                      <a:pt x="0" y="298520"/>
                      <a:pt x="0" y="192310"/>
                    </a:cubicBezTo>
                    <a:cubicBezTo>
                      <a:pt x="0" y="86100"/>
                      <a:pt x="148754" y="0"/>
                      <a:pt x="332252" y="0"/>
                    </a:cubicBezTo>
                    <a:cubicBezTo>
                      <a:pt x="515750" y="0"/>
                      <a:pt x="664505" y="86100"/>
                      <a:pt x="664505" y="192310"/>
                    </a:cubicBez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1" name="Google Shape;1911;p30"/>
              <p:cNvSpPr/>
              <p:nvPr/>
            </p:nvSpPr>
            <p:spPr>
              <a:xfrm>
                <a:off x="5779238" y="5483828"/>
                <a:ext cx="65671" cy="87629"/>
              </a:xfrm>
              <a:custGeom>
                <a:avLst/>
                <a:gdLst/>
                <a:ahLst/>
                <a:cxnLst/>
                <a:rect l="l" t="t" r="r" b="b"/>
                <a:pathLst>
                  <a:path w="65671" h="87629" extrusionOk="0">
                    <a:moveTo>
                      <a:pt x="0" y="87630"/>
                    </a:moveTo>
                    <a:lnTo>
                      <a:pt x="0" y="0"/>
                    </a:lnTo>
                    <a:lnTo>
                      <a:pt x="65671" y="58579"/>
                    </a:lnTo>
                    <a:lnTo>
                      <a:pt x="0" y="8763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2" name="Google Shape;1912;p30"/>
              <p:cNvSpPr/>
              <p:nvPr/>
            </p:nvSpPr>
            <p:spPr>
              <a:xfrm>
                <a:off x="6393753" y="5486114"/>
                <a:ext cx="49989" cy="118109"/>
              </a:xfrm>
              <a:custGeom>
                <a:avLst/>
                <a:gdLst/>
                <a:ahLst/>
                <a:cxnLst/>
                <a:rect l="l" t="t" r="r" b="b"/>
                <a:pathLst>
                  <a:path w="49989" h="118109" extrusionOk="0">
                    <a:moveTo>
                      <a:pt x="49990" y="0"/>
                    </a:moveTo>
                    <a:lnTo>
                      <a:pt x="49990" y="82391"/>
                    </a:lnTo>
                    <a:lnTo>
                      <a:pt x="16442" y="118110"/>
                    </a:lnTo>
                    <a:lnTo>
                      <a:pt x="0" y="23813"/>
                    </a:lnTo>
                    <a:lnTo>
                      <a:pt x="49990" y="0"/>
                    </a:lnTo>
                    <a:close/>
                  </a:path>
                </a:pathLst>
              </a:custGeom>
              <a:solidFill>
                <a:srgbClr val="DD990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3" name="Google Shape;1913;p30"/>
              <p:cNvSpPr/>
              <p:nvPr/>
            </p:nvSpPr>
            <p:spPr>
              <a:xfrm>
                <a:off x="5779143" y="5293804"/>
                <a:ext cx="664504" cy="384619"/>
              </a:xfrm>
              <a:custGeom>
                <a:avLst/>
                <a:gdLst/>
                <a:ahLst/>
                <a:cxnLst/>
                <a:rect l="l" t="t" r="r" b="b"/>
                <a:pathLst>
                  <a:path w="664504" h="384619" extrusionOk="0">
                    <a:moveTo>
                      <a:pt x="664505" y="192310"/>
                    </a:moveTo>
                    <a:cubicBezTo>
                      <a:pt x="664505" y="298520"/>
                      <a:pt x="515750" y="384620"/>
                      <a:pt x="332252" y="384620"/>
                    </a:cubicBezTo>
                    <a:cubicBezTo>
                      <a:pt x="148754" y="384620"/>
                      <a:pt x="0" y="298520"/>
                      <a:pt x="0" y="192310"/>
                    </a:cubicBezTo>
                    <a:cubicBezTo>
                      <a:pt x="0" y="86100"/>
                      <a:pt x="148754" y="0"/>
                      <a:pt x="332252" y="0"/>
                    </a:cubicBezTo>
                    <a:cubicBezTo>
                      <a:pt x="515750" y="0"/>
                      <a:pt x="664505" y="86100"/>
                      <a:pt x="664505" y="192310"/>
                    </a:cubicBezTo>
                    <a:close/>
                  </a:path>
                </a:pathLst>
              </a:custGeom>
              <a:solidFill>
                <a:srgbClr val="F9CB0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4" name="Google Shape;1914;p30"/>
              <p:cNvSpPr/>
              <p:nvPr/>
            </p:nvSpPr>
            <p:spPr>
              <a:xfrm>
                <a:off x="5873643" y="5346215"/>
                <a:ext cx="475693" cy="275248"/>
              </a:xfrm>
              <a:custGeom>
                <a:avLst/>
                <a:gdLst/>
                <a:ahLst/>
                <a:cxnLst/>
                <a:rect l="l" t="t" r="r" b="b"/>
                <a:pathLst>
                  <a:path w="475693" h="275248" extrusionOk="0">
                    <a:moveTo>
                      <a:pt x="475252" y="145899"/>
                    </a:moveTo>
                    <a:cubicBezTo>
                      <a:pt x="471926" y="178284"/>
                      <a:pt x="448831" y="210193"/>
                      <a:pt x="406064" y="234958"/>
                    </a:cubicBezTo>
                    <a:cubicBezTo>
                      <a:pt x="313117" y="288679"/>
                      <a:pt x="162482" y="288679"/>
                      <a:pt x="69630" y="234958"/>
                    </a:cubicBezTo>
                    <a:cubicBezTo>
                      <a:pt x="26768" y="210193"/>
                      <a:pt x="3769" y="178284"/>
                      <a:pt x="443" y="145899"/>
                    </a:cubicBezTo>
                    <a:cubicBezTo>
                      <a:pt x="-3549" y="107799"/>
                      <a:pt x="19450" y="69223"/>
                      <a:pt x="69630" y="40362"/>
                    </a:cubicBezTo>
                    <a:cubicBezTo>
                      <a:pt x="162482" y="-13454"/>
                      <a:pt x="313117" y="-13454"/>
                      <a:pt x="406064" y="40362"/>
                    </a:cubicBezTo>
                    <a:cubicBezTo>
                      <a:pt x="456149" y="69223"/>
                      <a:pt x="479243" y="107990"/>
                      <a:pt x="475252" y="145899"/>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5" name="Google Shape;1915;p30"/>
              <p:cNvSpPr/>
              <p:nvPr/>
            </p:nvSpPr>
            <p:spPr>
              <a:xfrm>
                <a:off x="5874086" y="5362694"/>
                <a:ext cx="474809" cy="258770"/>
              </a:xfrm>
              <a:custGeom>
                <a:avLst/>
                <a:gdLst/>
                <a:ahLst/>
                <a:cxnLst/>
                <a:rect l="l" t="t" r="r" b="b"/>
                <a:pathLst>
                  <a:path w="474809" h="258770" extrusionOk="0">
                    <a:moveTo>
                      <a:pt x="474809" y="129421"/>
                    </a:moveTo>
                    <a:cubicBezTo>
                      <a:pt x="471483" y="161806"/>
                      <a:pt x="448389" y="193715"/>
                      <a:pt x="405622" y="218480"/>
                    </a:cubicBezTo>
                    <a:cubicBezTo>
                      <a:pt x="312675" y="272201"/>
                      <a:pt x="162040" y="272201"/>
                      <a:pt x="69188" y="218480"/>
                    </a:cubicBezTo>
                    <a:cubicBezTo>
                      <a:pt x="26326" y="193715"/>
                      <a:pt x="3326" y="161806"/>
                      <a:pt x="0" y="129421"/>
                    </a:cubicBezTo>
                    <a:cubicBezTo>
                      <a:pt x="3326" y="97036"/>
                      <a:pt x="26326" y="65127"/>
                      <a:pt x="69188" y="40362"/>
                    </a:cubicBezTo>
                    <a:cubicBezTo>
                      <a:pt x="162040" y="-13454"/>
                      <a:pt x="312675" y="-13454"/>
                      <a:pt x="405622" y="40362"/>
                    </a:cubicBezTo>
                    <a:cubicBezTo>
                      <a:pt x="448389" y="65127"/>
                      <a:pt x="471483" y="97036"/>
                      <a:pt x="474809" y="12942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6" name="Google Shape;1916;p30"/>
              <p:cNvSpPr/>
              <p:nvPr/>
            </p:nvSpPr>
            <p:spPr>
              <a:xfrm>
                <a:off x="5996115" y="5424963"/>
                <a:ext cx="220987" cy="138970"/>
              </a:xfrm>
              <a:custGeom>
                <a:avLst/>
                <a:gdLst/>
                <a:ahLst/>
                <a:cxnLst/>
                <a:rect l="l" t="t" r="r" b="b"/>
                <a:pathLst>
                  <a:path w="220987" h="138970" extrusionOk="0">
                    <a:moveTo>
                      <a:pt x="111859" y="22098"/>
                    </a:moveTo>
                    <a:cubicBezTo>
                      <a:pt x="108932" y="22060"/>
                      <a:pt x="106005" y="22279"/>
                      <a:pt x="103116" y="22765"/>
                    </a:cubicBezTo>
                    <a:cubicBezTo>
                      <a:pt x="99219" y="23336"/>
                      <a:pt x="94848" y="24098"/>
                      <a:pt x="90001" y="25146"/>
                    </a:cubicBezTo>
                    <a:cubicBezTo>
                      <a:pt x="85154" y="26194"/>
                      <a:pt x="80497" y="27432"/>
                      <a:pt x="74890" y="29051"/>
                    </a:cubicBezTo>
                    <a:cubicBezTo>
                      <a:pt x="69777" y="30566"/>
                      <a:pt x="64787" y="32480"/>
                      <a:pt x="59969" y="34766"/>
                    </a:cubicBezTo>
                    <a:lnTo>
                      <a:pt x="97984" y="56864"/>
                    </a:lnTo>
                    <a:lnTo>
                      <a:pt x="104827" y="54388"/>
                    </a:lnTo>
                    <a:cubicBezTo>
                      <a:pt x="114331" y="51149"/>
                      <a:pt x="123834" y="48387"/>
                      <a:pt x="132293" y="46196"/>
                    </a:cubicBezTo>
                    <a:cubicBezTo>
                      <a:pt x="140409" y="44015"/>
                      <a:pt x="148715" y="42644"/>
                      <a:pt x="157098" y="42101"/>
                    </a:cubicBezTo>
                    <a:cubicBezTo>
                      <a:pt x="164701" y="41596"/>
                      <a:pt x="172342" y="42101"/>
                      <a:pt x="179812" y="43625"/>
                    </a:cubicBezTo>
                    <a:cubicBezTo>
                      <a:pt x="187472" y="45253"/>
                      <a:pt x="194828" y="48120"/>
                      <a:pt x="201575" y="52102"/>
                    </a:cubicBezTo>
                    <a:cubicBezTo>
                      <a:pt x="208199" y="55445"/>
                      <a:pt x="213854" y="60427"/>
                      <a:pt x="218017" y="66580"/>
                    </a:cubicBezTo>
                    <a:cubicBezTo>
                      <a:pt x="220839" y="71019"/>
                      <a:pt x="221695" y="76438"/>
                      <a:pt x="220393" y="81534"/>
                    </a:cubicBezTo>
                    <a:cubicBezTo>
                      <a:pt x="218806" y="87173"/>
                      <a:pt x="215717" y="92278"/>
                      <a:pt x="211459" y="96298"/>
                    </a:cubicBezTo>
                    <a:cubicBezTo>
                      <a:pt x="206261" y="101613"/>
                      <a:pt x="200425" y="106261"/>
                      <a:pt x="194067" y="110109"/>
                    </a:cubicBezTo>
                    <a:lnTo>
                      <a:pt x="218302" y="124206"/>
                    </a:lnTo>
                    <a:lnTo>
                      <a:pt x="205092" y="131826"/>
                    </a:lnTo>
                    <a:lnTo>
                      <a:pt x="180667" y="117634"/>
                    </a:lnTo>
                    <a:cubicBezTo>
                      <a:pt x="169034" y="123463"/>
                      <a:pt x="156841" y="128092"/>
                      <a:pt x="144267" y="131445"/>
                    </a:cubicBezTo>
                    <a:cubicBezTo>
                      <a:pt x="131114" y="135112"/>
                      <a:pt x="117657" y="137636"/>
                      <a:pt x="104066" y="138970"/>
                    </a:cubicBezTo>
                    <a:lnTo>
                      <a:pt x="91236" y="116015"/>
                    </a:lnTo>
                    <a:cubicBezTo>
                      <a:pt x="94829" y="115919"/>
                      <a:pt x="98412" y="115634"/>
                      <a:pt x="101976" y="115158"/>
                    </a:cubicBezTo>
                    <a:cubicBezTo>
                      <a:pt x="107345" y="114510"/>
                      <a:pt x="112667" y="113586"/>
                      <a:pt x="117942" y="112395"/>
                    </a:cubicBezTo>
                    <a:cubicBezTo>
                      <a:pt x="123834" y="111157"/>
                      <a:pt x="130012" y="109538"/>
                      <a:pt x="136949" y="107633"/>
                    </a:cubicBezTo>
                    <a:cubicBezTo>
                      <a:pt x="143460" y="105823"/>
                      <a:pt x="149818" y="103489"/>
                      <a:pt x="155957" y="100679"/>
                    </a:cubicBezTo>
                    <a:lnTo>
                      <a:pt x="117942" y="78677"/>
                    </a:lnTo>
                    <a:cubicBezTo>
                      <a:pt x="116326" y="79248"/>
                      <a:pt x="114711" y="79915"/>
                      <a:pt x="113000" y="80391"/>
                    </a:cubicBezTo>
                    <a:lnTo>
                      <a:pt x="107773" y="82010"/>
                    </a:lnTo>
                    <a:cubicBezTo>
                      <a:pt x="98269" y="85154"/>
                      <a:pt x="89431" y="87630"/>
                      <a:pt x="81543" y="89440"/>
                    </a:cubicBezTo>
                    <a:cubicBezTo>
                      <a:pt x="74177" y="91154"/>
                      <a:pt x="66669" y="92145"/>
                      <a:pt x="59114" y="92393"/>
                    </a:cubicBezTo>
                    <a:cubicBezTo>
                      <a:pt x="52470" y="92678"/>
                      <a:pt x="45827" y="92069"/>
                      <a:pt x="39346" y="90583"/>
                    </a:cubicBezTo>
                    <a:cubicBezTo>
                      <a:pt x="32893" y="89059"/>
                      <a:pt x="26706" y="86554"/>
                      <a:pt x="21003" y="83153"/>
                    </a:cubicBezTo>
                    <a:cubicBezTo>
                      <a:pt x="14750" y="79886"/>
                      <a:pt x="9314" y="75229"/>
                      <a:pt x="5132" y="69533"/>
                    </a:cubicBezTo>
                    <a:cubicBezTo>
                      <a:pt x="2005" y="65275"/>
                      <a:pt x="456" y="60055"/>
                      <a:pt x="760" y="54769"/>
                    </a:cubicBezTo>
                    <a:cubicBezTo>
                      <a:pt x="1331" y="49273"/>
                      <a:pt x="3507" y="44063"/>
                      <a:pt x="7033" y="39815"/>
                    </a:cubicBezTo>
                    <a:cubicBezTo>
                      <a:pt x="11443" y="34376"/>
                      <a:pt x="16670" y="29651"/>
                      <a:pt x="22524" y="25813"/>
                    </a:cubicBezTo>
                    <a:lnTo>
                      <a:pt x="0" y="12764"/>
                    </a:lnTo>
                    <a:lnTo>
                      <a:pt x="13305" y="5048"/>
                    </a:lnTo>
                    <a:lnTo>
                      <a:pt x="35544" y="18002"/>
                    </a:lnTo>
                    <a:cubicBezTo>
                      <a:pt x="45998" y="12783"/>
                      <a:pt x="56994" y="8725"/>
                      <a:pt x="68332" y="5906"/>
                    </a:cubicBezTo>
                    <a:cubicBezTo>
                      <a:pt x="79109" y="3153"/>
                      <a:pt x="90067" y="1181"/>
                      <a:pt x="101120" y="0"/>
                    </a:cubicBezTo>
                    <a:close/>
                    <a:moveTo>
                      <a:pt x="46949" y="62198"/>
                    </a:moveTo>
                    <a:cubicBezTo>
                      <a:pt x="51948" y="65122"/>
                      <a:pt x="57726" y="66389"/>
                      <a:pt x="63485" y="65818"/>
                    </a:cubicBezTo>
                    <a:cubicBezTo>
                      <a:pt x="71212" y="64875"/>
                      <a:pt x="78824" y="63151"/>
                      <a:pt x="86199" y="60674"/>
                    </a:cubicBezTo>
                    <a:lnTo>
                      <a:pt x="50465" y="40005"/>
                    </a:lnTo>
                    <a:cubicBezTo>
                      <a:pt x="37350" y="48578"/>
                      <a:pt x="36181" y="55979"/>
                      <a:pt x="46949" y="62198"/>
                    </a:cubicBezTo>
                    <a:close/>
                    <a:moveTo>
                      <a:pt x="172399" y="72676"/>
                    </a:moveTo>
                    <a:cubicBezTo>
                      <a:pt x="166896" y="69733"/>
                      <a:pt x="160605" y="68628"/>
                      <a:pt x="154437" y="69533"/>
                    </a:cubicBezTo>
                    <a:cubicBezTo>
                      <a:pt x="145997" y="70628"/>
                      <a:pt x="137672" y="72447"/>
                      <a:pt x="129537" y="74962"/>
                    </a:cubicBezTo>
                    <a:lnTo>
                      <a:pt x="165081" y="95536"/>
                    </a:lnTo>
                    <a:cubicBezTo>
                      <a:pt x="180667" y="86296"/>
                      <a:pt x="182663" y="78677"/>
                      <a:pt x="172399" y="72676"/>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7" name="Google Shape;1917;p30"/>
              <p:cNvSpPr/>
              <p:nvPr/>
            </p:nvSpPr>
            <p:spPr>
              <a:xfrm>
                <a:off x="6087446" y="5528024"/>
                <a:ext cx="14540" cy="19050"/>
              </a:xfrm>
              <a:custGeom>
                <a:avLst/>
                <a:gdLst/>
                <a:ahLst/>
                <a:cxnLst/>
                <a:rect l="l" t="t" r="r" b="b"/>
                <a:pathLst>
                  <a:path w="14540" h="19050" extrusionOk="0">
                    <a:moveTo>
                      <a:pt x="0" y="12954"/>
                    </a:moveTo>
                    <a:cubicBezTo>
                      <a:pt x="0" y="12002"/>
                      <a:pt x="0" y="0"/>
                      <a:pt x="0" y="0"/>
                    </a:cubicBezTo>
                    <a:lnTo>
                      <a:pt x="14541" y="9525"/>
                    </a:lnTo>
                    <a:lnTo>
                      <a:pt x="8268" y="19050"/>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8" name="Google Shape;1918;p30"/>
              <p:cNvSpPr/>
              <p:nvPr/>
            </p:nvSpPr>
            <p:spPr>
              <a:xfrm>
                <a:off x="6183054" y="5536215"/>
                <a:ext cx="31552" cy="14858"/>
              </a:xfrm>
              <a:custGeom>
                <a:avLst/>
                <a:gdLst/>
                <a:ahLst/>
                <a:cxnLst/>
                <a:rect l="l" t="t" r="r" b="b"/>
                <a:pathLst>
                  <a:path w="31552" h="14858" extrusionOk="0">
                    <a:moveTo>
                      <a:pt x="31552" y="12954"/>
                    </a:moveTo>
                    <a:lnTo>
                      <a:pt x="31552" y="0"/>
                    </a:lnTo>
                    <a:lnTo>
                      <a:pt x="0" y="2476"/>
                    </a:lnTo>
                    <a:lnTo>
                      <a:pt x="18152" y="14859"/>
                    </a:lnTo>
                    <a:lnTo>
                      <a:pt x="31552"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9" name="Google Shape;1919;p30"/>
              <p:cNvSpPr/>
              <p:nvPr/>
            </p:nvSpPr>
            <p:spPr>
              <a:xfrm>
                <a:off x="6193698" y="5488685"/>
                <a:ext cx="23569" cy="13049"/>
              </a:xfrm>
              <a:custGeom>
                <a:avLst/>
                <a:gdLst/>
                <a:ahLst/>
                <a:cxnLst/>
                <a:rect l="l" t="t" r="r" b="b"/>
                <a:pathLst>
                  <a:path w="23569" h="13049" extrusionOk="0">
                    <a:moveTo>
                      <a:pt x="23569" y="13049"/>
                    </a:moveTo>
                    <a:lnTo>
                      <a:pt x="23569" y="0"/>
                    </a:lnTo>
                    <a:lnTo>
                      <a:pt x="0" y="8573"/>
                    </a:lnTo>
                    <a:lnTo>
                      <a:pt x="23569" y="1304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0" name="Google Shape;1920;p30"/>
              <p:cNvSpPr/>
              <p:nvPr/>
            </p:nvSpPr>
            <p:spPr>
              <a:xfrm>
                <a:off x="6119759" y="5493543"/>
                <a:ext cx="35639" cy="24669"/>
              </a:xfrm>
              <a:custGeom>
                <a:avLst/>
                <a:gdLst/>
                <a:ahLst/>
                <a:cxnLst/>
                <a:rect l="l" t="t" r="r" b="b"/>
                <a:pathLst>
                  <a:path w="35639" h="24669" extrusionOk="0">
                    <a:moveTo>
                      <a:pt x="0" y="7525"/>
                    </a:moveTo>
                    <a:lnTo>
                      <a:pt x="7888" y="0"/>
                    </a:lnTo>
                    <a:lnTo>
                      <a:pt x="35639" y="19050"/>
                    </a:lnTo>
                    <a:lnTo>
                      <a:pt x="33929" y="24670"/>
                    </a:lnTo>
                    <a:cubicBezTo>
                      <a:pt x="33929" y="24670"/>
                      <a:pt x="13210" y="15907"/>
                      <a:pt x="12545" y="15145"/>
                    </a:cubicBezTo>
                    <a:cubicBezTo>
                      <a:pt x="11880" y="14383"/>
                      <a:pt x="0" y="7525"/>
                      <a:pt x="0" y="752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1" name="Google Shape;1921;p30"/>
              <p:cNvSpPr/>
              <p:nvPr/>
            </p:nvSpPr>
            <p:spPr>
              <a:xfrm>
                <a:off x="6046675" y="5452109"/>
                <a:ext cx="44382" cy="29241"/>
              </a:xfrm>
              <a:custGeom>
                <a:avLst/>
                <a:gdLst/>
                <a:ahLst/>
                <a:cxnLst/>
                <a:rect l="l" t="t" r="r" b="b"/>
                <a:pathLst>
                  <a:path w="44382" h="29241" extrusionOk="0">
                    <a:moveTo>
                      <a:pt x="0" y="8287"/>
                    </a:moveTo>
                    <a:lnTo>
                      <a:pt x="36875" y="29242"/>
                    </a:lnTo>
                    <a:lnTo>
                      <a:pt x="44383" y="23717"/>
                    </a:lnTo>
                    <a:cubicBezTo>
                      <a:pt x="44383" y="23717"/>
                      <a:pt x="39726" y="18383"/>
                      <a:pt x="39441" y="17907"/>
                    </a:cubicBezTo>
                    <a:cubicBezTo>
                      <a:pt x="36143" y="14135"/>
                      <a:pt x="32256" y="10925"/>
                      <a:pt x="27941" y="8382"/>
                    </a:cubicBezTo>
                    <a:cubicBezTo>
                      <a:pt x="25185" y="7811"/>
                      <a:pt x="7698" y="0"/>
                      <a:pt x="7698" y="0"/>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2" name="Google Shape;1922;p30"/>
              <p:cNvSpPr/>
              <p:nvPr/>
            </p:nvSpPr>
            <p:spPr>
              <a:xfrm>
                <a:off x="6087446" y="5428583"/>
                <a:ext cx="20528" cy="18478"/>
              </a:xfrm>
              <a:custGeom>
                <a:avLst/>
                <a:gdLst/>
                <a:ahLst/>
                <a:cxnLst/>
                <a:rect l="l" t="t" r="r" b="b"/>
                <a:pathLst>
                  <a:path w="20528" h="18478" extrusionOk="0">
                    <a:moveTo>
                      <a:pt x="20528" y="18479"/>
                    </a:moveTo>
                    <a:lnTo>
                      <a:pt x="20528" y="5525"/>
                    </a:lnTo>
                    <a:lnTo>
                      <a:pt x="3611" y="0"/>
                    </a:lnTo>
                    <a:lnTo>
                      <a:pt x="0" y="10192"/>
                    </a:lnTo>
                    <a:lnTo>
                      <a:pt x="855" y="14764"/>
                    </a:lnTo>
                    <a:lnTo>
                      <a:pt x="20528" y="18479"/>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3" name="Google Shape;1923;p30"/>
              <p:cNvSpPr/>
              <p:nvPr/>
            </p:nvSpPr>
            <p:spPr>
              <a:xfrm>
                <a:off x="5995544" y="5424773"/>
                <a:ext cx="19672" cy="14668"/>
              </a:xfrm>
              <a:custGeom>
                <a:avLst/>
                <a:gdLst/>
                <a:ahLst/>
                <a:cxnLst/>
                <a:rect l="l" t="t" r="r" b="b"/>
                <a:pathLst>
                  <a:path w="19672" h="14668" extrusionOk="0">
                    <a:moveTo>
                      <a:pt x="0" y="12954"/>
                    </a:moveTo>
                    <a:lnTo>
                      <a:pt x="0" y="0"/>
                    </a:lnTo>
                    <a:lnTo>
                      <a:pt x="19673" y="2096"/>
                    </a:lnTo>
                    <a:lnTo>
                      <a:pt x="13305" y="14669"/>
                    </a:lnTo>
                    <a:lnTo>
                      <a:pt x="0" y="12954"/>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4" name="Google Shape;1924;p30"/>
              <p:cNvSpPr/>
              <p:nvPr/>
            </p:nvSpPr>
            <p:spPr>
              <a:xfrm>
                <a:off x="5996210" y="5468111"/>
                <a:ext cx="22428" cy="22764"/>
              </a:xfrm>
              <a:custGeom>
                <a:avLst/>
                <a:gdLst/>
                <a:ahLst/>
                <a:cxnLst/>
                <a:rect l="l" t="t" r="r" b="b"/>
                <a:pathLst>
                  <a:path w="22428" h="22764" extrusionOk="0">
                    <a:moveTo>
                      <a:pt x="0" y="13430"/>
                    </a:moveTo>
                    <a:lnTo>
                      <a:pt x="0" y="0"/>
                    </a:lnTo>
                    <a:lnTo>
                      <a:pt x="22429" y="0"/>
                    </a:lnTo>
                    <a:lnTo>
                      <a:pt x="17012" y="12002"/>
                    </a:lnTo>
                    <a:lnTo>
                      <a:pt x="7508" y="22765"/>
                    </a:ln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5" name="Google Shape;1925;p30"/>
              <p:cNvSpPr/>
              <p:nvPr/>
            </p:nvSpPr>
            <p:spPr>
              <a:xfrm>
                <a:off x="5996115" y="5412009"/>
                <a:ext cx="220987" cy="139065"/>
              </a:xfrm>
              <a:custGeom>
                <a:avLst/>
                <a:gdLst/>
                <a:ahLst/>
                <a:cxnLst/>
                <a:rect l="l" t="t" r="r" b="b"/>
                <a:pathLst>
                  <a:path w="220987" h="139065" extrusionOk="0">
                    <a:moveTo>
                      <a:pt x="111859" y="22098"/>
                    </a:moveTo>
                    <a:cubicBezTo>
                      <a:pt x="108932" y="22098"/>
                      <a:pt x="106005" y="22355"/>
                      <a:pt x="103116" y="22860"/>
                    </a:cubicBezTo>
                    <a:cubicBezTo>
                      <a:pt x="99248" y="23431"/>
                      <a:pt x="94876" y="24194"/>
                      <a:pt x="90001" y="25146"/>
                    </a:cubicBezTo>
                    <a:cubicBezTo>
                      <a:pt x="85154" y="26194"/>
                      <a:pt x="80497" y="27527"/>
                      <a:pt x="74890" y="29051"/>
                    </a:cubicBezTo>
                    <a:cubicBezTo>
                      <a:pt x="69786" y="30613"/>
                      <a:pt x="64806" y="32518"/>
                      <a:pt x="59969" y="34766"/>
                    </a:cubicBezTo>
                    <a:lnTo>
                      <a:pt x="97984" y="56864"/>
                    </a:lnTo>
                    <a:lnTo>
                      <a:pt x="104827" y="54483"/>
                    </a:lnTo>
                    <a:cubicBezTo>
                      <a:pt x="114331" y="51245"/>
                      <a:pt x="123834" y="48482"/>
                      <a:pt x="132293" y="46196"/>
                    </a:cubicBezTo>
                    <a:cubicBezTo>
                      <a:pt x="140418" y="44063"/>
                      <a:pt x="148725" y="42691"/>
                      <a:pt x="157098" y="42100"/>
                    </a:cubicBezTo>
                    <a:cubicBezTo>
                      <a:pt x="164701" y="41643"/>
                      <a:pt x="172332" y="42158"/>
                      <a:pt x="179812" y="43624"/>
                    </a:cubicBezTo>
                    <a:cubicBezTo>
                      <a:pt x="187481" y="45291"/>
                      <a:pt x="194828" y="48187"/>
                      <a:pt x="201575" y="52197"/>
                    </a:cubicBezTo>
                    <a:cubicBezTo>
                      <a:pt x="208199" y="55540"/>
                      <a:pt x="213854" y="60522"/>
                      <a:pt x="218017" y="66675"/>
                    </a:cubicBezTo>
                    <a:cubicBezTo>
                      <a:pt x="220839" y="71114"/>
                      <a:pt x="221695" y="76533"/>
                      <a:pt x="220393" y="81629"/>
                    </a:cubicBezTo>
                    <a:cubicBezTo>
                      <a:pt x="218777" y="87259"/>
                      <a:pt x="215698" y="92354"/>
                      <a:pt x="211459" y="96393"/>
                    </a:cubicBezTo>
                    <a:cubicBezTo>
                      <a:pt x="206242" y="101689"/>
                      <a:pt x="200397" y="106318"/>
                      <a:pt x="194067" y="110204"/>
                    </a:cubicBezTo>
                    <a:lnTo>
                      <a:pt x="218302" y="124206"/>
                    </a:lnTo>
                    <a:lnTo>
                      <a:pt x="205092" y="131921"/>
                    </a:lnTo>
                    <a:lnTo>
                      <a:pt x="180667" y="117729"/>
                    </a:lnTo>
                    <a:cubicBezTo>
                      <a:pt x="168996" y="123473"/>
                      <a:pt x="156812" y="128102"/>
                      <a:pt x="144267" y="131540"/>
                    </a:cubicBezTo>
                    <a:cubicBezTo>
                      <a:pt x="131095" y="135169"/>
                      <a:pt x="117657" y="137684"/>
                      <a:pt x="104066" y="139065"/>
                    </a:cubicBezTo>
                    <a:lnTo>
                      <a:pt x="91236" y="116014"/>
                    </a:lnTo>
                    <a:cubicBezTo>
                      <a:pt x="94829" y="115967"/>
                      <a:pt x="98412" y="115710"/>
                      <a:pt x="101976" y="115253"/>
                    </a:cubicBezTo>
                    <a:cubicBezTo>
                      <a:pt x="106727" y="114681"/>
                      <a:pt x="112050" y="113729"/>
                      <a:pt x="117942" y="112490"/>
                    </a:cubicBezTo>
                    <a:cubicBezTo>
                      <a:pt x="123834" y="111252"/>
                      <a:pt x="130012" y="109633"/>
                      <a:pt x="136949" y="107728"/>
                    </a:cubicBezTo>
                    <a:cubicBezTo>
                      <a:pt x="143450" y="105842"/>
                      <a:pt x="149799" y="103479"/>
                      <a:pt x="155957" y="100679"/>
                    </a:cubicBezTo>
                    <a:lnTo>
                      <a:pt x="117942" y="78772"/>
                    </a:lnTo>
                    <a:lnTo>
                      <a:pt x="113000" y="80486"/>
                    </a:lnTo>
                    <a:lnTo>
                      <a:pt x="107773" y="82105"/>
                    </a:lnTo>
                    <a:cubicBezTo>
                      <a:pt x="99162" y="85001"/>
                      <a:pt x="90410" y="87449"/>
                      <a:pt x="81543" y="89440"/>
                    </a:cubicBezTo>
                    <a:cubicBezTo>
                      <a:pt x="74187" y="91183"/>
                      <a:pt x="66669" y="92202"/>
                      <a:pt x="59114" y="92488"/>
                    </a:cubicBezTo>
                    <a:cubicBezTo>
                      <a:pt x="52470" y="92745"/>
                      <a:pt x="45818" y="92107"/>
                      <a:pt x="39346" y="90583"/>
                    </a:cubicBezTo>
                    <a:cubicBezTo>
                      <a:pt x="32912" y="89049"/>
                      <a:pt x="26725" y="86573"/>
                      <a:pt x="21003" y="83248"/>
                    </a:cubicBezTo>
                    <a:cubicBezTo>
                      <a:pt x="14740" y="79943"/>
                      <a:pt x="9314" y="75257"/>
                      <a:pt x="5132" y="69532"/>
                    </a:cubicBezTo>
                    <a:cubicBezTo>
                      <a:pt x="2005" y="65275"/>
                      <a:pt x="456" y="60055"/>
                      <a:pt x="760" y="54769"/>
                    </a:cubicBezTo>
                    <a:cubicBezTo>
                      <a:pt x="1350" y="49311"/>
                      <a:pt x="3535" y="44139"/>
                      <a:pt x="7033" y="39910"/>
                    </a:cubicBezTo>
                    <a:cubicBezTo>
                      <a:pt x="11471" y="34462"/>
                      <a:pt x="16689" y="29708"/>
                      <a:pt x="22524" y="25813"/>
                    </a:cubicBezTo>
                    <a:lnTo>
                      <a:pt x="0" y="12763"/>
                    </a:lnTo>
                    <a:lnTo>
                      <a:pt x="13305" y="5144"/>
                    </a:lnTo>
                    <a:lnTo>
                      <a:pt x="35544" y="18002"/>
                    </a:lnTo>
                    <a:cubicBezTo>
                      <a:pt x="46017" y="12849"/>
                      <a:pt x="57013" y="8830"/>
                      <a:pt x="68332" y="6001"/>
                    </a:cubicBezTo>
                    <a:cubicBezTo>
                      <a:pt x="79119" y="3267"/>
                      <a:pt x="90067" y="1257"/>
                      <a:pt x="101120" y="0"/>
                    </a:cubicBezTo>
                    <a:close/>
                    <a:moveTo>
                      <a:pt x="46949" y="62294"/>
                    </a:moveTo>
                    <a:cubicBezTo>
                      <a:pt x="51948" y="65189"/>
                      <a:pt x="57735" y="66418"/>
                      <a:pt x="63485" y="65818"/>
                    </a:cubicBezTo>
                    <a:cubicBezTo>
                      <a:pt x="71231" y="64970"/>
                      <a:pt x="78843" y="63246"/>
                      <a:pt x="86199" y="60674"/>
                    </a:cubicBezTo>
                    <a:lnTo>
                      <a:pt x="50465" y="40005"/>
                    </a:lnTo>
                    <a:cubicBezTo>
                      <a:pt x="37350" y="48578"/>
                      <a:pt x="36181" y="56007"/>
                      <a:pt x="46949" y="62294"/>
                    </a:cubicBezTo>
                    <a:close/>
                    <a:moveTo>
                      <a:pt x="172399" y="72771"/>
                    </a:moveTo>
                    <a:cubicBezTo>
                      <a:pt x="166924" y="69752"/>
                      <a:pt x="160614" y="68609"/>
                      <a:pt x="154437" y="69532"/>
                    </a:cubicBezTo>
                    <a:cubicBezTo>
                      <a:pt x="145988" y="70618"/>
                      <a:pt x="137653" y="72466"/>
                      <a:pt x="129537" y="75057"/>
                    </a:cubicBezTo>
                    <a:lnTo>
                      <a:pt x="165081" y="95631"/>
                    </a:lnTo>
                    <a:cubicBezTo>
                      <a:pt x="180667" y="86296"/>
                      <a:pt x="182663" y="78677"/>
                      <a:pt x="172399" y="72771"/>
                    </a:cubicBezTo>
                    <a:close/>
                  </a:path>
                </a:pathLst>
              </a:custGeom>
              <a:solidFill>
                <a:srgbClr val="F9CA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926" name="Google Shape;1926;p30"/>
            <p:cNvSpPr/>
            <p:nvPr/>
          </p:nvSpPr>
          <p:spPr>
            <a:xfrm>
              <a:off x="5615017" y="4460119"/>
              <a:ext cx="828920" cy="479679"/>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7" name="Google Shape;1927;p30"/>
            <p:cNvSpPr/>
            <p:nvPr/>
          </p:nvSpPr>
          <p:spPr>
            <a:xfrm>
              <a:off x="5846435" y="2182763"/>
              <a:ext cx="465451" cy="682637"/>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8" name="Google Shape;1928;p30"/>
            <p:cNvSpPr/>
            <p:nvPr/>
          </p:nvSpPr>
          <p:spPr>
            <a:xfrm>
              <a:off x="5832052" y="2673876"/>
              <a:ext cx="86758" cy="504907"/>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9" name="Google Shape;1929;p30"/>
            <p:cNvSpPr/>
            <p:nvPr/>
          </p:nvSpPr>
          <p:spPr>
            <a:xfrm>
              <a:off x="5882176" y="2176405"/>
              <a:ext cx="221715" cy="275766"/>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0" name="Google Shape;1930;p30"/>
            <p:cNvSpPr/>
            <p:nvPr/>
          </p:nvSpPr>
          <p:spPr>
            <a:xfrm>
              <a:off x="5925036" y="2475870"/>
              <a:ext cx="274953" cy="308347"/>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1" name="Google Shape;1931;p30"/>
            <p:cNvSpPr/>
            <p:nvPr/>
          </p:nvSpPr>
          <p:spPr>
            <a:xfrm>
              <a:off x="5845497" y="2576533"/>
              <a:ext cx="400459" cy="461811"/>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2" name="Google Shape;1932;p30"/>
            <p:cNvSpPr/>
            <p:nvPr/>
          </p:nvSpPr>
          <p:spPr>
            <a:xfrm>
              <a:off x="5916607" y="2198526"/>
              <a:ext cx="294816" cy="364308"/>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3" name="Google Shape;1933;p30"/>
            <p:cNvSpPr/>
            <p:nvPr/>
          </p:nvSpPr>
          <p:spPr>
            <a:xfrm>
              <a:off x="5928072" y="2197020"/>
              <a:ext cx="296585" cy="278850"/>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4" name="Google Shape;1934;p30"/>
            <p:cNvSpPr/>
            <p:nvPr/>
          </p:nvSpPr>
          <p:spPr>
            <a:xfrm>
              <a:off x="5977205" y="4610895"/>
              <a:ext cx="232912" cy="178155"/>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5" name="Google Shape;1935;p30"/>
            <p:cNvSpPr/>
            <p:nvPr/>
          </p:nvSpPr>
          <p:spPr>
            <a:xfrm>
              <a:off x="5978157" y="4667764"/>
              <a:ext cx="231905" cy="121227"/>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6" name="Google Shape;1936;p30"/>
            <p:cNvSpPr/>
            <p:nvPr/>
          </p:nvSpPr>
          <p:spPr>
            <a:xfrm>
              <a:off x="5800764" y="4571652"/>
              <a:ext cx="213680" cy="165568"/>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7" name="Google Shape;1937;p30"/>
            <p:cNvSpPr/>
            <p:nvPr/>
          </p:nvSpPr>
          <p:spPr>
            <a:xfrm>
              <a:off x="5801482" y="4626139"/>
              <a:ext cx="212755" cy="111143"/>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8" name="Google Shape;1938;p30"/>
            <p:cNvSpPr/>
            <p:nvPr/>
          </p:nvSpPr>
          <p:spPr>
            <a:xfrm>
              <a:off x="5835285" y="3032607"/>
              <a:ext cx="455829" cy="159522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9" name="Google Shape;1939;p30"/>
            <p:cNvSpPr/>
            <p:nvPr/>
          </p:nvSpPr>
          <p:spPr>
            <a:xfrm>
              <a:off x="5815995" y="3000698"/>
              <a:ext cx="485198" cy="1060979"/>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0" name="Google Shape;1940;p30"/>
            <p:cNvSpPr/>
            <p:nvPr/>
          </p:nvSpPr>
          <p:spPr>
            <a:xfrm>
              <a:off x="5561118" y="2683306"/>
              <a:ext cx="698939" cy="60971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1" name="Google Shape;1941;p30"/>
            <p:cNvSpPr/>
            <p:nvPr/>
          </p:nvSpPr>
          <p:spPr>
            <a:xfrm>
              <a:off x="6103702" y="2644294"/>
              <a:ext cx="168312" cy="197615"/>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2" name="Google Shape;1942;p30"/>
            <p:cNvSpPr/>
            <p:nvPr/>
          </p:nvSpPr>
          <p:spPr>
            <a:xfrm>
              <a:off x="5833319" y="2576558"/>
              <a:ext cx="135999" cy="14296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3" name="Google Shape;1943;p30"/>
            <p:cNvSpPr/>
            <p:nvPr/>
          </p:nvSpPr>
          <p:spPr>
            <a:xfrm>
              <a:off x="2925535" y="2722330"/>
              <a:ext cx="1200895" cy="746478"/>
            </a:xfrm>
            <a:custGeom>
              <a:avLst/>
              <a:gdLst/>
              <a:ahLst/>
              <a:cxnLst/>
              <a:rect l="l" t="t" r="r" b="b"/>
              <a:pathLst>
                <a:path w="1200895" h="746478" extrusionOk="0">
                  <a:moveTo>
                    <a:pt x="1109954" y="738045"/>
                  </a:moveTo>
                  <a:lnTo>
                    <a:pt x="30323" y="113395"/>
                  </a:lnTo>
                  <a:cubicBezTo>
                    <a:pt x="1323" y="96612"/>
                    <a:pt x="-8610" y="59446"/>
                    <a:pt x="8136" y="30385"/>
                  </a:cubicBezTo>
                  <a:cubicBezTo>
                    <a:pt x="13457" y="21145"/>
                    <a:pt x="21109" y="13478"/>
                    <a:pt x="30323" y="8144"/>
                  </a:cubicBezTo>
                  <a:lnTo>
                    <a:pt x="30323" y="8144"/>
                  </a:lnTo>
                  <a:cubicBezTo>
                    <a:pt x="49084" y="-2715"/>
                    <a:pt x="72197" y="-2715"/>
                    <a:pt x="90957" y="8144"/>
                  </a:cubicBezTo>
                  <a:lnTo>
                    <a:pt x="1170588" y="633270"/>
                  </a:lnTo>
                  <a:cubicBezTo>
                    <a:pt x="1199584" y="650062"/>
                    <a:pt x="1209506" y="687229"/>
                    <a:pt x="1192750" y="716290"/>
                  </a:cubicBezTo>
                  <a:cubicBezTo>
                    <a:pt x="1186117" y="727805"/>
                    <a:pt x="1175891" y="736816"/>
                    <a:pt x="1163650" y="741950"/>
                  </a:cubicBezTo>
                  <a:lnTo>
                    <a:pt x="1163650" y="741950"/>
                  </a:lnTo>
                  <a:cubicBezTo>
                    <a:pt x="1146125" y="749151"/>
                    <a:pt x="1126253" y="747703"/>
                    <a:pt x="1109954" y="738045"/>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4" name="Google Shape;1944;p30"/>
            <p:cNvSpPr/>
            <p:nvPr/>
          </p:nvSpPr>
          <p:spPr>
            <a:xfrm>
              <a:off x="2868613" y="1365288"/>
              <a:ext cx="1401428" cy="1812876"/>
            </a:xfrm>
            <a:custGeom>
              <a:avLst/>
              <a:gdLst/>
              <a:ahLst/>
              <a:cxnLst/>
              <a:rect l="l" t="t" r="r" b="b"/>
              <a:pathLst>
                <a:path w="1401428" h="1812876" extrusionOk="0">
                  <a:moveTo>
                    <a:pt x="700714" y="1717230"/>
                  </a:moveTo>
                  <a:cubicBezTo>
                    <a:pt x="314290" y="1493678"/>
                    <a:pt x="0" y="947991"/>
                    <a:pt x="0" y="500888"/>
                  </a:cubicBezTo>
                  <a:cubicBezTo>
                    <a:pt x="0" y="53784"/>
                    <a:pt x="314290" y="-127762"/>
                    <a:pt x="700714" y="95504"/>
                  </a:cubicBezTo>
                  <a:cubicBezTo>
                    <a:pt x="1087138" y="318770"/>
                    <a:pt x="1401428" y="864647"/>
                    <a:pt x="1401428" y="1311846"/>
                  </a:cubicBezTo>
                  <a:cubicBezTo>
                    <a:pt x="1401428" y="1759045"/>
                    <a:pt x="1087043" y="1940782"/>
                    <a:pt x="700714" y="1717230"/>
                  </a:cubicBezTo>
                  <a:close/>
                  <a:moveTo>
                    <a:pt x="700714" y="240855"/>
                  </a:moveTo>
                  <a:cubicBezTo>
                    <a:pt x="383478" y="57308"/>
                    <a:pt x="125355" y="206660"/>
                    <a:pt x="125355" y="573754"/>
                  </a:cubicBezTo>
                  <a:cubicBezTo>
                    <a:pt x="125355" y="940847"/>
                    <a:pt x="383478" y="1388808"/>
                    <a:pt x="700714" y="1572355"/>
                  </a:cubicBezTo>
                  <a:cubicBezTo>
                    <a:pt x="1017951" y="1755902"/>
                    <a:pt x="1275978" y="1606645"/>
                    <a:pt x="1275978" y="1239551"/>
                  </a:cubicBezTo>
                  <a:cubicBezTo>
                    <a:pt x="1275978" y="872458"/>
                    <a:pt x="1017951" y="424116"/>
                    <a:pt x="700714" y="240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5" name="Google Shape;1945;p30"/>
            <p:cNvSpPr/>
            <p:nvPr/>
          </p:nvSpPr>
          <p:spPr>
            <a:xfrm>
              <a:off x="2977907" y="1395545"/>
              <a:ext cx="128396" cy="88201"/>
            </a:xfrm>
            <a:custGeom>
              <a:avLst/>
              <a:gdLst/>
              <a:ahLst/>
              <a:cxnLst/>
              <a:rect l="l" t="t" r="r" b="b"/>
              <a:pathLst>
                <a:path w="128396" h="88201" extrusionOk="0">
                  <a:moveTo>
                    <a:pt x="0" y="70295"/>
                  </a:moveTo>
                  <a:lnTo>
                    <a:pt x="128396" y="0"/>
                  </a:lnTo>
                  <a:lnTo>
                    <a:pt x="109198" y="88201"/>
                  </a:lnTo>
                  <a:lnTo>
                    <a:pt x="0" y="70295"/>
                  </a:lnTo>
                  <a:close/>
                </a:path>
              </a:pathLst>
            </a:custGeom>
            <a:solidFill>
              <a:srgbClr val="D33D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6" name="Google Shape;1946;p30"/>
            <p:cNvSpPr/>
            <p:nvPr/>
          </p:nvSpPr>
          <p:spPr>
            <a:xfrm>
              <a:off x="3945392" y="3100901"/>
              <a:ext cx="140370" cy="95440"/>
            </a:xfrm>
            <a:custGeom>
              <a:avLst/>
              <a:gdLst/>
              <a:ahLst/>
              <a:cxnLst/>
              <a:rect l="l" t="t" r="r" b="b"/>
              <a:pathLst>
                <a:path w="140370" h="95440" extrusionOk="0">
                  <a:moveTo>
                    <a:pt x="0" y="95440"/>
                  </a:moveTo>
                  <a:cubicBezTo>
                    <a:pt x="3136" y="94012"/>
                    <a:pt x="140371" y="17050"/>
                    <a:pt x="140371" y="17050"/>
                  </a:cubicBezTo>
                  <a:lnTo>
                    <a:pt x="34309" y="0"/>
                  </a:lnTo>
                  <a:close/>
                </a:path>
              </a:pathLst>
            </a:custGeom>
            <a:solidFill>
              <a:srgbClr val="D33D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7" name="Google Shape;1947;p30"/>
            <p:cNvSpPr/>
            <p:nvPr/>
          </p:nvSpPr>
          <p:spPr>
            <a:xfrm rot="-1801764">
              <a:off x="2958862" y="1416978"/>
              <a:ext cx="1040879" cy="1807000"/>
            </a:xfrm>
            <a:custGeom>
              <a:avLst/>
              <a:gdLst/>
              <a:ahLst/>
              <a:cxnLst/>
              <a:rect l="l" t="t" r="r" b="b"/>
              <a:pathLst>
                <a:path w="1041804" h="1808606" extrusionOk="0">
                  <a:moveTo>
                    <a:pt x="1041805" y="904303"/>
                  </a:moveTo>
                  <a:cubicBezTo>
                    <a:pt x="1041805" y="1403736"/>
                    <a:pt x="808589" y="1808606"/>
                    <a:pt x="520902" y="1808606"/>
                  </a:cubicBezTo>
                  <a:cubicBezTo>
                    <a:pt x="233216" y="1808606"/>
                    <a:pt x="0" y="1403736"/>
                    <a:pt x="0" y="904303"/>
                  </a:cubicBezTo>
                  <a:cubicBezTo>
                    <a:pt x="0" y="404870"/>
                    <a:pt x="233216" y="0"/>
                    <a:pt x="520902" y="0"/>
                  </a:cubicBezTo>
                  <a:cubicBezTo>
                    <a:pt x="808589" y="0"/>
                    <a:pt x="1041805" y="404870"/>
                    <a:pt x="1041805" y="90430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8" name="Google Shape;1948;p30"/>
            <p:cNvSpPr/>
            <p:nvPr/>
          </p:nvSpPr>
          <p:spPr>
            <a:xfrm>
              <a:off x="2779183" y="1414991"/>
              <a:ext cx="1401428" cy="1812826"/>
            </a:xfrm>
            <a:custGeom>
              <a:avLst/>
              <a:gdLst/>
              <a:ahLst/>
              <a:cxnLst/>
              <a:rect l="l" t="t" r="r" b="b"/>
              <a:pathLst>
                <a:path w="1401428" h="1812826" extrusionOk="0">
                  <a:moveTo>
                    <a:pt x="700714" y="1717343"/>
                  </a:moveTo>
                  <a:cubicBezTo>
                    <a:pt x="314480" y="1493695"/>
                    <a:pt x="0" y="948104"/>
                    <a:pt x="0" y="500905"/>
                  </a:cubicBezTo>
                  <a:cubicBezTo>
                    <a:pt x="0" y="53706"/>
                    <a:pt x="314385" y="-127745"/>
                    <a:pt x="700714" y="95521"/>
                  </a:cubicBezTo>
                  <a:cubicBezTo>
                    <a:pt x="1087043" y="318787"/>
                    <a:pt x="1401428" y="864760"/>
                    <a:pt x="1401428" y="1311863"/>
                  </a:cubicBezTo>
                  <a:cubicBezTo>
                    <a:pt x="1401428" y="1758967"/>
                    <a:pt x="1087138" y="1940609"/>
                    <a:pt x="700714" y="1717343"/>
                  </a:cubicBezTo>
                  <a:close/>
                  <a:moveTo>
                    <a:pt x="700714" y="240967"/>
                  </a:moveTo>
                  <a:cubicBezTo>
                    <a:pt x="383573" y="57421"/>
                    <a:pt x="125450" y="206678"/>
                    <a:pt x="125450" y="573771"/>
                  </a:cubicBezTo>
                  <a:cubicBezTo>
                    <a:pt x="125450" y="940864"/>
                    <a:pt x="383573" y="1388920"/>
                    <a:pt x="700714" y="1572467"/>
                  </a:cubicBezTo>
                  <a:cubicBezTo>
                    <a:pt x="1017855" y="1756014"/>
                    <a:pt x="1276073" y="1606662"/>
                    <a:pt x="1276073" y="1239568"/>
                  </a:cubicBezTo>
                  <a:cubicBezTo>
                    <a:pt x="1276073" y="872475"/>
                    <a:pt x="1017760" y="424229"/>
                    <a:pt x="700714" y="240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9" name="Google Shape;1949;p30"/>
            <p:cNvSpPr/>
            <p:nvPr/>
          </p:nvSpPr>
          <p:spPr>
            <a:xfrm>
              <a:off x="3046144" y="1759790"/>
              <a:ext cx="868170" cy="1123263"/>
            </a:xfrm>
            <a:custGeom>
              <a:avLst/>
              <a:gdLst/>
              <a:ahLst/>
              <a:cxnLst/>
              <a:rect l="l" t="t" r="r" b="b"/>
              <a:pathLst>
                <a:path w="868170" h="1123263" extrusionOk="0">
                  <a:moveTo>
                    <a:pt x="433753" y="1063934"/>
                  </a:moveTo>
                  <a:cubicBezTo>
                    <a:pt x="194447" y="925440"/>
                    <a:pt x="0" y="587398"/>
                    <a:pt x="0" y="310411"/>
                  </a:cubicBezTo>
                  <a:cubicBezTo>
                    <a:pt x="0" y="33424"/>
                    <a:pt x="194733" y="-79257"/>
                    <a:pt x="434038" y="59237"/>
                  </a:cubicBezTo>
                  <a:cubicBezTo>
                    <a:pt x="673343" y="197730"/>
                    <a:pt x="868171" y="535487"/>
                    <a:pt x="868171" y="812759"/>
                  </a:cubicBezTo>
                  <a:cubicBezTo>
                    <a:pt x="868171" y="1090032"/>
                    <a:pt x="673153" y="1202523"/>
                    <a:pt x="433753" y="1063934"/>
                  </a:cubicBezTo>
                  <a:close/>
                  <a:moveTo>
                    <a:pt x="433753" y="204398"/>
                  </a:moveTo>
                  <a:cubicBezTo>
                    <a:pt x="263540" y="105909"/>
                    <a:pt x="125070" y="186015"/>
                    <a:pt x="125070" y="382992"/>
                  </a:cubicBezTo>
                  <a:cubicBezTo>
                    <a:pt x="125070" y="579969"/>
                    <a:pt x="263540" y="820380"/>
                    <a:pt x="433753" y="918868"/>
                  </a:cubicBezTo>
                  <a:cubicBezTo>
                    <a:pt x="603966" y="1017356"/>
                    <a:pt x="742436" y="937156"/>
                    <a:pt x="742436" y="740179"/>
                  </a:cubicBezTo>
                  <a:cubicBezTo>
                    <a:pt x="742436" y="543202"/>
                    <a:pt x="603966" y="302886"/>
                    <a:pt x="433753" y="204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0" name="Google Shape;1950;p30"/>
            <p:cNvSpPr/>
            <p:nvPr/>
          </p:nvSpPr>
          <p:spPr>
            <a:xfrm>
              <a:off x="3308258" y="2099261"/>
              <a:ext cx="343371" cy="444102"/>
            </a:xfrm>
            <a:custGeom>
              <a:avLst/>
              <a:gdLst/>
              <a:ahLst/>
              <a:cxnLst/>
              <a:rect l="l" t="t" r="r" b="b"/>
              <a:pathLst>
                <a:path w="343371" h="444102" extrusionOk="0">
                  <a:moveTo>
                    <a:pt x="171638" y="420806"/>
                  </a:moveTo>
                  <a:cubicBezTo>
                    <a:pt x="76600" y="366037"/>
                    <a:pt x="0" y="232306"/>
                    <a:pt x="0" y="122768"/>
                  </a:cubicBezTo>
                  <a:cubicBezTo>
                    <a:pt x="0" y="13231"/>
                    <a:pt x="76981" y="-31346"/>
                    <a:pt x="171638" y="23423"/>
                  </a:cubicBezTo>
                  <a:cubicBezTo>
                    <a:pt x="266296" y="78191"/>
                    <a:pt x="343372" y="211922"/>
                    <a:pt x="343372" y="321460"/>
                  </a:cubicBezTo>
                  <a:cubicBezTo>
                    <a:pt x="343372" y="430997"/>
                    <a:pt x="266391" y="475289"/>
                    <a:pt x="171638" y="420806"/>
                  </a:cubicBezTo>
                  <a:close/>
                  <a:moveTo>
                    <a:pt x="171638" y="168584"/>
                  </a:moveTo>
                  <a:cubicBezTo>
                    <a:pt x="146168" y="153820"/>
                    <a:pt x="125355" y="165821"/>
                    <a:pt x="125355" y="195349"/>
                  </a:cubicBezTo>
                  <a:cubicBezTo>
                    <a:pt x="127170" y="227962"/>
                    <a:pt x="144353" y="257776"/>
                    <a:pt x="171638" y="275644"/>
                  </a:cubicBezTo>
                  <a:cubicBezTo>
                    <a:pt x="197204" y="290408"/>
                    <a:pt x="217922" y="278407"/>
                    <a:pt x="217922" y="248879"/>
                  </a:cubicBezTo>
                  <a:cubicBezTo>
                    <a:pt x="216145" y="216247"/>
                    <a:pt x="198952" y="186424"/>
                    <a:pt x="171638" y="168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1" name="Google Shape;1951;p30"/>
            <p:cNvSpPr/>
            <p:nvPr/>
          </p:nvSpPr>
          <p:spPr>
            <a:xfrm>
              <a:off x="2221786" y="2914306"/>
              <a:ext cx="208703" cy="88772"/>
            </a:xfrm>
            <a:custGeom>
              <a:avLst/>
              <a:gdLst/>
              <a:ahLst/>
              <a:cxnLst/>
              <a:rect l="l" t="t" r="r" b="b"/>
              <a:pathLst>
                <a:path w="208703" h="88772" extrusionOk="0">
                  <a:moveTo>
                    <a:pt x="64246" y="87916"/>
                  </a:moveTo>
                  <a:lnTo>
                    <a:pt x="0" y="88773"/>
                  </a:lnTo>
                  <a:lnTo>
                    <a:pt x="208703" y="0"/>
                  </a:lnTo>
                  <a:lnTo>
                    <a:pt x="87720" y="75342"/>
                  </a:lnTo>
                  <a:lnTo>
                    <a:pt x="64246" y="87916"/>
                  </a:ln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2" name="Google Shape;1952;p30"/>
            <p:cNvSpPr/>
            <p:nvPr/>
          </p:nvSpPr>
          <p:spPr>
            <a:xfrm rot="-1801764">
              <a:off x="2288993" y="2988576"/>
              <a:ext cx="26776" cy="46440"/>
            </a:xfrm>
            <a:custGeom>
              <a:avLst/>
              <a:gdLst/>
              <a:ahLst/>
              <a:cxnLst/>
              <a:rect l="l" t="t" r="r" b="b"/>
              <a:pathLst>
                <a:path w="26800" h="46481" extrusionOk="0">
                  <a:moveTo>
                    <a:pt x="26801" y="23241"/>
                  </a:moveTo>
                  <a:cubicBezTo>
                    <a:pt x="26801" y="36076"/>
                    <a:pt x="20801" y="46482"/>
                    <a:pt x="13400" y="46482"/>
                  </a:cubicBezTo>
                  <a:cubicBezTo>
                    <a:pt x="6000" y="46482"/>
                    <a:pt x="0" y="36076"/>
                    <a:pt x="0" y="23241"/>
                  </a:cubicBezTo>
                  <a:cubicBezTo>
                    <a:pt x="0" y="10405"/>
                    <a:pt x="6000" y="0"/>
                    <a:pt x="13400" y="0"/>
                  </a:cubicBezTo>
                  <a:cubicBezTo>
                    <a:pt x="20801" y="0"/>
                    <a:pt x="26801" y="10405"/>
                    <a:pt x="26801" y="232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3" name="Google Shape;1953;p30"/>
            <p:cNvSpPr/>
            <p:nvPr/>
          </p:nvSpPr>
          <p:spPr>
            <a:xfrm rot="-1801764">
              <a:off x="3469496" y="2304051"/>
              <a:ext cx="26776" cy="46440"/>
            </a:xfrm>
            <a:custGeom>
              <a:avLst/>
              <a:gdLst/>
              <a:ahLst/>
              <a:cxnLst/>
              <a:rect l="l" t="t" r="r" b="b"/>
              <a:pathLst>
                <a:path w="26800" h="46481" extrusionOk="0">
                  <a:moveTo>
                    <a:pt x="26801" y="23241"/>
                  </a:moveTo>
                  <a:cubicBezTo>
                    <a:pt x="26801" y="36077"/>
                    <a:pt x="20801" y="46482"/>
                    <a:pt x="13400" y="46482"/>
                  </a:cubicBezTo>
                  <a:cubicBezTo>
                    <a:pt x="5999" y="46482"/>
                    <a:pt x="0" y="36077"/>
                    <a:pt x="0" y="23241"/>
                  </a:cubicBezTo>
                  <a:cubicBezTo>
                    <a:pt x="0" y="10405"/>
                    <a:pt x="5999" y="0"/>
                    <a:pt x="13400" y="0"/>
                  </a:cubicBezTo>
                  <a:cubicBezTo>
                    <a:pt x="20801" y="0"/>
                    <a:pt x="26801" y="10405"/>
                    <a:pt x="26801" y="23241"/>
                  </a:cubicBez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4" name="Google Shape;1954;p30"/>
            <p:cNvSpPr/>
            <p:nvPr/>
          </p:nvSpPr>
          <p:spPr>
            <a:xfrm>
              <a:off x="2314638" y="2924117"/>
              <a:ext cx="167836" cy="171354"/>
            </a:xfrm>
            <a:custGeom>
              <a:avLst/>
              <a:gdLst/>
              <a:ahLst/>
              <a:cxnLst/>
              <a:rect l="l" t="t" r="r" b="b"/>
              <a:pathLst>
                <a:path w="167836" h="171354" extrusionOk="0">
                  <a:moveTo>
                    <a:pt x="15301" y="171355"/>
                  </a:moveTo>
                  <a:lnTo>
                    <a:pt x="0" y="107251"/>
                  </a:lnTo>
                  <a:lnTo>
                    <a:pt x="167837" y="0"/>
                  </a:lnTo>
                  <a:lnTo>
                    <a:pt x="160519" y="15145"/>
                  </a:lnTo>
                  <a:lnTo>
                    <a:pt x="15301" y="171355"/>
                  </a:ln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5" name="Google Shape;1955;p30"/>
            <p:cNvSpPr/>
            <p:nvPr/>
          </p:nvSpPr>
          <p:spPr>
            <a:xfrm>
              <a:off x="2290498" y="2306802"/>
              <a:ext cx="1203749" cy="724947"/>
            </a:xfrm>
            <a:custGeom>
              <a:avLst/>
              <a:gdLst/>
              <a:ahLst/>
              <a:cxnLst/>
              <a:rect l="l" t="t" r="r" b="b"/>
              <a:pathLst>
                <a:path w="1203749" h="724947" extrusionOk="0">
                  <a:moveTo>
                    <a:pt x="23855" y="724948"/>
                  </a:moveTo>
                  <a:cubicBezTo>
                    <a:pt x="25280" y="723709"/>
                    <a:pt x="1203750" y="40958"/>
                    <a:pt x="1203750" y="40958"/>
                  </a:cubicBezTo>
                  <a:lnTo>
                    <a:pt x="1182081" y="0"/>
                  </a:lnTo>
                  <a:lnTo>
                    <a:pt x="0" y="685800"/>
                  </a:lnTo>
                  <a:close/>
                </a:path>
              </a:pathLst>
            </a:custGeom>
            <a:solidFill>
              <a:srgbClr val="E8A30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aphicFrame>
        <p:nvGraphicFramePr>
          <p:cNvPr id="7" name="Chart 6">
            <a:extLst>
              <a:ext uri="{FF2B5EF4-FFF2-40B4-BE49-F238E27FC236}">
                <a16:creationId xmlns:a16="http://schemas.microsoft.com/office/drawing/2014/main" id="{15E4486A-8381-F13E-E53D-6AA9EA99056A}"/>
              </a:ext>
            </a:extLst>
          </p:cNvPr>
          <p:cNvGraphicFramePr>
            <a:graphicFrameLocks/>
          </p:cNvGraphicFramePr>
          <p:nvPr>
            <p:extLst>
              <p:ext uri="{D42A27DB-BD31-4B8C-83A1-F6EECF244321}">
                <p14:modId xmlns:p14="http://schemas.microsoft.com/office/powerpoint/2010/main" val="2133960566"/>
              </p:ext>
            </p:extLst>
          </p:nvPr>
        </p:nvGraphicFramePr>
        <p:xfrm>
          <a:off x="300787" y="577257"/>
          <a:ext cx="5598215" cy="355096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Tm="5000">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076" name="Google Shape;2076;p34"/>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66</a:t>
            </a:fld>
            <a:endParaRPr lang="en-GB"/>
          </a:p>
        </p:txBody>
      </p:sp>
      <p:grpSp>
        <p:nvGrpSpPr>
          <p:cNvPr id="2077" name="Google Shape;2077;p34"/>
          <p:cNvGrpSpPr/>
          <p:nvPr/>
        </p:nvGrpSpPr>
        <p:grpSpPr>
          <a:xfrm>
            <a:off x="5410301" y="719490"/>
            <a:ext cx="3356124" cy="3829046"/>
            <a:chOff x="2602525" y="317054"/>
            <a:chExt cx="4174283" cy="4762495"/>
          </a:xfrm>
        </p:grpSpPr>
        <p:sp>
          <p:nvSpPr>
            <p:cNvPr id="2078" name="Google Shape;2078;p34"/>
            <p:cNvSpPr/>
            <p:nvPr/>
          </p:nvSpPr>
          <p:spPr>
            <a:xfrm>
              <a:off x="3677747" y="776267"/>
              <a:ext cx="2670951" cy="3350306"/>
            </a:xfrm>
            <a:custGeom>
              <a:avLst/>
              <a:gdLst/>
              <a:ahLst/>
              <a:cxnLst/>
              <a:rect l="l" t="t" r="r" b="b"/>
              <a:pathLst>
                <a:path w="2670951" h="3350306" extrusionOk="0">
                  <a:moveTo>
                    <a:pt x="2625857" y="1488073"/>
                  </a:moveTo>
                  <a:lnTo>
                    <a:pt x="60628" y="5983"/>
                  </a:lnTo>
                  <a:cubicBezTo>
                    <a:pt x="51862" y="-199"/>
                    <a:pt x="40631" y="-1694"/>
                    <a:pt x="30552" y="1983"/>
                  </a:cubicBezTo>
                  <a:lnTo>
                    <a:pt x="30552" y="1983"/>
                  </a:lnTo>
                  <a:lnTo>
                    <a:pt x="30552" y="1983"/>
                  </a:lnTo>
                  <a:lnTo>
                    <a:pt x="27982" y="3507"/>
                  </a:lnTo>
                  <a:lnTo>
                    <a:pt x="0" y="19699"/>
                  </a:lnTo>
                  <a:lnTo>
                    <a:pt x="16085" y="42464"/>
                  </a:lnTo>
                  <a:lnTo>
                    <a:pt x="16085" y="1769061"/>
                  </a:lnTo>
                  <a:cubicBezTo>
                    <a:pt x="17798" y="1800712"/>
                    <a:pt x="34483" y="1829649"/>
                    <a:pt x="61009" y="1846975"/>
                  </a:cubicBezTo>
                  <a:lnTo>
                    <a:pt x="2622716" y="3327351"/>
                  </a:lnTo>
                  <a:lnTo>
                    <a:pt x="2626333" y="3350306"/>
                  </a:lnTo>
                  <a:lnTo>
                    <a:pt x="2657456" y="3332304"/>
                  </a:lnTo>
                  <a:lnTo>
                    <a:pt x="2657456" y="3332304"/>
                  </a:lnTo>
                  <a:cubicBezTo>
                    <a:pt x="2666869" y="3325741"/>
                    <a:pt x="2671970" y="3314578"/>
                    <a:pt x="2670781" y="3303157"/>
                  </a:cubicBezTo>
                  <a:lnTo>
                    <a:pt x="2670781" y="1565988"/>
                  </a:lnTo>
                  <a:cubicBezTo>
                    <a:pt x="2669068" y="1534336"/>
                    <a:pt x="2652383" y="1505399"/>
                    <a:pt x="2625857" y="1488073"/>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9" name="Google Shape;2079;p34"/>
            <p:cNvSpPr/>
            <p:nvPr/>
          </p:nvSpPr>
          <p:spPr>
            <a:xfrm>
              <a:off x="3662233" y="794118"/>
              <a:ext cx="2655076" cy="3335369"/>
            </a:xfrm>
            <a:custGeom>
              <a:avLst/>
              <a:gdLst/>
              <a:ahLst/>
              <a:cxnLst/>
              <a:rect l="l" t="t" r="r" b="b"/>
              <a:pathLst>
                <a:path w="2655076" h="3335369" extrusionOk="0">
                  <a:moveTo>
                    <a:pt x="2655077" y="1566234"/>
                  </a:moveTo>
                  <a:lnTo>
                    <a:pt x="2655077" y="3303309"/>
                  </a:lnTo>
                  <a:cubicBezTo>
                    <a:pt x="2655077" y="3331884"/>
                    <a:pt x="2635089" y="3343599"/>
                    <a:pt x="2610153" y="3329216"/>
                  </a:cubicBezTo>
                  <a:lnTo>
                    <a:pt x="44924" y="1847031"/>
                  </a:lnTo>
                  <a:cubicBezTo>
                    <a:pt x="18398" y="1829705"/>
                    <a:pt x="1713" y="1800768"/>
                    <a:pt x="0" y="1769117"/>
                  </a:cubicBezTo>
                  <a:lnTo>
                    <a:pt x="0" y="32138"/>
                  </a:lnTo>
                  <a:cubicBezTo>
                    <a:pt x="0" y="3563"/>
                    <a:pt x="20082" y="-8248"/>
                    <a:pt x="44924" y="6134"/>
                  </a:cubicBezTo>
                  <a:lnTo>
                    <a:pt x="2610153" y="1488320"/>
                  </a:lnTo>
                  <a:cubicBezTo>
                    <a:pt x="2636717" y="1505607"/>
                    <a:pt x="2653411" y="1534564"/>
                    <a:pt x="2655077" y="1566234"/>
                  </a:cubicBezTo>
                  <a:close/>
                </a:path>
              </a:pathLst>
            </a:custGeom>
            <a:solidFill>
              <a:srgbClr val="FAFBF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0" name="Google Shape;2080;p34"/>
            <p:cNvSpPr/>
            <p:nvPr/>
          </p:nvSpPr>
          <p:spPr>
            <a:xfrm>
              <a:off x="3763407" y="1012375"/>
              <a:ext cx="1575095" cy="1000982"/>
            </a:xfrm>
            <a:custGeom>
              <a:avLst/>
              <a:gdLst/>
              <a:ahLst/>
              <a:cxnLst/>
              <a:rect l="l" t="t" r="r" b="b"/>
              <a:pathLst>
                <a:path w="1575095" h="1000982" extrusionOk="0">
                  <a:moveTo>
                    <a:pt x="1575095" y="1000982"/>
                  </a:moveTo>
                  <a:lnTo>
                    <a:pt x="0" y="90869"/>
                  </a:lnTo>
                  <a:lnTo>
                    <a:pt x="0" y="0"/>
                  </a:lnTo>
                  <a:lnTo>
                    <a:pt x="1575095" y="910114"/>
                  </a:lnTo>
                  <a:lnTo>
                    <a:pt x="1575095" y="1000982"/>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1" name="Google Shape;2081;p34"/>
            <p:cNvSpPr/>
            <p:nvPr/>
          </p:nvSpPr>
          <p:spPr>
            <a:xfrm>
              <a:off x="3763407" y="1170775"/>
              <a:ext cx="1493432" cy="908399"/>
            </a:xfrm>
            <a:custGeom>
              <a:avLst/>
              <a:gdLst/>
              <a:ahLst/>
              <a:cxnLst/>
              <a:rect l="l" t="t" r="r" b="b"/>
              <a:pathLst>
                <a:path w="1493432" h="908399" extrusionOk="0">
                  <a:moveTo>
                    <a:pt x="1493433" y="908399"/>
                  </a:moveTo>
                  <a:lnTo>
                    <a:pt x="0" y="45434"/>
                  </a:lnTo>
                  <a:lnTo>
                    <a:pt x="0" y="0"/>
                  </a:lnTo>
                  <a:lnTo>
                    <a:pt x="1493433" y="862965"/>
                  </a:lnTo>
                  <a:lnTo>
                    <a:pt x="1493433" y="90839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2" name="Google Shape;2082;p34"/>
            <p:cNvSpPr/>
            <p:nvPr/>
          </p:nvSpPr>
          <p:spPr>
            <a:xfrm>
              <a:off x="3763407" y="1252119"/>
              <a:ext cx="1319638" cy="808005"/>
            </a:xfrm>
            <a:custGeom>
              <a:avLst/>
              <a:gdLst/>
              <a:ahLst/>
              <a:cxnLst/>
              <a:rect l="l" t="t" r="r" b="b"/>
              <a:pathLst>
                <a:path w="1319638" h="808005" extrusionOk="0">
                  <a:moveTo>
                    <a:pt x="1319638" y="808006"/>
                  </a:moveTo>
                  <a:lnTo>
                    <a:pt x="0" y="45434"/>
                  </a:lnTo>
                  <a:lnTo>
                    <a:pt x="0" y="0"/>
                  </a:lnTo>
                  <a:lnTo>
                    <a:pt x="1319638" y="762572"/>
                  </a:lnTo>
                  <a:lnTo>
                    <a:pt x="1319638" y="808006"/>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3" name="Google Shape;2083;p34"/>
            <p:cNvSpPr/>
            <p:nvPr/>
          </p:nvSpPr>
          <p:spPr>
            <a:xfrm>
              <a:off x="3763407" y="1333558"/>
              <a:ext cx="1235786" cy="759428"/>
            </a:xfrm>
            <a:custGeom>
              <a:avLst/>
              <a:gdLst/>
              <a:ahLst/>
              <a:cxnLst/>
              <a:rect l="l" t="t" r="r" b="b"/>
              <a:pathLst>
                <a:path w="1235786" h="759428" extrusionOk="0">
                  <a:moveTo>
                    <a:pt x="1235787" y="759428"/>
                  </a:moveTo>
                  <a:lnTo>
                    <a:pt x="0" y="45434"/>
                  </a:lnTo>
                  <a:lnTo>
                    <a:pt x="0" y="0"/>
                  </a:lnTo>
                  <a:lnTo>
                    <a:pt x="1235787" y="713994"/>
                  </a:lnTo>
                  <a:lnTo>
                    <a:pt x="1235787" y="759428"/>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4" name="Google Shape;2084;p34"/>
            <p:cNvSpPr/>
            <p:nvPr/>
          </p:nvSpPr>
          <p:spPr>
            <a:xfrm>
              <a:off x="5632982" y="2768594"/>
              <a:ext cx="578775" cy="425291"/>
            </a:xfrm>
            <a:custGeom>
              <a:avLst/>
              <a:gdLst/>
              <a:ahLst/>
              <a:cxnLst/>
              <a:rect l="l" t="t" r="r" b="b"/>
              <a:pathLst>
                <a:path w="578775" h="425291" extrusionOk="0">
                  <a:moveTo>
                    <a:pt x="578775" y="425291"/>
                  </a:moveTo>
                  <a:lnTo>
                    <a:pt x="0" y="90869"/>
                  </a:lnTo>
                  <a:lnTo>
                    <a:pt x="0" y="0"/>
                  </a:lnTo>
                  <a:lnTo>
                    <a:pt x="578775" y="334328"/>
                  </a:lnTo>
                  <a:lnTo>
                    <a:pt x="578775" y="42529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5" name="Google Shape;2085;p34"/>
            <p:cNvSpPr/>
            <p:nvPr/>
          </p:nvSpPr>
          <p:spPr>
            <a:xfrm>
              <a:off x="5632982" y="2926995"/>
              <a:ext cx="548794" cy="362521"/>
            </a:xfrm>
            <a:custGeom>
              <a:avLst/>
              <a:gdLst/>
              <a:ahLst/>
              <a:cxnLst/>
              <a:rect l="l" t="t" r="r" b="b"/>
              <a:pathLst>
                <a:path w="548794" h="362521" extrusionOk="0">
                  <a:moveTo>
                    <a:pt x="548795" y="362521"/>
                  </a:moveTo>
                  <a:lnTo>
                    <a:pt x="0" y="45434"/>
                  </a:lnTo>
                  <a:lnTo>
                    <a:pt x="0" y="0"/>
                  </a:lnTo>
                  <a:lnTo>
                    <a:pt x="548795" y="317087"/>
                  </a:lnTo>
                  <a:lnTo>
                    <a:pt x="548795" y="362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6" name="Google Shape;2086;p34"/>
            <p:cNvSpPr/>
            <p:nvPr/>
          </p:nvSpPr>
          <p:spPr>
            <a:xfrm>
              <a:off x="5632982" y="3008338"/>
              <a:ext cx="484930" cy="325659"/>
            </a:xfrm>
            <a:custGeom>
              <a:avLst/>
              <a:gdLst/>
              <a:ahLst/>
              <a:cxnLst/>
              <a:rect l="l" t="t" r="r" b="b"/>
              <a:pathLst>
                <a:path w="484930" h="325659" extrusionOk="0">
                  <a:moveTo>
                    <a:pt x="484930" y="325660"/>
                  </a:moveTo>
                  <a:lnTo>
                    <a:pt x="0" y="45434"/>
                  </a:lnTo>
                  <a:lnTo>
                    <a:pt x="0" y="0"/>
                  </a:lnTo>
                  <a:lnTo>
                    <a:pt x="484930" y="280226"/>
                  </a:lnTo>
                  <a:lnTo>
                    <a:pt x="484930" y="325660"/>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7" name="Google Shape;2087;p34"/>
            <p:cNvSpPr/>
            <p:nvPr/>
          </p:nvSpPr>
          <p:spPr>
            <a:xfrm>
              <a:off x="5632982" y="3089777"/>
              <a:ext cx="454092" cy="307752"/>
            </a:xfrm>
            <a:custGeom>
              <a:avLst/>
              <a:gdLst/>
              <a:ahLst/>
              <a:cxnLst/>
              <a:rect l="l" t="t" r="r" b="b"/>
              <a:pathLst>
                <a:path w="454092" h="307752" extrusionOk="0">
                  <a:moveTo>
                    <a:pt x="454093" y="307753"/>
                  </a:moveTo>
                  <a:lnTo>
                    <a:pt x="0" y="45434"/>
                  </a:lnTo>
                  <a:lnTo>
                    <a:pt x="0" y="0"/>
                  </a:lnTo>
                  <a:lnTo>
                    <a:pt x="454093" y="262319"/>
                  </a:lnTo>
                  <a:lnTo>
                    <a:pt x="454093" y="3077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8" name="Google Shape;2088;p34"/>
            <p:cNvSpPr/>
            <p:nvPr/>
          </p:nvSpPr>
          <p:spPr>
            <a:xfrm>
              <a:off x="3763407" y="1505008"/>
              <a:ext cx="1575095" cy="1000982"/>
            </a:xfrm>
            <a:custGeom>
              <a:avLst/>
              <a:gdLst/>
              <a:ahLst/>
              <a:cxnLst/>
              <a:rect l="l" t="t" r="r" b="b"/>
              <a:pathLst>
                <a:path w="1575095" h="1000982" extrusionOk="0">
                  <a:moveTo>
                    <a:pt x="1575095" y="1000982"/>
                  </a:moveTo>
                  <a:lnTo>
                    <a:pt x="0" y="90868"/>
                  </a:lnTo>
                  <a:lnTo>
                    <a:pt x="0" y="0"/>
                  </a:lnTo>
                  <a:lnTo>
                    <a:pt x="1575095" y="910114"/>
                  </a:lnTo>
                  <a:lnTo>
                    <a:pt x="1575095" y="1000982"/>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9" name="Google Shape;2089;p34"/>
            <p:cNvSpPr/>
            <p:nvPr/>
          </p:nvSpPr>
          <p:spPr>
            <a:xfrm>
              <a:off x="3763407" y="1663408"/>
              <a:ext cx="1493432" cy="908399"/>
            </a:xfrm>
            <a:custGeom>
              <a:avLst/>
              <a:gdLst/>
              <a:ahLst/>
              <a:cxnLst/>
              <a:rect l="l" t="t" r="r" b="b"/>
              <a:pathLst>
                <a:path w="1493432" h="908399" extrusionOk="0">
                  <a:moveTo>
                    <a:pt x="1493433" y="908399"/>
                  </a:moveTo>
                  <a:lnTo>
                    <a:pt x="0" y="45529"/>
                  </a:lnTo>
                  <a:lnTo>
                    <a:pt x="0" y="0"/>
                  </a:lnTo>
                  <a:lnTo>
                    <a:pt x="1493433" y="862965"/>
                  </a:lnTo>
                  <a:lnTo>
                    <a:pt x="1493433" y="90839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0" name="Google Shape;2090;p34"/>
            <p:cNvSpPr/>
            <p:nvPr/>
          </p:nvSpPr>
          <p:spPr>
            <a:xfrm>
              <a:off x="3763407" y="1744847"/>
              <a:ext cx="1319638" cy="807910"/>
            </a:xfrm>
            <a:custGeom>
              <a:avLst/>
              <a:gdLst/>
              <a:ahLst/>
              <a:cxnLst/>
              <a:rect l="l" t="t" r="r" b="b"/>
              <a:pathLst>
                <a:path w="1319638" h="807910" extrusionOk="0">
                  <a:moveTo>
                    <a:pt x="1319638" y="807911"/>
                  </a:moveTo>
                  <a:lnTo>
                    <a:pt x="0" y="45434"/>
                  </a:lnTo>
                  <a:lnTo>
                    <a:pt x="0" y="0"/>
                  </a:lnTo>
                  <a:lnTo>
                    <a:pt x="1319638" y="762476"/>
                  </a:lnTo>
                  <a:lnTo>
                    <a:pt x="1319638" y="80791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1" name="Google Shape;2091;p34"/>
            <p:cNvSpPr/>
            <p:nvPr/>
          </p:nvSpPr>
          <p:spPr>
            <a:xfrm>
              <a:off x="3763407" y="1826191"/>
              <a:ext cx="1235786" cy="759523"/>
            </a:xfrm>
            <a:custGeom>
              <a:avLst/>
              <a:gdLst/>
              <a:ahLst/>
              <a:cxnLst/>
              <a:rect l="l" t="t" r="r" b="b"/>
              <a:pathLst>
                <a:path w="1235786" h="759523" extrusionOk="0">
                  <a:moveTo>
                    <a:pt x="1235787" y="759523"/>
                  </a:moveTo>
                  <a:lnTo>
                    <a:pt x="0" y="45434"/>
                  </a:lnTo>
                  <a:lnTo>
                    <a:pt x="0" y="0"/>
                  </a:lnTo>
                  <a:lnTo>
                    <a:pt x="1235787" y="713994"/>
                  </a:lnTo>
                  <a:lnTo>
                    <a:pt x="1235787" y="75952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2" name="Google Shape;2092;p34"/>
            <p:cNvSpPr/>
            <p:nvPr/>
          </p:nvSpPr>
          <p:spPr>
            <a:xfrm>
              <a:off x="3763407" y="1997641"/>
              <a:ext cx="1575095" cy="1001077"/>
            </a:xfrm>
            <a:custGeom>
              <a:avLst/>
              <a:gdLst/>
              <a:ahLst/>
              <a:cxnLst/>
              <a:rect l="l" t="t" r="r" b="b"/>
              <a:pathLst>
                <a:path w="1575095" h="1001077" extrusionOk="0">
                  <a:moveTo>
                    <a:pt x="1575095" y="1001078"/>
                  </a:moveTo>
                  <a:lnTo>
                    <a:pt x="0" y="90964"/>
                  </a:lnTo>
                  <a:lnTo>
                    <a:pt x="0" y="0"/>
                  </a:lnTo>
                  <a:lnTo>
                    <a:pt x="1575095" y="910209"/>
                  </a:lnTo>
                  <a:lnTo>
                    <a:pt x="1575095" y="1001078"/>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3" name="Google Shape;2093;p34"/>
            <p:cNvSpPr/>
            <p:nvPr/>
          </p:nvSpPr>
          <p:spPr>
            <a:xfrm>
              <a:off x="3763407" y="2156137"/>
              <a:ext cx="1493432" cy="908399"/>
            </a:xfrm>
            <a:custGeom>
              <a:avLst/>
              <a:gdLst/>
              <a:ahLst/>
              <a:cxnLst/>
              <a:rect l="l" t="t" r="r" b="b"/>
              <a:pathLst>
                <a:path w="1493432" h="908399" extrusionOk="0">
                  <a:moveTo>
                    <a:pt x="1493433" y="908399"/>
                  </a:moveTo>
                  <a:lnTo>
                    <a:pt x="0" y="45434"/>
                  </a:lnTo>
                  <a:lnTo>
                    <a:pt x="0" y="0"/>
                  </a:lnTo>
                  <a:lnTo>
                    <a:pt x="1493433" y="862870"/>
                  </a:lnTo>
                  <a:lnTo>
                    <a:pt x="1493433" y="90839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4" name="Google Shape;2094;p34"/>
            <p:cNvSpPr/>
            <p:nvPr/>
          </p:nvSpPr>
          <p:spPr>
            <a:xfrm>
              <a:off x="3763407" y="2237480"/>
              <a:ext cx="1319638" cy="808005"/>
            </a:xfrm>
            <a:custGeom>
              <a:avLst/>
              <a:gdLst/>
              <a:ahLst/>
              <a:cxnLst/>
              <a:rect l="l" t="t" r="r" b="b"/>
              <a:pathLst>
                <a:path w="1319638" h="808005" extrusionOk="0">
                  <a:moveTo>
                    <a:pt x="1319638" y="808006"/>
                  </a:moveTo>
                  <a:lnTo>
                    <a:pt x="0" y="45434"/>
                  </a:lnTo>
                  <a:lnTo>
                    <a:pt x="0" y="0"/>
                  </a:lnTo>
                  <a:lnTo>
                    <a:pt x="1319638" y="762476"/>
                  </a:lnTo>
                  <a:lnTo>
                    <a:pt x="1319638" y="808006"/>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5" name="Google Shape;2095;p34"/>
            <p:cNvSpPr/>
            <p:nvPr/>
          </p:nvSpPr>
          <p:spPr>
            <a:xfrm>
              <a:off x="3763407" y="2318824"/>
              <a:ext cx="1235786" cy="759523"/>
            </a:xfrm>
            <a:custGeom>
              <a:avLst/>
              <a:gdLst/>
              <a:ahLst/>
              <a:cxnLst/>
              <a:rect l="l" t="t" r="r" b="b"/>
              <a:pathLst>
                <a:path w="1235786" h="759523" extrusionOk="0">
                  <a:moveTo>
                    <a:pt x="1235787" y="759523"/>
                  </a:moveTo>
                  <a:lnTo>
                    <a:pt x="0" y="45529"/>
                  </a:lnTo>
                  <a:lnTo>
                    <a:pt x="0" y="0"/>
                  </a:lnTo>
                  <a:lnTo>
                    <a:pt x="1235787" y="714089"/>
                  </a:lnTo>
                  <a:lnTo>
                    <a:pt x="1235787" y="75952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6" name="Google Shape;2096;p34"/>
            <p:cNvSpPr/>
            <p:nvPr/>
          </p:nvSpPr>
          <p:spPr>
            <a:xfrm>
              <a:off x="3763407" y="2490369"/>
              <a:ext cx="1575095" cy="1000982"/>
            </a:xfrm>
            <a:custGeom>
              <a:avLst/>
              <a:gdLst/>
              <a:ahLst/>
              <a:cxnLst/>
              <a:rect l="l" t="t" r="r" b="b"/>
              <a:pathLst>
                <a:path w="1575095" h="1000982" extrusionOk="0">
                  <a:moveTo>
                    <a:pt x="1575095" y="1000982"/>
                  </a:moveTo>
                  <a:lnTo>
                    <a:pt x="0" y="90869"/>
                  </a:lnTo>
                  <a:lnTo>
                    <a:pt x="0" y="0"/>
                  </a:lnTo>
                  <a:lnTo>
                    <a:pt x="1575095" y="910114"/>
                  </a:lnTo>
                  <a:lnTo>
                    <a:pt x="1575095" y="1000982"/>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7" name="Google Shape;2097;p34"/>
            <p:cNvSpPr/>
            <p:nvPr/>
          </p:nvSpPr>
          <p:spPr>
            <a:xfrm>
              <a:off x="3763407" y="2648770"/>
              <a:ext cx="1493528" cy="887920"/>
            </a:xfrm>
            <a:custGeom>
              <a:avLst/>
              <a:gdLst/>
              <a:ahLst/>
              <a:cxnLst/>
              <a:rect l="l" t="t" r="r" b="b"/>
              <a:pathLst>
                <a:path w="1493528" h="887920" extrusionOk="0">
                  <a:moveTo>
                    <a:pt x="1493528" y="862965"/>
                  </a:moveTo>
                  <a:lnTo>
                    <a:pt x="1493528" y="887920"/>
                  </a:lnTo>
                  <a:lnTo>
                    <a:pt x="0" y="24955"/>
                  </a:lnTo>
                  <a:lnTo>
                    <a:pt x="0" y="0"/>
                  </a:lnTo>
                  <a:lnTo>
                    <a:pt x="1493528" y="862965"/>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8" name="Google Shape;2098;p34"/>
            <p:cNvSpPr/>
            <p:nvPr/>
          </p:nvSpPr>
          <p:spPr>
            <a:xfrm>
              <a:off x="5633267" y="2100963"/>
              <a:ext cx="578489" cy="901329"/>
            </a:xfrm>
            <a:custGeom>
              <a:avLst/>
              <a:gdLst/>
              <a:ahLst/>
              <a:cxnLst/>
              <a:rect l="l" t="t" r="r" b="b"/>
              <a:pathLst>
                <a:path w="578489" h="901329" extrusionOk="0">
                  <a:moveTo>
                    <a:pt x="560502" y="899184"/>
                  </a:moveTo>
                  <a:lnTo>
                    <a:pt x="17989" y="585621"/>
                  </a:lnTo>
                  <a:cubicBezTo>
                    <a:pt x="6910" y="577639"/>
                    <a:pt x="247" y="564895"/>
                    <a:pt x="0" y="551236"/>
                  </a:cubicBezTo>
                  <a:lnTo>
                    <a:pt x="0" y="15645"/>
                  </a:lnTo>
                  <a:cubicBezTo>
                    <a:pt x="0" y="2405"/>
                    <a:pt x="8090" y="-3405"/>
                    <a:pt x="17989" y="2024"/>
                  </a:cubicBezTo>
                  <a:lnTo>
                    <a:pt x="560502" y="315587"/>
                  </a:lnTo>
                  <a:cubicBezTo>
                    <a:pt x="571580" y="323569"/>
                    <a:pt x="578242" y="336314"/>
                    <a:pt x="578490" y="349973"/>
                  </a:cubicBezTo>
                  <a:lnTo>
                    <a:pt x="578490" y="885563"/>
                  </a:lnTo>
                  <a:cubicBezTo>
                    <a:pt x="578490" y="898803"/>
                    <a:pt x="570400" y="904899"/>
                    <a:pt x="560502" y="89918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9" name="Google Shape;2099;p34"/>
            <p:cNvSpPr/>
            <p:nvPr/>
          </p:nvSpPr>
          <p:spPr>
            <a:xfrm>
              <a:off x="3680697" y="317054"/>
              <a:ext cx="2667830" cy="1909376"/>
            </a:xfrm>
            <a:custGeom>
              <a:avLst/>
              <a:gdLst/>
              <a:ahLst/>
              <a:cxnLst/>
              <a:rect l="l" t="t" r="r" b="b"/>
              <a:pathLst>
                <a:path w="2667830" h="1909376" extrusionOk="0">
                  <a:moveTo>
                    <a:pt x="2622906" y="1487514"/>
                  </a:moveTo>
                  <a:lnTo>
                    <a:pt x="57678" y="5329"/>
                  </a:lnTo>
                  <a:cubicBezTo>
                    <a:pt x="49302" y="-517"/>
                    <a:pt x="38518" y="-1633"/>
                    <a:pt x="29124" y="2376"/>
                  </a:cubicBezTo>
                  <a:lnTo>
                    <a:pt x="29124" y="2376"/>
                  </a:lnTo>
                  <a:lnTo>
                    <a:pt x="29124" y="2376"/>
                  </a:lnTo>
                  <a:lnTo>
                    <a:pt x="28553" y="2376"/>
                  </a:lnTo>
                  <a:lnTo>
                    <a:pt x="0" y="18378"/>
                  </a:lnTo>
                  <a:lnTo>
                    <a:pt x="12563" y="38762"/>
                  </a:lnTo>
                  <a:lnTo>
                    <a:pt x="12563" y="320416"/>
                  </a:lnTo>
                  <a:cubicBezTo>
                    <a:pt x="12563" y="353468"/>
                    <a:pt x="32741" y="391949"/>
                    <a:pt x="57583" y="406141"/>
                  </a:cubicBezTo>
                  <a:lnTo>
                    <a:pt x="2617386" y="1885374"/>
                  </a:lnTo>
                  <a:lnTo>
                    <a:pt x="2618719" y="1909377"/>
                  </a:lnTo>
                  <a:lnTo>
                    <a:pt x="2651174" y="1891470"/>
                  </a:lnTo>
                  <a:lnTo>
                    <a:pt x="2651936" y="1890993"/>
                  </a:lnTo>
                  <a:lnTo>
                    <a:pt x="2652888" y="1890517"/>
                  </a:lnTo>
                  <a:lnTo>
                    <a:pt x="2652888" y="1890517"/>
                  </a:lnTo>
                  <a:cubicBezTo>
                    <a:pt x="2662405" y="1884897"/>
                    <a:pt x="2667830" y="1872324"/>
                    <a:pt x="2667830" y="1854608"/>
                  </a:cubicBezTo>
                  <a:lnTo>
                    <a:pt x="2667830" y="1573525"/>
                  </a:lnTo>
                  <a:cubicBezTo>
                    <a:pt x="2667830" y="1540378"/>
                    <a:pt x="2647653" y="1501897"/>
                    <a:pt x="2622906" y="148751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0" name="Google Shape;2100;p34"/>
            <p:cNvSpPr/>
            <p:nvPr/>
          </p:nvSpPr>
          <p:spPr>
            <a:xfrm>
              <a:off x="3662233" y="334831"/>
              <a:ext cx="2655171" cy="1893451"/>
            </a:xfrm>
            <a:custGeom>
              <a:avLst/>
              <a:gdLst/>
              <a:ahLst/>
              <a:cxnLst/>
              <a:rect l="l" t="t" r="r" b="b"/>
              <a:pathLst>
                <a:path w="2655171" h="1893451" extrusionOk="0">
                  <a:moveTo>
                    <a:pt x="2610153" y="1888076"/>
                  </a:moveTo>
                  <a:lnTo>
                    <a:pt x="44924" y="405890"/>
                  </a:lnTo>
                  <a:cubicBezTo>
                    <a:pt x="20082" y="391508"/>
                    <a:pt x="0" y="353027"/>
                    <a:pt x="0" y="320165"/>
                  </a:cubicBezTo>
                  <a:lnTo>
                    <a:pt x="0" y="39368"/>
                  </a:lnTo>
                  <a:cubicBezTo>
                    <a:pt x="0" y="6317"/>
                    <a:pt x="20082" y="-8923"/>
                    <a:pt x="44924" y="5364"/>
                  </a:cubicBezTo>
                  <a:lnTo>
                    <a:pt x="2610153" y="1487168"/>
                  </a:lnTo>
                  <a:cubicBezTo>
                    <a:pt x="2634994" y="1501551"/>
                    <a:pt x="2655172" y="1540032"/>
                    <a:pt x="2655172" y="1572893"/>
                  </a:cubicBezTo>
                  <a:lnTo>
                    <a:pt x="2655172" y="1853976"/>
                  </a:lnTo>
                  <a:cubicBezTo>
                    <a:pt x="2655172" y="1887218"/>
                    <a:pt x="2634994" y="1902363"/>
                    <a:pt x="2610153" y="1888076"/>
                  </a:cubicBezTo>
                  <a:close/>
                </a:path>
              </a:pathLst>
            </a:custGeom>
            <a:solidFill>
              <a:srgbClr val="FAFBF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1" name="Google Shape;2101;p34"/>
            <p:cNvSpPr/>
            <p:nvPr/>
          </p:nvSpPr>
          <p:spPr>
            <a:xfrm>
              <a:off x="3763692" y="506668"/>
              <a:ext cx="2448064" cy="1546988"/>
            </a:xfrm>
            <a:custGeom>
              <a:avLst/>
              <a:gdLst/>
              <a:ahLst/>
              <a:cxnLst/>
              <a:rect l="l" t="t" r="r" b="b"/>
              <a:pathLst>
                <a:path w="2448064" h="1546988" extrusionOk="0">
                  <a:moveTo>
                    <a:pt x="2430077" y="1544789"/>
                  </a:moveTo>
                  <a:lnTo>
                    <a:pt x="17703" y="150995"/>
                  </a:lnTo>
                  <a:cubicBezTo>
                    <a:pt x="6701" y="142981"/>
                    <a:pt x="133" y="130229"/>
                    <a:pt x="0" y="116610"/>
                  </a:cubicBezTo>
                  <a:lnTo>
                    <a:pt x="0" y="15645"/>
                  </a:lnTo>
                  <a:cubicBezTo>
                    <a:pt x="0" y="2405"/>
                    <a:pt x="7995" y="-3405"/>
                    <a:pt x="17989" y="2024"/>
                  </a:cubicBezTo>
                  <a:lnTo>
                    <a:pt x="2430077" y="1395913"/>
                  </a:lnTo>
                  <a:cubicBezTo>
                    <a:pt x="2441174" y="1403876"/>
                    <a:pt x="2447846" y="1416630"/>
                    <a:pt x="2448065" y="1430298"/>
                  </a:cubicBezTo>
                  <a:lnTo>
                    <a:pt x="2448065" y="1531168"/>
                  </a:lnTo>
                  <a:cubicBezTo>
                    <a:pt x="2448065" y="1544503"/>
                    <a:pt x="2439975" y="1550599"/>
                    <a:pt x="2430077" y="1544789"/>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2" name="Google Shape;2102;p34"/>
            <p:cNvSpPr/>
            <p:nvPr/>
          </p:nvSpPr>
          <p:spPr>
            <a:xfrm>
              <a:off x="6042246" y="1815046"/>
              <a:ext cx="173984" cy="241344"/>
            </a:xfrm>
            <a:custGeom>
              <a:avLst/>
              <a:gdLst/>
              <a:ahLst/>
              <a:cxnLst/>
              <a:rect l="l" t="t" r="r" b="b"/>
              <a:pathLst>
                <a:path w="173984" h="241344" extrusionOk="0">
                  <a:moveTo>
                    <a:pt x="155996" y="239077"/>
                  </a:moveTo>
                  <a:lnTo>
                    <a:pt x="0" y="148876"/>
                  </a:lnTo>
                  <a:lnTo>
                    <a:pt x="0" y="0"/>
                  </a:lnTo>
                  <a:lnTo>
                    <a:pt x="155996" y="90106"/>
                  </a:lnTo>
                  <a:cubicBezTo>
                    <a:pt x="167094" y="98069"/>
                    <a:pt x="173766" y="110823"/>
                    <a:pt x="173985" y="124492"/>
                  </a:cubicBezTo>
                  <a:lnTo>
                    <a:pt x="173985" y="225457"/>
                  </a:lnTo>
                  <a:cubicBezTo>
                    <a:pt x="173985" y="238696"/>
                    <a:pt x="165895" y="245078"/>
                    <a:pt x="155996" y="2390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3" name="Google Shape;2103;p34"/>
            <p:cNvSpPr/>
            <p:nvPr/>
          </p:nvSpPr>
          <p:spPr>
            <a:xfrm>
              <a:off x="3824606" y="578160"/>
              <a:ext cx="40165" cy="72472"/>
            </a:xfrm>
            <a:custGeom>
              <a:avLst/>
              <a:gdLst/>
              <a:ahLst/>
              <a:cxnLst/>
              <a:rect l="l" t="t" r="r" b="b"/>
              <a:pathLst>
                <a:path w="40165" h="72472" extrusionOk="0">
                  <a:moveTo>
                    <a:pt x="19702" y="39213"/>
                  </a:moveTo>
                  <a:cubicBezTo>
                    <a:pt x="14343" y="34706"/>
                    <a:pt x="9642" y="29481"/>
                    <a:pt x="5711" y="23687"/>
                  </a:cubicBezTo>
                  <a:cubicBezTo>
                    <a:pt x="3103" y="19577"/>
                    <a:pt x="1656" y="14838"/>
                    <a:pt x="1523" y="9971"/>
                  </a:cubicBezTo>
                  <a:cubicBezTo>
                    <a:pt x="1523" y="4892"/>
                    <a:pt x="3236" y="1716"/>
                    <a:pt x="6663" y="446"/>
                  </a:cubicBezTo>
                  <a:cubicBezTo>
                    <a:pt x="11402" y="-686"/>
                    <a:pt x="16390" y="362"/>
                    <a:pt x="20273" y="3304"/>
                  </a:cubicBezTo>
                  <a:cubicBezTo>
                    <a:pt x="27820" y="7698"/>
                    <a:pt x="33779" y="14365"/>
                    <a:pt x="37310" y="22354"/>
                  </a:cubicBezTo>
                  <a:cubicBezTo>
                    <a:pt x="38899" y="25889"/>
                    <a:pt x="39746" y="29716"/>
                    <a:pt x="39784" y="33593"/>
                  </a:cubicBezTo>
                  <a:lnTo>
                    <a:pt x="32456" y="29307"/>
                  </a:lnTo>
                  <a:cubicBezTo>
                    <a:pt x="32446" y="25435"/>
                    <a:pt x="31361" y="21642"/>
                    <a:pt x="29315" y="18353"/>
                  </a:cubicBezTo>
                  <a:cubicBezTo>
                    <a:pt x="27059" y="14814"/>
                    <a:pt x="23947" y="11899"/>
                    <a:pt x="20273" y="9876"/>
                  </a:cubicBezTo>
                  <a:cubicBezTo>
                    <a:pt x="17893" y="8035"/>
                    <a:pt x="14867" y="7244"/>
                    <a:pt x="11897" y="7685"/>
                  </a:cubicBezTo>
                  <a:cubicBezTo>
                    <a:pt x="9899" y="8352"/>
                    <a:pt x="8852" y="10352"/>
                    <a:pt x="8852" y="13591"/>
                  </a:cubicBezTo>
                  <a:cubicBezTo>
                    <a:pt x="8956" y="16577"/>
                    <a:pt x="9946" y="19463"/>
                    <a:pt x="11707" y="21878"/>
                  </a:cubicBezTo>
                  <a:cubicBezTo>
                    <a:pt x="14410" y="25801"/>
                    <a:pt x="17608" y="29356"/>
                    <a:pt x="21225" y="32450"/>
                  </a:cubicBezTo>
                  <a:cubicBezTo>
                    <a:pt x="25289" y="35896"/>
                    <a:pt x="29077" y="39653"/>
                    <a:pt x="32551" y="43690"/>
                  </a:cubicBezTo>
                  <a:cubicBezTo>
                    <a:pt x="34911" y="46585"/>
                    <a:pt x="36862" y="49789"/>
                    <a:pt x="38357" y="53215"/>
                  </a:cubicBezTo>
                  <a:cubicBezTo>
                    <a:pt x="39565" y="56243"/>
                    <a:pt x="40184" y="59478"/>
                    <a:pt x="40165" y="62740"/>
                  </a:cubicBezTo>
                  <a:cubicBezTo>
                    <a:pt x="40165" y="67883"/>
                    <a:pt x="38452" y="71027"/>
                    <a:pt x="34930" y="72265"/>
                  </a:cubicBezTo>
                  <a:cubicBezTo>
                    <a:pt x="30000" y="73000"/>
                    <a:pt x="24975" y="71769"/>
                    <a:pt x="20939" y="68836"/>
                  </a:cubicBezTo>
                  <a:cubicBezTo>
                    <a:pt x="16989" y="66477"/>
                    <a:pt x="13392" y="63558"/>
                    <a:pt x="10279" y="60168"/>
                  </a:cubicBezTo>
                  <a:cubicBezTo>
                    <a:pt x="7177" y="56803"/>
                    <a:pt x="4607" y="52980"/>
                    <a:pt x="2665" y="48833"/>
                  </a:cubicBezTo>
                  <a:cubicBezTo>
                    <a:pt x="980" y="45220"/>
                    <a:pt x="76" y="41293"/>
                    <a:pt x="0" y="37308"/>
                  </a:cubicBezTo>
                  <a:lnTo>
                    <a:pt x="7329" y="41594"/>
                  </a:lnTo>
                  <a:cubicBezTo>
                    <a:pt x="7395" y="45632"/>
                    <a:pt x="8690" y="49553"/>
                    <a:pt x="11041" y="52834"/>
                  </a:cubicBezTo>
                  <a:cubicBezTo>
                    <a:pt x="13468" y="56677"/>
                    <a:pt x="16713" y="59932"/>
                    <a:pt x="20558" y="62359"/>
                  </a:cubicBezTo>
                  <a:cubicBezTo>
                    <a:pt x="23109" y="64223"/>
                    <a:pt x="26269" y="65072"/>
                    <a:pt x="29410" y="64740"/>
                  </a:cubicBezTo>
                  <a:cubicBezTo>
                    <a:pt x="31504" y="64073"/>
                    <a:pt x="32456" y="62168"/>
                    <a:pt x="32456" y="59025"/>
                  </a:cubicBezTo>
                  <a:cubicBezTo>
                    <a:pt x="32427" y="55849"/>
                    <a:pt x="31437" y="52758"/>
                    <a:pt x="29600" y="50167"/>
                  </a:cubicBezTo>
                  <a:cubicBezTo>
                    <a:pt x="26726" y="46153"/>
                    <a:pt x="23404" y="42479"/>
                    <a:pt x="19702" y="39213"/>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4" name="Google Shape;2104;p34"/>
            <p:cNvSpPr/>
            <p:nvPr/>
          </p:nvSpPr>
          <p:spPr>
            <a:xfrm>
              <a:off x="3871213" y="621212"/>
              <a:ext cx="35348" cy="54941"/>
            </a:xfrm>
            <a:custGeom>
              <a:avLst/>
              <a:gdLst/>
              <a:ahLst/>
              <a:cxnLst/>
              <a:rect l="l" t="t" r="r" b="b"/>
              <a:pathLst>
                <a:path w="35348" h="54941" extrusionOk="0">
                  <a:moveTo>
                    <a:pt x="18875" y="51977"/>
                  </a:moveTo>
                  <a:cubicBezTo>
                    <a:pt x="13135" y="48563"/>
                    <a:pt x="8434" y="43659"/>
                    <a:pt x="5264" y="37785"/>
                  </a:cubicBezTo>
                  <a:cubicBezTo>
                    <a:pt x="1838" y="31676"/>
                    <a:pt x="39" y="24788"/>
                    <a:pt x="29" y="17782"/>
                  </a:cubicBezTo>
                  <a:lnTo>
                    <a:pt x="29" y="16354"/>
                  </a:lnTo>
                  <a:cubicBezTo>
                    <a:pt x="-170" y="12433"/>
                    <a:pt x="648" y="8529"/>
                    <a:pt x="2409" y="5019"/>
                  </a:cubicBezTo>
                  <a:cubicBezTo>
                    <a:pt x="3665" y="2461"/>
                    <a:pt x="6073" y="656"/>
                    <a:pt x="8881" y="161"/>
                  </a:cubicBezTo>
                  <a:cubicBezTo>
                    <a:pt x="12203" y="-359"/>
                    <a:pt x="15601" y="390"/>
                    <a:pt x="18399" y="2257"/>
                  </a:cubicBezTo>
                  <a:cubicBezTo>
                    <a:pt x="23757" y="5352"/>
                    <a:pt x="28097" y="9957"/>
                    <a:pt x="30867" y="15496"/>
                  </a:cubicBezTo>
                  <a:cubicBezTo>
                    <a:pt x="33932" y="21744"/>
                    <a:pt x="35474" y="28634"/>
                    <a:pt x="35340" y="35594"/>
                  </a:cubicBezTo>
                  <a:lnTo>
                    <a:pt x="35340" y="38737"/>
                  </a:lnTo>
                  <a:lnTo>
                    <a:pt x="6692" y="22831"/>
                  </a:lnTo>
                  <a:cubicBezTo>
                    <a:pt x="6797" y="27522"/>
                    <a:pt x="8005" y="32121"/>
                    <a:pt x="10213" y="36261"/>
                  </a:cubicBezTo>
                  <a:cubicBezTo>
                    <a:pt x="12136" y="40198"/>
                    <a:pt x="15134" y="43503"/>
                    <a:pt x="18875" y="45786"/>
                  </a:cubicBezTo>
                  <a:cubicBezTo>
                    <a:pt x="20721" y="47055"/>
                    <a:pt x="22920" y="47720"/>
                    <a:pt x="25156" y="47691"/>
                  </a:cubicBezTo>
                  <a:cubicBezTo>
                    <a:pt x="26870" y="47538"/>
                    <a:pt x="28488" y="46798"/>
                    <a:pt x="29725" y="45595"/>
                  </a:cubicBezTo>
                  <a:lnTo>
                    <a:pt x="34008" y="51977"/>
                  </a:lnTo>
                  <a:cubicBezTo>
                    <a:pt x="30962" y="55882"/>
                    <a:pt x="25727" y="55978"/>
                    <a:pt x="18875" y="51977"/>
                  </a:cubicBezTo>
                  <a:close/>
                  <a:moveTo>
                    <a:pt x="18018" y="8924"/>
                  </a:moveTo>
                  <a:cubicBezTo>
                    <a:pt x="15962" y="7338"/>
                    <a:pt x="13164" y="7114"/>
                    <a:pt x="10880" y="8353"/>
                  </a:cubicBezTo>
                  <a:cubicBezTo>
                    <a:pt x="8567" y="10355"/>
                    <a:pt x="7273" y="13292"/>
                    <a:pt x="7358" y="16354"/>
                  </a:cubicBezTo>
                  <a:lnTo>
                    <a:pt x="27916" y="28260"/>
                  </a:lnTo>
                  <a:lnTo>
                    <a:pt x="27916" y="27593"/>
                  </a:lnTo>
                  <a:cubicBezTo>
                    <a:pt x="27821" y="23668"/>
                    <a:pt x="26812" y="19820"/>
                    <a:pt x="24966" y="16354"/>
                  </a:cubicBezTo>
                  <a:cubicBezTo>
                    <a:pt x="23405" y="13263"/>
                    <a:pt x="20997" y="10684"/>
                    <a:pt x="18018" y="8924"/>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5" name="Google Shape;2105;p34"/>
            <p:cNvSpPr/>
            <p:nvPr/>
          </p:nvSpPr>
          <p:spPr>
            <a:xfrm>
              <a:off x="3913502" y="644554"/>
              <a:ext cx="33883" cy="60925"/>
            </a:xfrm>
            <a:custGeom>
              <a:avLst/>
              <a:gdLst/>
              <a:ahLst/>
              <a:cxnLst/>
              <a:rect l="l" t="t" r="r" b="b"/>
              <a:pathLst>
                <a:path w="33883" h="60925" extrusionOk="0">
                  <a:moveTo>
                    <a:pt x="26174" y="56353"/>
                  </a:moveTo>
                  <a:cubicBezTo>
                    <a:pt x="25593" y="54563"/>
                    <a:pt x="25241" y="52707"/>
                    <a:pt x="25127" y="50829"/>
                  </a:cubicBezTo>
                  <a:cubicBezTo>
                    <a:pt x="21386" y="52815"/>
                    <a:pt x="16837" y="52482"/>
                    <a:pt x="13420" y="49972"/>
                  </a:cubicBezTo>
                  <a:cubicBezTo>
                    <a:pt x="9537" y="47601"/>
                    <a:pt x="6272" y="44336"/>
                    <a:pt x="3902" y="40447"/>
                  </a:cubicBezTo>
                  <a:cubicBezTo>
                    <a:pt x="1418" y="36827"/>
                    <a:pt x="57" y="32551"/>
                    <a:pt x="0" y="28159"/>
                  </a:cubicBezTo>
                  <a:cubicBezTo>
                    <a:pt x="0" y="23206"/>
                    <a:pt x="1618" y="20349"/>
                    <a:pt x="4854" y="19492"/>
                  </a:cubicBezTo>
                  <a:cubicBezTo>
                    <a:pt x="9737" y="19010"/>
                    <a:pt x="14629" y="20368"/>
                    <a:pt x="18560" y="23302"/>
                  </a:cubicBezTo>
                  <a:lnTo>
                    <a:pt x="25412" y="27207"/>
                  </a:lnTo>
                  <a:lnTo>
                    <a:pt x="25412" y="23492"/>
                  </a:lnTo>
                  <a:cubicBezTo>
                    <a:pt x="25403" y="20678"/>
                    <a:pt x="24651" y="17915"/>
                    <a:pt x="23223" y="15491"/>
                  </a:cubicBezTo>
                  <a:cubicBezTo>
                    <a:pt x="21662" y="12855"/>
                    <a:pt x="19435" y="10684"/>
                    <a:pt x="16751" y="9205"/>
                  </a:cubicBezTo>
                  <a:cubicBezTo>
                    <a:pt x="14895" y="7913"/>
                    <a:pt x="12601" y="7401"/>
                    <a:pt x="10374" y="7776"/>
                  </a:cubicBezTo>
                  <a:cubicBezTo>
                    <a:pt x="8728" y="8273"/>
                    <a:pt x="7690" y="9882"/>
                    <a:pt x="7900" y="11586"/>
                  </a:cubicBezTo>
                  <a:lnTo>
                    <a:pt x="761" y="7490"/>
                  </a:lnTo>
                  <a:cubicBezTo>
                    <a:pt x="676" y="5394"/>
                    <a:pt x="1466" y="3356"/>
                    <a:pt x="2950" y="1870"/>
                  </a:cubicBezTo>
                  <a:cubicBezTo>
                    <a:pt x="4607" y="446"/>
                    <a:pt x="6786" y="-213"/>
                    <a:pt x="8947" y="61"/>
                  </a:cubicBezTo>
                  <a:cubicBezTo>
                    <a:pt x="11850" y="393"/>
                    <a:pt x="14648" y="1369"/>
                    <a:pt x="17132" y="2918"/>
                  </a:cubicBezTo>
                  <a:cubicBezTo>
                    <a:pt x="21681" y="5399"/>
                    <a:pt x="25517" y="9008"/>
                    <a:pt x="28268" y="13396"/>
                  </a:cubicBezTo>
                  <a:cubicBezTo>
                    <a:pt x="30895" y="17497"/>
                    <a:pt x="32341" y="22242"/>
                    <a:pt x="32455" y="27112"/>
                  </a:cubicBezTo>
                  <a:lnTo>
                    <a:pt x="32455" y="49019"/>
                  </a:lnTo>
                  <a:cubicBezTo>
                    <a:pt x="32379" y="52815"/>
                    <a:pt x="32865" y="56602"/>
                    <a:pt x="33883" y="60259"/>
                  </a:cubicBezTo>
                  <a:lnTo>
                    <a:pt x="33883" y="60925"/>
                  </a:lnTo>
                  <a:close/>
                  <a:moveTo>
                    <a:pt x="14467" y="43971"/>
                  </a:moveTo>
                  <a:cubicBezTo>
                    <a:pt x="16342" y="45144"/>
                    <a:pt x="18541" y="45710"/>
                    <a:pt x="20749" y="45590"/>
                  </a:cubicBezTo>
                  <a:cubicBezTo>
                    <a:pt x="22547" y="45530"/>
                    <a:pt x="24185" y="44514"/>
                    <a:pt x="25032" y="42923"/>
                  </a:cubicBezTo>
                  <a:lnTo>
                    <a:pt x="25032" y="33398"/>
                  </a:lnTo>
                  <a:lnTo>
                    <a:pt x="19511" y="30160"/>
                  </a:lnTo>
                  <a:cubicBezTo>
                    <a:pt x="10945" y="25207"/>
                    <a:pt x="6662" y="25683"/>
                    <a:pt x="6662" y="31493"/>
                  </a:cubicBezTo>
                  <a:cubicBezTo>
                    <a:pt x="6653" y="34072"/>
                    <a:pt x="7414" y="36593"/>
                    <a:pt x="8851" y="38732"/>
                  </a:cubicBezTo>
                  <a:cubicBezTo>
                    <a:pt x="10270" y="40907"/>
                    <a:pt x="12202" y="42704"/>
                    <a:pt x="14467" y="43971"/>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6" name="Google Shape;2106;p34"/>
            <p:cNvSpPr/>
            <p:nvPr/>
          </p:nvSpPr>
          <p:spPr>
            <a:xfrm>
              <a:off x="3956522" y="663093"/>
              <a:ext cx="19892" cy="51720"/>
            </a:xfrm>
            <a:custGeom>
              <a:avLst/>
              <a:gdLst/>
              <a:ahLst/>
              <a:cxnLst/>
              <a:rect l="l" t="t" r="r" b="b"/>
              <a:pathLst>
                <a:path w="19892" h="51720" extrusionOk="0">
                  <a:moveTo>
                    <a:pt x="19892" y="18955"/>
                  </a:moveTo>
                  <a:cubicBezTo>
                    <a:pt x="18807" y="18085"/>
                    <a:pt x="17656" y="17290"/>
                    <a:pt x="16466" y="16573"/>
                  </a:cubicBezTo>
                  <a:cubicBezTo>
                    <a:pt x="11897" y="13906"/>
                    <a:pt x="8728" y="14383"/>
                    <a:pt x="6948" y="18002"/>
                  </a:cubicBezTo>
                  <a:lnTo>
                    <a:pt x="6948" y="51721"/>
                  </a:lnTo>
                  <a:lnTo>
                    <a:pt x="0" y="47625"/>
                  </a:lnTo>
                  <a:lnTo>
                    <a:pt x="0" y="0"/>
                  </a:lnTo>
                  <a:lnTo>
                    <a:pt x="6758" y="3905"/>
                  </a:lnTo>
                  <a:lnTo>
                    <a:pt x="6758" y="9430"/>
                  </a:lnTo>
                  <a:cubicBezTo>
                    <a:pt x="9042" y="6572"/>
                    <a:pt x="12278" y="6286"/>
                    <a:pt x="16275" y="8763"/>
                  </a:cubicBezTo>
                  <a:cubicBezTo>
                    <a:pt x="17408" y="9388"/>
                    <a:pt x="18436" y="10192"/>
                    <a:pt x="19321" y="11144"/>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7" name="Google Shape;2107;p34"/>
            <p:cNvSpPr/>
            <p:nvPr/>
          </p:nvSpPr>
          <p:spPr>
            <a:xfrm>
              <a:off x="3980286" y="683824"/>
              <a:ext cx="34675" cy="54516"/>
            </a:xfrm>
            <a:custGeom>
              <a:avLst/>
              <a:gdLst/>
              <a:ahLst/>
              <a:cxnLst/>
              <a:rect l="l" t="t" r="r" b="b"/>
              <a:pathLst>
                <a:path w="34675" h="54516" extrusionOk="0">
                  <a:moveTo>
                    <a:pt x="18400" y="45467"/>
                  </a:moveTo>
                  <a:cubicBezTo>
                    <a:pt x="20304" y="46811"/>
                    <a:pt x="22721" y="47231"/>
                    <a:pt x="24967" y="46610"/>
                  </a:cubicBezTo>
                  <a:cubicBezTo>
                    <a:pt x="26918" y="45847"/>
                    <a:pt x="28175" y="43941"/>
                    <a:pt x="28108" y="41848"/>
                  </a:cubicBezTo>
                  <a:lnTo>
                    <a:pt x="34675" y="45658"/>
                  </a:lnTo>
                  <a:cubicBezTo>
                    <a:pt x="34694" y="48006"/>
                    <a:pt x="33847" y="50279"/>
                    <a:pt x="32296" y="52040"/>
                  </a:cubicBezTo>
                  <a:cubicBezTo>
                    <a:pt x="30716" y="53647"/>
                    <a:pt x="28555" y="54541"/>
                    <a:pt x="26300" y="54516"/>
                  </a:cubicBezTo>
                  <a:cubicBezTo>
                    <a:pt x="23501" y="54441"/>
                    <a:pt x="20770" y="53619"/>
                    <a:pt x="18400" y="52135"/>
                  </a:cubicBezTo>
                  <a:cubicBezTo>
                    <a:pt x="12680" y="48793"/>
                    <a:pt x="8054" y="43862"/>
                    <a:pt x="5075" y="37943"/>
                  </a:cubicBezTo>
                  <a:cubicBezTo>
                    <a:pt x="1715" y="31610"/>
                    <a:pt x="-17" y="24539"/>
                    <a:pt x="31" y="17369"/>
                  </a:cubicBezTo>
                  <a:lnTo>
                    <a:pt x="31" y="15940"/>
                  </a:lnTo>
                  <a:cubicBezTo>
                    <a:pt x="-169" y="12060"/>
                    <a:pt x="611" y="8193"/>
                    <a:pt x="2315" y="4700"/>
                  </a:cubicBezTo>
                  <a:cubicBezTo>
                    <a:pt x="3467" y="2168"/>
                    <a:pt x="5836" y="405"/>
                    <a:pt x="8597" y="33"/>
                  </a:cubicBezTo>
                  <a:cubicBezTo>
                    <a:pt x="11966" y="-190"/>
                    <a:pt x="15316" y="715"/>
                    <a:pt x="18114" y="2605"/>
                  </a:cubicBezTo>
                  <a:cubicBezTo>
                    <a:pt x="22864" y="5371"/>
                    <a:pt x="26823" y="9306"/>
                    <a:pt x="29631" y="14035"/>
                  </a:cubicBezTo>
                  <a:cubicBezTo>
                    <a:pt x="32543" y="18605"/>
                    <a:pt x="34219" y="23859"/>
                    <a:pt x="34485" y="29275"/>
                  </a:cubicBezTo>
                  <a:lnTo>
                    <a:pt x="27918" y="25465"/>
                  </a:lnTo>
                  <a:cubicBezTo>
                    <a:pt x="27651" y="22098"/>
                    <a:pt x="26604" y="18839"/>
                    <a:pt x="24872" y="15940"/>
                  </a:cubicBezTo>
                  <a:cubicBezTo>
                    <a:pt x="23207" y="13144"/>
                    <a:pt x="20884" y="10792"/>
                    <a:pt x="18114" y="9082"/>
                  </a:cubicBezTo>
                  <a:cubicBezTo>
                    <a:pt x="14564" y="7113"/>
                    <a:pt x="11804" y="7113"/>
                    <a:pt x="9834" y="9082"/>
                  </a:cubicBezTo>
                  <a:cubicBezTo>
                    <a:pt x="7464" y="12284"/>
                    <a:pt x="6408" y="16270"/>
                    <a:pt x="6883" y="20226"/>
                  </a:cubicBezTo>
                  <a:lnTo>
                    <a:pt x="6883" y="21750"/>
                  </a:lnTo>
                  <a:cubicBezTo>
                    <a:pt x="6798" y="26703"/>
                    <a:pt x="7807" y="31614"/>
                    <a:pt x="9834" y="36133"/>
                  </a:cubicBezTo>
                  <a:cubicBezTo>
                    <a:pt x="11652" y="40058"/>
                    <a:pt x="14650" y="43321"/>
                    <a:pt x="18400" y="45467"/>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8" name="Google Shape;2108;p34"/>
            <p:cNvSpPr/>
            <p:nvPr/>
          </p:nvSpPr>
          <p:spPr>
            <a:xfrm>
              <a:off x="4022575" y="681666"/>
              <a:ext cx="32718" cy="85915"/>
            </a:xfrm>
            <a:custGeom>
              <a:avLst/>
              <a:gdLst/>
              <a:ahLst/>
              <a:cxnLst/>
              <a:rect l="l" t="t" r="r" b="b"/>
              <a:pathLst>
                <a:path w="32718" h="85915" extrusionOk="0">
                  <a:moveTo>
                    <a:pt x="7614" y="29718"/>
                  </a:moveTo>
                  <a:cubicBezTo>
                    <a:pt x="11145" y="26777"/>
                    <a:pt x="16266" y="26777"/>
                    <a:pt x="19797" y="29718"/>
                  </a:cubicBezTo>
                  <a:cubicBezTo>
                    <a:pt x="28411" y="34878"/>
                    <a:pt x="33388" y="44461"/>
                    <a:pt x="32646" y="54483"/>
                  </a:cubicBezTo>
                  <a:lnTo>
                    <a:pt x="32646" y="85916"/>
                  </a:lnTo>
                  <a:lnTo>
                    <a:pt x="25603" y="81820"/>
                  </a:lnTo>
                  <a:lnTo>
                    <a:pt x="25603" y="50387"/>
                  </a:lnTo>
                  <a:cubicBezTo>
                    <a:pt x="25698" y="47343"/>
                    <a:pt x="25003" y="44327"/>
                    <a:pt x="23604" y="41624"/>
                  </a:cubicBezTo>
                  <a:cubicBezTo>
                    <a:pt x="22034" y="39026"/>
                    <a:pt x="19797" y="36890"/>
                    <a:pt x="17132" y="35433"/>
                  </a:cubicBezTo>
                  <a:cubicBezTo>
                    <a:pt x="15352" y="34286"/>
                    <a:pt x="13230" y="33814"/>
                    <a:pt x="11136" y="34100"/>
                  </a:cubicBezTo>
                  <a:cubicBezTo>
                    <a:pt x="9356" y="34510"/>
                    <a:pt x="7852" y="35699"/>
                    <a:pt x="7043" y="37338"/>
                  </a:cubicBezTo>
                  <a:lnTo>
                    <a:pt x="7043" y="71152"/>
                  </a:lnTo>
                  <a:lnTo>
                    <a:pt x="0" y="67056"/>
                  </a:lnTo>
                  <a:lnTo>
                    <a:pt x="0" y="0"/>
                  </a:lnTo>
                  <a:lnTo>
                    <a:pt x="7043" y="4001"/>
                  </a:ln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9" name="Google Shape;2109;p34"/>
            <p:cNvSpPr/>
            <p:nvPr/>
          </p:nvSpPr>
          <p:spPr>
            <a:xfrm>
              <a:off x="4065860" y="766513"/>
              <a:ext cx="8800" cy="10615"/>
            </a:xfrm>
            <a:custGeom>
              <a:avLst/>
              <a:gdLst/>
              <a:ahLst/>
              <a:cxnLst/>
              <a:rect l="l" t="t" r="r" b="b"/>
              <a:pathLst>
                <a:path w="8800" h="10615" extrusionOk="0">
                  <a:moveTo>
                    <a:pt x="21" y="3164"/>
                  </a:moveTo>
                  <a:cubicBezTo>
                    <a:pt x="-103" y="2053"/>
                    <a:pt x="326" y="951"/>
                    <a:pt x="1163" y="212"/>
                  </a:cubicBezTo>
                  <a:cubicBezTo>
                    <a:pt x="1829" y="-265"/>
                    <a:pt x="2971" y="212"/>
                    <a:pt x="4399" y="212"/>
                  </a:cubicBezTo>
                  <a:cubicBezTo>
                    <a:pt x="5741" y="1038"/>
                    <a:pt x="6845" y="2183"/>
                    <a:pt x="7635" y="3545"/>
                  </a:cubicBezTo>
                  <a:cubicBezTo>
                    <a:pt x="8378" y="4818"/>
                    <a:pt x="8768" y="6263"/>
                    <a:pt x="8777" y="7736"/>
                  </a:cubicBezTo>
                  <a:cubicBezTo>
                    <a:pt x="8911" y="8767"/>
                    <a:pt x="8473" y="9788"/>
                    <a:pt x="7635" y="10403"/>
                  </a:cubicBezTo>
                  <a:cubicBezTo>
                    <a:pt x="6874" y="10880"/>
                    <a:pt x="5827" y="10403"/>
                    <a:pt x="4399" y="10403"/>
                  </a:cubicBezTo>
                  <a:cubicBezTo>
                    <a:pt x="3029" y="9659"/>
                    <a:pt x="1906" y="8534"/>
                    <a:pt x="1163" y="7165"/>
                  </a:cubicBezTo>
                  <a:cubicBezTo>
                    <a:pt x="440" y="5955"/>
                    <a:pt x="40" y="4575"/>
                    <a:pt x="21" y="3164"/>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0" name="Google Shape;2110;p34"/>
            <p:cNvSpPr/>
            <p:nvPr/>
          </p:nvSpPr>
          <p:spPr>
            <a:xfrm>
              <a:off x="4086317" y="778377"/>
              <a:ext cx="8807" cy="10445"/>
            </a:xfrm>
            <a:custGeom>
              <a:avLst/>
              <a:gdLst/>
              <a:ahLst/>
              <a:cxnLst/>
              <a:rect l="l" t="t" r="r" b="b"/>
              <a:pathLst>
                <a:path w="8807" h="10445" extrusionOk="0">
                  <a:moveTo>
                    <a:pt x="27" y="3111"/>
                  </a:moveTo>
                  <a:cubicBezTo>
                    <a:pt x="-116" y="2025"/>
                    <a:pt x="313" y="942"/>
                    <a:pt x="1169" y="254"/>
                  </a:cubicBezTo>
                  <a:cubicBezTo>
                    <a:pt x="1835" y="-317"/>
                    <a:pt x="2978" y="254"/>
                    <a:pt x="4405" y="254"/>
                  </a:cubicBezTo>
                  <a:cubicBezTo>
                    <a:pt x="7051" y="1848"/>
                    <a:pt x="8707" y="4687"/>
                    <a:pt x="8784" y="7779"/>
                  </a:cubicBezTo>
                  <a:cubicBezTo>
                    <a:pt x="8917" y="8809"/>
                    <a:pt x="8479" y="9830"/>
                    <a:pt x="7641" y="10446"/>
                  </a:cubicBezTo>
                  <a:cubicBezTo>
                    <a:pt x="6975" y="10446"/>
                    <a:pt x="5833" y="10446"/>
                    <a:pt x="4405" y="10446"/>
                  </a:cubicBezTo>
                  <a:cubicBezTo>
                    <a:pt x="3035" y="9701"/>
                    <a:pt x="1912" y="8576"/>
                    <a:pt x="1169" y="7207"/>
                  </a:cubicBezTo>
                  <a:cubicBezTo>
                    <a:pt x="427" y="5970"/>
                    <a:pt x="27" y="4555"/>
                    <a:pt x="27" y="3111"/>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1" name="Google Shape;2111;p34"/>
            <p:cNvSpPr/>
            <p:nvPr/>
          </p:nvSpPr>
          <p:spPr>
            <a:xfrm>
              <a:off x="4106781" y="790188"/>
              <a:ext cx="8804" cy="10445"/>
            </a:xfrm>
            <a:custGeom>
              <a:avLst/>
              <a:gdLst/>
              <a:ahLst/>
              <a:cxnLst/>
              <a:rect l="l" t="t" r="r" b="b"/>
              <a:pathLst>
                <a:path w="8804" h="10445" extrusionOk="0">
                  <a:moveTo>
                    <a:pt x="27" y="3111"/>
                  </a:moveTo>
                  <a:cubicBezTo>
                    <a:pt x="-116" y="2025"/>
                    <a:pt x="313" y="942"/>
                    <a:pt x="1169" y="254"/>
                  </a:cubicBezTo>
                  <a:cubicBezTo>
                    <a:pt x="1835" y="-318"/>
                    <a:pt x="2978" y="254"/>
                    <a:pt x="4405" y="254"/>
                  </a:cubicBezTo>
                  <a:cubicBezTo>
                    <a:pt x="5795" y="976"/>
                    <a:pt x="6918" y="2107"/>
                    <a:pt x="7641" y="3493"/>
                  </a:cubicBezTo>
                  <a:cubicBezTo>
                    <a:pt x="8374" y="4770"/>
                    <a:pt x="8764" y="6212"/>
                    <a:pt x="8783" y="7683"/>
                  </a:cubicBezTo>
                  <a:cubicBezTo>
                    <a:pt x="8907" y="8741"/>
                    <a:pt x="8479" y="9788"/>
                    <a:pt x="7641" y="10446"/>
                  </a:cubicBezTo>
                  <a:cubicBezTo>
                    <a:pt x="6975" y="10446"/>
                    <a:pt x="5833" y="10446"/>
                    <a:pt x="4405" y="9874"/>
                  </a:cubicBezTo>
                  <a:cubicBezTo>
                    <a:pt x="3035" y="9129"/>
                    <a:pt x="1912" y="8004"/>
                    <a:pt x="1169" y="6636"/>
                  </a:cubicBezTo>
                  <a:cubicBezTo>
                    <a:pt x="522" y="5567"/>
                    <a:pt x="132" y="4359"/>
                    <a:pt x="27" y="3111"/>
                  </a:cubicBezTo>
                  <a:close/>
                </a:path>
              </a:pathLst>
            </a:custGeom>
            <a:solidFill>
              <a:srgbClr val="B0B3C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2" name="Google Shape;2112;p34"/>
            <p:cNvSpPr/>
            <p:nvPr/>
          </p:nvSpPr>
          <p:spPr>
            <a:xfrm>
              <a:off x="6091738" y="1886219"/>
              <a:ext cx="73770" cy="113063"/>
            </a:xfrm>
            <a:custGeom>
              <a:avLst/>
              <a:gdLst/>
              <a:ahLst/>
              <a:cxnLst/>
              <a:rect l="l" t="t" r="r" b="b"/>
              <a:pathLst>
                <a:path w="73770" h="113063" extrusionOk="0">
                  <a:moveTo>
                    <a:pt x="72240" y="104944"/>
                  </a:moveTo>
                  <a:lnTo>
                    <a:pt x="57011" y="78751"/>
                  </a:lnTo>
                  <a:cubicBezTo>
                    <a:pt x="61932" y="73683"/>
                    <a:pt x="64435" y="66739"/>
                    <a:pt x="63864" y="59701"/>
                  </a:cubicBezTo>
                  <a:cubicBezTo>
                    <a:pt x="62646" y="37222"/>
                    <a:pt x="50806" y="16676"/>
                    <a:pt x="31980" y="4360"/>
                  </a:cubicBezTo>
                  <a:cubicBezTo>
                    <a:pt x="14277" y="-5831"/>
                    <a:pt x="0" y="2455"/>
                    <a:pt x="0" y="22839"/>
                  </a:cubicBezTo>
                  <a:cubicBezTo>
                    <a:pt x="1142" y="45585"/>
                    <a:pt x="13201" y="66378"/>
                    <a:pt x="32360" y="78655"/>
                  </a:cubicBezTo>
                  <a:cubicBezTo>
                    <a:pt x="37776" y="82303"/>
                    <a:pt x="44410" y="83675"/>
                    <a:pt x="50825" y="82465"/>
                  </a:cubicBezTo>
                  <a:lnTo>
                    <a:pt x="66148" y="109040"/>
                  </a:lnTo>
                  <a:cubicBezTo>
                    <a:pt x="67957" y="112088"/>
                    <a:pt x="70812" y="113803"/>
                    <a:pt x="72621" y="112755"/>
                  </a:cubicBezTo>
                  <a:cubicBezTo>
                    <a:pt x="74429" y="111707"/>
                    <a:pt x="73953" y="108088"/>
                    <a:pt x="72240" y="104944"/>
                  </a:cubicBezTo>
                  <a:close/>
                  <a:moveTo>
                    <a:pt x="49683" y="70273"/>
                  </a:moveTo>
                  <a:cubicBezTo>
                    <a:pt x="49131" y="70083"/>
                    <a:pt x="48522" y="70083"/>
                    <a:pt x="47970" y="70273"/>
                  </a:cubicBezTo>
                  <a:cubicBezTo>
                    <a:pt x="47532" y="70578"/>
                    <a:pt x="47198" y="71007"/>
                    <a:pt x="47018" y="71512"/>
                  </a:cubicBezTo>
                  <a:cubicBezTo>
                    <a:pt x="42011" y="72845"/>
                    <a:pt x="36682" y="71978"/>
                    <a:pt x="32360" y="69130"/>
                  </a:cubicBezTo>
                  <a:cubicBezTo>
                    <a:pt x="18198" y="59910"/>
                    <a:pt x="9289" y="44480"/>
                    <a:pt x="8376" y="27601"/>
                  </a:cubicBezTo>
                  <a:cubicBezTo>
                    <a:pt x="8376" y="12266"/>
                    <a:pt x="19131" y="6075"/>
                    <a:pt x="32360" y="13790"/>
                  </a:cubicBezTo>
                  <a:cubicBezTo>
                    <a:pt x="46494" y="23020"/>
                    <a:pt x="55374" y="38450"/>
                    <a:pt x="56250" y="55319"/>
                  </a:cubicBezTo>
                  <a:cubicBezTo>
                    <a:pt x="56678" y="61082"/>
                    <a:pt x="54213" y="66682"/>
                    <a:pt x="49683" y="7027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3" name="Google Shape;2113;p34"/>
            <p:cNvSpPr/>
            <p:nvPr/>
          </p:nvSpPr>
          <p:spPr>
            <a:xfrm>
              <a:off x="5099606" y="2084115"/>
              <a:ext cx="833576" cy="1053763"/>
            </a:xfrm>
            <a:custGeom>
              <a:avLst/>
              <a:gdLst/>
              <a:ahLst/>
              <a:cxnLst/>
              <a:rect l="l" t="t" r="r" b="b"/>
              <a:pathLst>
                <a:path w="833576" h="1053763" extrusionOk="0">
                  <a:moveTo>
                    <a:pt x="724017" y="325006"/>
                  </a:moveTo>
                  <a:cubicBezTo>
                    <a:pt x="569829" y="64973"/>
                    <a:pt x="310279" y="-65519"/>
                    <a:pt x="144289" y="32684"/>
                  </a:cubicBezTo>
                  <a:lnTo>
                    <a:pt x="0" y="115646"/>
                  </a:lnTo>
                  <a:lnTo>
                    <a:pt x="55298" y="207753"/>
                  </a:lnTo>
                  <a:cubicBezTo>
                    <a:pt x="64198" y="193570"/>
                    <a:pt x="74743" y="180502"/>
                    <a:pt x="86707" y="168796"/>
                  </a:cubicBezTo>
                  <a:cubicBezTo>
                    <a:pt x="226999" y="123266"/>
                    <a:pt x="419829" y="231947"/>
                    <a:pt x="538801" y="432067"/>
                  </a:cubicBezTo>
                  <a:cubicBezTo>
                    <a:pt x="657773" y="632187"/>
                    <a:pt x="660248" y="853929"/>
                    <a:pt x="553173" y="955370"/>
                  </a:cubicBezTo>
                  <a:cubicBezTo>
                    <a:pt x="539087" y="959809"/>
                    <a:pt x="524572" y="962714"/>
                    <a:pt x="509867" y="964038"/>
                  </a:cubicBezTo>
                  <a:lnTo>
                    <a:pt x="563833" y="1053764"/>
                  </a:lnTo>
                  <a:lnTo>
                    <a:pt x="702507" y="974230"/>
                  </a:lnTo>
                  <a:cubicBezTo>
                    <a:pt x="868496" y="875646"/>
                    <a:pt x="878109" y="584943"/>
                    <a:pt x="724017" y="325006"/>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4" name="Google Shape;2114;p34"/>
            <p:cNvSpPr/>
            <p:nvPr/>
          </p:nvSpPr>
          <p:spPr>
            <a:xfrm>
              <a:off x="4974070" y="2163744"/>
              <a:ext cx="820424" cy="1006964"/>
            </a:xfrm>
            <a:custGeom>
              <a:avLst/>
              <a:gdLst/>
              <a:ahLst/>
              <a:cxnLst/>
              <a:rect l="l" t="t" r="r" b="b"/>
              <a:pathLst>
                <a:path w="820424" h="1006964" extrusionOk="0">
                  <a:moveTo>
                    <a:pt x="710783" y="325006"/>
                  </a:moveTo>
                  <a:cubicBezTo>
                    <a:pt x="556595" y="64973"/>
                    <a:pt x="297046" y="-65519"/>
                    <a:pt x="131056" y="32684"/>
                  </a:cubicBezTo>
                  <a:cubicBezTo>
                    <a:pt x="-34934" y="130886"/>
                    <a:pt x="-44547" y="421970"/>
                    <a:pt x="109641" y="682003"/>
                  </a:cubicBezTo>
                  <a:cubicBezTo>
                    <a:pt x="263829" y="942035"/>
                    <a:pt x="523378" y="1072528"/>
                    <a:pt x="689368" y="974230"/>
                  </a:cubicBezTo>
                  <a:cubicBezTo>
                    <a:pt x="855358" y="875932"/>
                    <a:pt x="864971" y="584848"/>
                    <a:pt x="710783" y="325006"/>
                  </a:cubicBezTo>
                  <a:close/>
                  <a:moveTo>
                    <a:pt x="678708" y="875836"/>
                  </a:moveTo>
                  <a:cubicBezTo>
                    <a:pt x="538321" y="921366"/>
                    <a:pt x="345586" y="812686"/>
                    <a:pt x="226614" y="612470"/>
                  </a:cubicBezTo>
                  <a:cubicBezTo>
                    <a:pt x="107642" y="412255"/>
                    <a:pt x="105168" y="190703"/>
                    <a:pt x="212242" y="89262"/>
                  </a:cubicBezTo>
                  <a:cubicBezTo>
                    <a:pt x="352534" y="43733"/>
                    <a:pt x="545364" y="152413"/>
                    <a:pt x="664336" y="352533"/>
                  </a:cubicBezTo>
                  <a:cubicBezTo>
                    <a:pt x="783309" y="552653"/>
                    <a:pt x="785783" y="774300"/>
                    <a:pt x="678708" y="875741"/>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5" name="Google Shape;2115;p34"/>
            <p:cNvSpPr/>
            <p:nvPr/>
          </p:nvSpPr>
          <p:spPr>
            <a:xfrm>
              <a:off x="5034477" y="2242227"/>
              <a:ext cx="618491" cy="852150"/>
            </a:xfrm>
            <a:custGeom>
              <a:avLst/>
              <a:gdLst/>
              <a:ahLst/>
              <a:cxnLst/>
              <a:rect l="l" t="t" r="r" b="b"/>
              <a:pathLst>
                <a:path w="618491" h="852150" extrusionOk="0">
                  <a:moveTo>
                    <a:pt x="166398" y="533892"/>
                  </a:moveTo>
                  <a:cubicBezTo>
                    <a:pt x="47711" y="333866"/>
                    <a:pt x="44951" y="112124"/>
                    <a:pt x="152026" y="10683"/>
                  </a:cubicBezTo>
                  <a:cubicBezTo>
                    <a:pt x="213225" y="-9224"/>
                    <a:pt x="284513" y="301"/>
                    <a:pt x="355230" y="33924"/>
                  </a:cubicBezTo>
                  <a:cubicBezTo>
                    <a:pt x="268428" y="-7414"/>
                    <a:pt x="180960" y="-12844"/>
                    <a:pt x="112146" y="28019"/>
                  </a:cubicBezTo>
                  <a:cubicBezTo>
                    <a:pt x="-29192" y="111934"/>
                    <a:pt x="-38139" y="358250"/>
                    <a:pt x="92159" y="577992"/>
                  </a:cubicBezTo>
                  <a:cubicBezTo>
                    <a:pt x="222457" y="797734"/>
                    <a:pt x="442794" y="907938"/>
                    <a:pt x="584133" y="824023"/>
                  </a:cubicBezTo>
                  <a:cubicBezTo>
                    <a:pt x="596563" y="816432"/>
                    <a:pt x="608089" y="807450"/>
                    <a:pt x="618492" y="797258"/>
                  </a:cubicBezTo>
                  <a:cubicBezTo>
                    <a:pt x="477914" y="842787"/>
                    <a:pt x="284894" y="734107"/>
                    <a:pt x="166398" y="533892"/>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6" name="Google Shape;2116;p34"/>
            <p:cNvSpPr/>
            <p:nvPr/>
          </p:nvSpPr>
          <p:spPr>
            <a:xfrm>
              <a:off x="5108865" y="2242623"/>
              <a:ext cx="621582" cy="807149"/>
            </a:xfrm>
            <a:custGeom>
              <a:avLst/>
              <a:gdLst/>
              <a:ahLst/>
              <a:cxnLst/>
              <a:rect l="l" t="t" r="r" b="b"/>
              <a:pathLst>
                <a:path w="621582" h="807149" extrusionOk="0">
                  <a:moveTo>
                    <a:pt x="529828" y="273559"/>
                  </a:moveTo>
                  <a:cubicBezTo>
                    <a:pt x="411141" y="73534"/>
                    <a:pt x="218026" y="-35242"/>
                    <a:pt x="77734" y="10288"/>
                  </a:cubicBezTo>
                  <a:cubicBezTo>
                    <a:pt x="-29341" y="111729"/>
                    <a:pt x="-26962" y="333376"/>
                    <a:pt x="92106" y="533496"/>
                  </a:cubicBezTo>
                  <a:cubicBezTo>
                    <a:pt x="211173" y="733616"/>
                    <a:pt x="403813" y="842392"/>
                    <a:pt x="544200" y="796862"/>
                  </a:cubicBezTo>
                  <a:cubicBezTo>
                    <a:pt x="650989" y="695421"/>
                    <a:pt x="648229" y="473774"/>
                    <a:pt x="529828" y="273559"/>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7" name="Google Shape;2117;p34"/>
            <p:cNvSpPr/>
            <p:nvPr/>
          </p:nvSpPr>
          <p:spPr>
            <a:xfrm>
              <a:off x="5831808" y="2838412"/>
              <a:ext cx="311135" cy="259746"/>
            </a:xfrm>
            <a:custGeom>
              <a:avLst/>
              <a:gdLst/>
              <a:ahLst/>
              <a:cxnLst/>
              <a:rect l="l" t="t" r="r" b="b"/>
              <a:pathLst>
                <a:path w="311135" h="259746" extrusionOk="0">
                  <a:moveTo>
                    <a:pt x="0" y="0"/>
                  </a:moveTo>
                  <a:lnTo>
                    <a:pt x="311136" y="179546"/>
                  </a:lnTo>
                  <a:lnTo>
                    <a:pt x="311136" y="259747"/>
                  </a:lnTo>
                  <a:lnTo>
                    <a:pt x="0" y="80201"/>
                  </a:lnTo>
                  <a:lnTo>
                    <a:pt x="0" y="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8" name="Google Shape;2118;p34"/>
            <p:cNvSpPr/>
            <p:nvPr/>
          </p:nvSpPr>
          <p:spPr>
            <a:xfrm>
              <a:off x="5831808" y="2798312"/>
              <a:ext cx="380520" cy="219646"/>
            </a:xfrm>
            <a:custGeom>
              <a:avLst/>
              <a:gdLst/>
              <a:ahLst/>
              <a:cxnLst/>
              <a:rect l="l" t="t" r="r" b="b"/>
              <a:pathLst>
                <a:path w="380520" h="219646" extrusionOk="0">
                  <a:moveTo>
                    <a:pt x="69384" y="0"/>
                  </a:moveTo>
                  <a:lnTo>
                    <a:pt x="380520" y="179546"/>
                  </a:lnTo>
                  <a:lnTo>
                    <a:pt x="311136" y="219646"/>
                  </a:lnTo>
                  <a:lnTo>
                    <a:pt x="0" y="40100"/>
                  </a:lnTo>
                  <a:lnTo>
                    <a:pt x="69384" y="0"/>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9" name="Google Shape;2119;p34"/>
            <p:cNvSpPr/>
            <p:nvPr/>
          </p:nvSpPr>
          <p:spPr>
            <a:xfrm>
              <a:off x="6056214" y="2910510"/>
              <a:ext cx="696628" cy="514166"/>
            </a:xfrm>
            <a:custGeom>
              <a:avLst/>
              <a:gdLst/>
              <a:ahLst/>
              <a:cxnLst/>
              <a:rect l="l" t="t" r="r" b="b"/>
              <a:pathLst>
                <a:path w="696628" h="514166" extrusionOk="0">
                  <a:moveTo>
                    <a:pt x="20772" y="62109"/>
                  </a:moveTo>
                  <a:cubicBezTo>
                    <a:pt x="50182" y="12389"/>
                    <a:pt x="99770" y="-12567"/>
                    <a:pt x="131464" y="6293"/>
                  </a:cubicBezTo>
                  <a:lnTo>
                    <a:pt x="696629" y="335096"/>
                  </a:lnTo>
                  <a:lnTo>
                    <a:pt x="588983" y="514166"/>
                  </a:lnTo>
                  <a:lnTo>
                    <a:pt x="24865" y="186030"/>
                  </a:lnTo>
                  <a:cubicBezTo>
                    <a:pt x="-6830" y="167170"/>
                    <a:pt x="-8257" y="111640"/>
                    <a:pt x="20772" y="621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0" name="Google Shape;2120;p34"/>
            <p:cNvSpPr/>
            <p:nvPr/>
          </p:nvSpPr>
          <p:spPr>
            <a:xfrm>
              <a:off x="6620145" y="3238764"/>
              <a:ext cx="156663" cy="192193"/>
            </a:xfrm>
            <a:custGeom>
              <a:avLst/>
              <a:gdLst/>
              <a:ahLst/>
              <a:cxnLst/>
              <a:rect l="l" t="t" r="r" b="b"/>
              <a:pathLst>
                <a:path w="156663" h="192193" extrusionOk="0">
                  <a:moveTo>
                    <a:pt x="135743" y="130095"/>
                  </a:moveTo>
                  <a:cubicBezTo>
                    <a:pt x="106238" y="179720"/>
                    <a:pt x="56745" y="204771"/>
                    <a:pt x="25051" y="185912"/>
                  </a:cubicBezTo>
                  <a:cubicBezTo>
                    <a:pt x="-6643" y="167052"/>
                    <a:pt x="-8547" y="111617"/>
                    <a:pt x="20958" y="62087"/>
                  </a:cubicBezTo>
                  <a:cubicBezTo>
                    <a:pt x="50464" y="12557"/>
                    <a:pt x="99956" y="-12589"/>
                    <a:pt x="131650" y="6270"/>
                  </a:cubicBezTo>
                  <a:cubicBezTo>
                    <a:pt x="163344" y="25130"/>
                    <a:pt x="165153" y="80470"/>
                    <a:pt x="135743" y="130095"/>
                  </a:cubicBezTo>
                  <a:close/>
                </a:path>
              </a:pathLst>
            </a:custGeom>
            <a:solidFill>
              <a:srgbClr val="8C50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1" name="Google Shape;2121;p34"/>
            <p:cNvSpPr/>
            <p:nvPr/>
          </p:nvSpPr>
          <p:spPr>
            <a:xfrm>
              <a:off x="6620145" y="3238764"/>
              <a:ext cx="156663" cy="192193"/>
            </a:xfrm>
            <a:custGeom>
              <a:avLst/>
              <a:gdLst/>
              <a:ahLst/>
              <a:cxnLst/>
              <a:rect l="l" t="t" r="r" b="b"/>
              <a:pathLst>
                <a:path w="156663" h="192193" extrusionOk="0">
                  <a:moveTo>
                    <a:pt x="135743" y="130095"/>
                  </a:moveTo>
                  <a:cubicBezTo>
                    <a:pt x="106238" y="179720"/>
                    <a:pt x="56745" y="204771"/>
                    <a:pt x="25051" y="185912"/>
                  </a:cubicBezTo>
                  <a:cubicBezTo>
                    <a:pt x="-6643" y="167052"/>
                    <a:pt x="-8547" y="111617"/>
                    <a:pt x="20958" y="62087"/>
                  </a:cubicBezTo>
                  <a:cubicBezTo>
                    <a:pt x="50464" y="12557"/>
                    <a:pt x="99956" y="-12589"/>
                    <a:pt x="131650" y="6270"/>
                  </a:cubicBezTo>
                  <a:cubicBezTo>
                    <a:pt x="163344" y="25130"/>
                    <a:pt x="165153" y="80470"/>
                    <a:pt x="135743" y="1300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2" name="Google Shape;2122;p34"/>
            <p:cNvSpPr/>
            <p:nvPr/>
          </p:nvSpPr>
          <p:spPr>
            <a:xfrm>
              <a:off x="3797207" y="2991392"/>
              <a:ext cx="2353338" cy="1403876"/>
            </a:xfrm>
            <a:custGeom>
              <a:avLst/>
              <a:gdLst/>
              <a:ahLst/>
              <a:cxnLst/>
              <a:rect l="l" t="t" r="r" b="b"/>
              <a:pathLst>
                <a:path w="2353338" h="1403876" extrusionOk="0">
                  <a:moveTo>
                    <a:pt x="2300432" y="1399691"/>
                  </a:moveTo>
                  <a:lnTo>
                    <a:pt x="7411" y="30758"/>
                  </a:lnTo>
                  <a:cubicBezTo>
                    <a:pt x="-3629" y="24471"/>
                    <a:pt x="-2106" y="13327"/>
                    <a:pt x="10457" y="5992"/>
                  </a:cubicBezTo>
                  <a:lnTo>
                    <a:pt x="10457" y="5992"/>
                  </a:lnTo>
                  <a:cubicBezTo>
                    <a:pt x="23658" y="-1342"/>
                    <a:pt x="39543" y="-1980"/>
                    <a:pt x="53287" y="4278"/>
                  </a:cubicBezTo>
                  <a:lnTo>
                    <a:pt x="2345927" y="1373211"/>
                  </a:lnTo>
                  <a:cubicBezTo>
                    <a:pt x="2356968" y="1379593"/>
                    <a:pt x="2355445" y="1390642"/>
                    <a:pt x="2342881" y="1397976"/>
                  </a:cubicBezTo>
                  <a:lnTo>
                    <a:pt x="2342881" y="1397976"/>
                  </a:lnTo>
                  <a:cubicBezTo>
                    <a:pt x="2329785" y="1405186"/>
                    <a:pt x="2314062" y="1405825"/>
                    <a:pt x="2300432" y="1399691"/>
                  </a:cubicBez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3" name="Google Shape;2123;p34"/>
            <p:cNvSpPr/>
            <p:nvPr/>
          </p:nvSpPr>
          <p:spPr>
            <a:xfrm>
              <a:off x="2602525" y="4569200"/>
              <a:ext cx="891148" cy="510349"/>
            </a:xfrm>
            <a:custGeom>
              <a:avLst/>
              <a:gdLst/>
              <a:ahLst/>
              <a:cxnLst/>
              <a:rect l="l" t="t" r="r" b="b"/>
              <a:pathLst>
                <a:path w="891148" h="510349" extrusionOk="0">
                  <a:moveTo>
                    <a:pt x="356916" y="510349"/>
                  </a:moveTo>
                  <a:lnTo>
                    <a:pt x="0" y="306038"/>
                  </a:lnTo>
                  <a:lnTo>
                    <a:pt x="534232" y="0"/>
                  </a:lnTo>
                  <a:lnTo>
                    <a:pt x="891149" y="204311"/>
                  </a:lnTo>
                  <a:lnTo>
                    <a:pt x="356916" y="510349"/>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4" name="Google Shape;2124;p34"/>
            <p:cNvSpPr/>
            <p:nvPr/>
          </p:nvSpPr>
          <p:spPr>
            <a:xfrm>
              <a:off x="2671243" y="4325932"/>
              <a:ext cx="591243" cy="341661"/>
            </a:xfrm>
            <a:custGeom>
              <a:avLst/>
              <a:gdLst/>
              <a:ahLst/>
              <a:cxnLst/>
              <a:rect l="l" t="t" r="r" b="b"/>
              <a:pathLst>
                <a:path w="591243" h="341661" extrusionOk="0">
                  <a:moveTo>
                    <a:pt x="295622" y="341662"/>
                  </a:moveTo>
                  <a:lnTo>
                    <a:pt x="0" y="170783"/>
                  </a:lnTo>
                  <a:lnTo>
                    <a:pt x="295622" y="0"/>
                  </a:lnTo>
                  <a:lnTo>
                    <a:pt x="591244" y="170783"/>
                  </a:lnTo>
                  <a:lnTo>
                    <a:pt x="295622" y="341662"/>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5" name="Google Shape;2125;p34"/>
            <p:cNvSpPr/>
            <p:nvPr/>
          </p:nvSpPr>
          <p:spPr>
            <a:xfrm>
              <a:off x="2671243" y="4496715"/>
              <a:ext cx="295621" cy="512444"/>
            </a:xfrm>
            <a:custGeom>
              <a:avLst/>
              <a:gdLst/>
              <a:ahLst/>
              <a:cxnLst/>
              <a:rect l="l" t="t" r="r" b="b"/>
              <a:pathLst>
                <a:path w="295621" h="512444" extrusionOk="0">
                  <a:moveTo>
                    <a:pt x="295622" y="512445"/>
                  </a:moveTo>
                  <a:lnTo>
                    <a:pt x="0" y="341662"/>
                  </a:lnTo>
                  <a:lnTo>
                    <a:pt x="0" y="0"/>
                  </a:lnTo>
                  <a:lnTo>
                    <a:pt x="295622" y="170879"/>
                  </a:lnTo>
                  <a:lnTo>
                    <a:pt x="295622" y="512445"/>
                  </a:lnTo>
                  <a:close/>
                </a:path>
              </a:pathLst>
            </a:custGeom>
            <a:solidFill>
              <a:srgbClr val="B1B6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6" name="Google Shape;2126;p34"/>
            <p:cNvSpPr/>
            <p:nvPr/>
          </p:nvSpPr>
          <p:spPr>
            <a:xfrm>
              <a:off x="2966865" y="4496715"/>
              <a:ext cx="295621" cy="512444"/>
            </a:xfrm>
            <a:custGeom>
              <a:avLst/>
              <a:gdLst/>
              <a:ahLst/>
              <a:cxnLst/>
              <a:rect l="l" t="t" r="r" b="b"/>
              <a:pathLst>
                <a:path w="295621" h="512444" extrusionOk="0">
                  <a:moveTo>
                    <a:pt x="295622" y="341662"/>
                  </a:moveTo>
                  <a:lnTo>
                    <a:pt x="0" y="512445"/>
                  </a:lnTo>
                  <a:lnTo>
                    <a:pt x="0" y="170879"/>
                  </a:lnTo>
                  <a:lnTo>
                    <a:pt x="295622" y="0"/>
                  </a:lnTo>
                  <a:lnTo>
                    <a:pt x="295622" y="341662"/>
                  </a:ln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7" name="Google Shape;2127;p34"/>
            <p:cNvSpPr/>
            <p:nvPr/>
          </p:nvSpPr>
          <p:spPr>
            <a:xfrm>
              <a:off x="3352925" y="4700698"/>
              <a:ext cx="220640" cy="124389"/>
            </a:xfrm>
            <a:custGeom>
              <a:avLst/>
              <a:gdLst/>
              <a:ahLst/>
              <a:cxnLst/>
              <a:rect l="l" t="t" r="r" b="b"/>
              <a:pathLst>
                <a:path w="220640" h="124389" extrusionOk="0">
                  <a:moveTo>
                    <a:pt x="11021" y="30141"/>
                  </a:moveTo>
                  <a:cubicBezTo>
                    <a:pt x="36663" y="37161"/>
                    <a:pt x="64037" y="33732"/>
                    <a:pt x="87163" y="20616"/>
                  </a:cubicBezTo>
                  <a:cubicBezTo>
                    <a:pt x="105532" y="21188"/>
                    <a:pt x="205088" y="-21484"/>
                    <a:pt x="218603" y="14330"/>
                  </a:cubicBezTo>
                  <a:cubicBezTo>
                    <a:pt x="230501" y="45762"/>
                    <a:pt x="187385" y="74813"/>
                    <a:pt x="164352" y="80338"/>
                  </a:cubicBezTo>
                  <a:cubicBezTo>
                    <a:pt x="114003" y="92530"/>
                    <a:pt x="76789" y="117676"/>
                    <a:pt x="56611" y="121867"/>
                  </a:cubicBezTo>
                  <a:cubicBezTo>
                    <a:pt x="41573" y="125105"/>
                    <a:pt x="22062" y="127201"/>
                    <a:pt x="10069" y="115295"/>
                  </a:cubicBezTo>
                  <a:cubicBezTo>
                    <a:pt x="-4112" y="101388"/>
                    <a:pt x="-2875" y="48905"/>
                    <a:pt x="11021" y="3014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8" name="Google Shape;2128;p34"/>
            <p:cNvSpPr/>
            <p:nvPr/>
          </p:nvSpPr>
          <p:spPr>
            <a:xfrm>
              <a:off x="3356617" y="4721600"/>
              <a:ext cx="217074" cy="103773"/>
            </a:xfrm>
            <a:custGeom>
              <a:avLst/>
              <a:gdLst/>
              <a:ahLst/>
              <a:cxnLst/>
              <a:rect l="l" t="t" r="r" b="b"/>
              <a:pathLst>
                <a:path w="217074" h="103773" extrusionOk="0">
                  <a:moveTo>
                    <a:pt x="53109" y="92583"/>
                  </a:moveTo>
                  <a:cubicBezTo>
                    <a:pt x="73287" y="88297"/>
                    <a:pt x="110216" y="63246"/>
                    <a:pt x="160850" y="51054"/>
                  </a:cubicBezTo>
                  <a:cubicBezTo>
                    <a:pt x="179886" y="46387"/>
                    <a:pt x="213388" y="25241"/>
                    <a:pt x="216720" y="0"/>
                  </a:cubicBezTo>
                  <a:cubicBezTo>
                    <a:pt x="221193" y="28575"/>
                    <a:pt x="182265" y="54578"/>
                    <a:pt x="160850" y="59722"/>
                  </a:cubicBezTo>
                  <a:cubicBezTo>
                    <a:pt x="110501" y="71914"/>
                    <a:pt x="73287" y="97059"/>
                    <a:pt x="53109" y="101251"/>
                  </a:cubicBezTo>
                  <a:cubicBezTo>
                    <a:pt x="38071" y="104489"/>
                    <a:pt x="18560" y="106584"/>
                    <a:pt x="6567" y="94678"/>
                  </a:cubicBezTo>
                  <a:cubicBezTo>
                    <a:pt x="3439" y="91269"/>
                    <a:pt x="1186" y="87154"/>
                    <a:pt x="0" y="82677"/>
                  </a:cubicBezTo>
                  <a:cubicBezTo>
                    <a:pt x="15148" y="94183"/>
                    <a:pt x="34836" y="97850"/>
                    <a:pt x="53109" y="9258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9" name="Google Shape;2129;p34"/>
            <p:cNvSpPr/>
            <p:nvPr/>
          </p:nvSpPr>
          <p:spPr>
            <a:xfrm>
              <a:off x="3173533" y="4605067"/>
              <a:ext cx="220687" cy="124551"/>
            </a:xfrm>
            <a:custGeom>
              <a:avLst/>
              <a:gdLst/>
              <a:ahLst/>
              <a:cxnLst/>
              <a:rect l="l" t="t" r="r" b="b"/>
              <a:pathLst>
                <a:path w="220687" h="124551" extrusionOk="0">
                  <a:moveTo>
                    <a:pt x="11098" y="30141"/>
                  </a:moveTo>
                  <a:cubicBezTo>
                    <a:pt x="36743" y="37095"/>
                    <a:pt x="64094" y="33675"/>
                    <a:pt x="87240" y="20616"/>
                  </a:cubicBezTo>
                  <a:cubicBezTo>
                    <a:pt x="105609" y="21188"/>
                    <a:pt x="205070" y="-21484"/>
                    <a:pt x="218680" y="14330"/>
                  </a:cubicBezTo>
                  <a:cubicBezTo>
                    <a:pt x="230482" y="45762"/>
                    <a:pt x="187367" y="74718"/>
                    <a:pt x="164334" y="80338"/>
                  </a:cubicBezTo>
                  <a:cubicBezTo>
                    <a:pt x="114270" y="92816"/>
                    <a:pt x="76865" y="117962"/>
                    <a:pt x="57164" y="122058"/>
                  </a:cubicBezTo>
                  <a:cubicBezTo>
                    <a:pt x="42126" y="125296"/>
                    <a:pt x="22614" y="127296"/>
                    <a:pt x="10622" y="115485"/>
                  </a:cubicBezTo>
                  <a:cubicBezTo>
                    <a:pt x="-4226" y="101388"/>
                    <a:pt x="-2989" y="48810"/>
                    <a:pt x="11098" y="3014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0" name="Google Shape;2130;p34"/>
            <p:cNvSpPr/>
            <p:nvPr/>
          </p:nvSpPr>
          <p:spPr>
            <a:xfrm>
              <a:off x="3177588" y="4625969"/>
              <a:ext cx="217074" cy="103649"/>
            </a:xfrm>
            <a:custGeom>
              <a:avLst/>
              <a:gdLst/>
              <a:ahLst/>
              <a:cxnLst/>
              <a:rect l="l" t="t" r="r" b="b"/>
              <a:pathLst>
                <a:path w="217074" h="103649" extrusionOk="0">
                  <a:moveTo>
                    <a:pt x="53109" y="92583"/>
                  </a:moveTo>
                  <a:cubicBezTo>
                    <a:pt x="73287" y="88297"/>
                    <a:pt x="110216" y="63246"/>
                    <a:pt x="160755" y="51054"/>
                  </a:cubicBezTo>
                  <a:cubicBezTo>
                    <a:pt x="179791" y="46387"/>
                    <a:pt x="213388" y="25241"/>
                    <a:pt x="216720" y="0"/>
                  </a:cubicBezTo>
                  <a:cubicBezTo>
                    <a:pt x="221193" y="28575"/>
                    <a:pt x="182265" y="54483"/>
                    <a:pt x="160755" y="59722"/>
                  </a:cubicBezTo>
                  <a:cubicBezTo>
                    <a:pt x="110216" y="71914"/>
                    <a:pt x="72811" y="97060"/>
                    <a:pt x="53109" y="101155"/>
                  </a:cubicBezTo>
                  <a:cubicBezTo>
                    <a:pt x="38071" y="104394"/>
                    <a:pt x="18560" y="106394"/>
                    <a:pt x="6567" y="94583"/>
                  </a:cubicBezTo>
                  <a:cubicBezTo>
                    <a:pt x="3481" y="91145"/>
                    <a:pt x="1233" y="87039"/>
                    <a:pt x="0" y="82582"/>
                  </a:cubicBezTo>
                  <a:cubicBezTo>
                    <a:pt x="15132" y="94116"/>
                    <a:pt x="34821" y="97831"/>
                    <a:pt x="53109" y="9258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1" name="Google Shape;2131;p34"/>
            <p:cNvSpPr/>
            <p:nvPr/>
          </p:nvSpPr>
          <p:spPr>
            <a:xfrm>
              <a:off x="2766014" y="4132721"/>
              <a:ext cx="711887" cy="612953"/>
            </a:xfrm>
            <a:custGeom>
              <a:avLst/>
              <a:gdLst/>
              <a:ahLst/>
              <a:cxnLst/>
              <a:rect l="l" t="t" r="r" b="b"/>
              <a:pathLst>
                <a:path w="711887" h="612953" extrusionOk="0">
                  <a:moveTo>
                    <a:pt x="139081" y="378472"/>
                  </a:moveTo>
                  <a:cubicBezTo>
                    <a:pt x="216746" y="412572"/>
                    <a:pt x="289937" y="418001"/>
                    <a:pt x="349804" y="385806"/>
                  </a:cubicBezTo>
                  <a:lnTo>
                    <a:pt x="411670" y="350088"/>
                  </a:lnTo>
                  <a:cubicBezTo>
                    <a:pt x="415381" y="430002"/>
                    <a:pt x="418903" y="506774"/>
                    <a:pt x="418903" y="506774"/>
                  </a:cubicBezTo>
                  <a:cubicBezTo>
                    <a:pt x="418903" y="506774"/>
                    <a:pt x="466492" y="542683"/>
                    <a:pt x="503231" y="510679"/>
                  </a:cubicBezTo>
                  <a:cubicBezTo>
                    <a:pt x="503231" y="510679"/>
                    <a:pt x="510940" y="398475"/>
                    <a:pt x="518744" y="288175"/>
                  </a:cubicBezTo>
                  <a:lnTo>
                    <a:pt x="583656" y="250742"/>
                  </a:lnTo>
                  <a:cubicBezTo>
                    <a:pt x="582151" y="256628"/>
                    <a:pt x="581321" y="262667"/>
                    <a:pt x="581181" y="268744"/>
                  </a:cubicBezTo>
                  <a:cubicBezTo>
                    <a:pt x="581657" y="289699"/>
                    <a:pt x="596219" y="601262"/>
                    <a:pt x="596219" y="601262"/>
                  </a:cubicBezTo>
                  <a:cubicBezTo>
                    <a:pt x="596219" y="601262"/>
                    <a:pt x="643808" y="629837"/>
                    <a:pt x="680927" y="597642"/>
                  </a:cubicBezTo>
                  <a:cubicBezTo>
                    <a:pt x="680927" y="597642"/>
                    <a:pt x="705769" y="236645"/>
                    <a:pt x="711479" y="179019"/>
                  </a:cubicBezTo>
                  <a:cubicBezTo>
                    <a:pt x="717951" y="114153"/>
                    <a:pt x="645997" y="82149"/>
                    <a:pt x="600407" y="98818"/>
                  </a:cubicBezTo>
                  <a:cubicBezTo>
                    <a:pt x="589842" y="102628"/>
                    <a:pt x="563764" y="112344"/>
                    <a:pt x="530832" y="124631"/>
                  </a:cubicBezTo>
                  <a:cubicBezTo>
                    <a:pt x="532260" y="106629"/>
                    <a:pt x="533402" y="92532"/>
                    <a:pt x="534258" y="84531"/>
                  </a:cubicBezTo>
                  <a:cubicBezTo>
                    <a:pt x="540635" y="19665"/>
                    <a:pt x="468681" y="-12243"/>
                    <a:pt x="423186" y="4330"/>
                  </a:cubicBezTo>
                  <a:cubicBezTo>
                    <a:pt x="381689" y="19475"/>
                    <a:pt x="101581" y="124631"/>
                    <a:pt x="101581" y="124631"/>
                  </a:cubicBezTo>
                  <a:cubicBezTo>
                    <a:pt x="103236" y="151558"/>
                    <a:pt x="106414" y="178362"/>
                    <a:pt x="111098" y="204927"/>
                  </a:cubicBezTo>
                  <a:lnTo>
                    <a:pt x="407" y="195402"/>
                  </a:lnTo>
                  <a:cubicBezTo>
                    <a:pt x="-5875" y="299700"/>
                    <a:pt x="61511" y="344277"/>
                    <a:pt x="139081" y="378472"/>
                  </a:cubicBezTo>
                  <a:close/>
                  <a:moveTo>
                    <a:pt x="332291" y="199021"/>
                  </a:moveTo>
                  <a:lnTo>
                    <a:pt x="406340" y="156254"/>
                  </a:lnTo>
                  <a:cubicBezTo>
                    <a:pt x="405118" y="161483"/>
                    <a:pt x="404323" y="166798"/>
                    <a:pt x="403960" y="17216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2" name="Google Shape;2132;p34"/>
            <p:cNvSpPr/>
            <p:nvPr/>
          </p:nvSpPr>
          <p:spPr>
            <a:xfrm>
              <a:off x="2706078" y="4012750"/>
              <a:ext cx="153426" cy="268033"/>
            </a:xfrm>
            <a:custGeom>
              <a:avLst/>
              <a:gdLst/>
              <a:ahLst/>
              <a:cxnLst/>
              <a:rect l="l" t="t" r="r" b="b"/>
              <a:pathLst>
                <a:path w="153426" h="268033" extrusionOk="0">
                  <a:moveTo>
                    <a:pt x="0" y="0"/>
                  </a:moveTo>
                  <a:cubicBezTo>
                    <a:pt x="0" y="0"/>
                    <a:pt x="9518" y="137731"/>
                    <a:pt x="27221" y="157544"/>
                  </a:cubicBezTo>
                  <a:cubicBezTo>
                    <a:pt x="44924" y="177355"/>
                    <a:pt x="106313" y="190500"/>
                    <a:pt x="106313" y="190500"/>
                  </a:cubicBezTo>
                  <a:lnTo>
                    <a:pt x="153426" y="268034"/>
                  </a:lnTo>
                  <a:cubicBezTo>
                    <a:pt x="153426" y="268034"/>
                    <a:pt x="110501" y="21717"/>
                    <a:pt x="101174" y="15812"/>
                  </a:cubicBezTo>
                  <a:cubicBezTo>
                    <a:pt x="91846" y="9906"/>
                    <a:pt x="0" y="0"/>
                    <a:pt x="0"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3" name="Google Shape;2133;p34"/>
            <p:cNvSpPr/>
            <p:nvPr/>
          </p:nvSpPr>
          <p:spPr>
            <a:xfrm>
              <a:off x="2694181" y="3854621"/>
              <a:ext cx="102411" cy="197244"/>
            </a:xfrm>
            <a:custGeom>
              <a:avLst/>
              <a:gdLst/>
              <a:ahLst/>
              <a:cxnLst/>
              <a:rect l="l" t="t" r="r" b="b"/>
              <a:pathLst>
                <a:path w="102411" h="197244" extrusionOk="0">
                  <a:moveTo>
                    <a:pt x="102411" y="4776"/>
                  </a:moveTo>
                  <a:cubicBezTo>
                    <a:pt x="78681" y="-6244"/>
                    <a:pt x="50468" y="2376"/>
                    <a:pt x="36929" y="24778"/>
                  </a:cubicBezTo>
                  <a:cubicBezTo>
                    <a:pt x="19607" y="53353"/>
                    <a:pt x="1618" y="151842"/>
                    <a:pt x="0" y="168701"/>
                  </a:cubicBezTo>
                  <a:cubicBezTo>
                    <a:pt x="0" y="168701"/>
                    <a:pt x="24270" y="202229"/>
                    <a:pt x="60723" y="19660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4" name="Google Shape;2134;p34"/>
            <p:cNvSpPr/>
            <p:nvPr/>
          </p:nvSpPr>
          <p:spPr>
            <a:xfrm>
              <a:off x="2799755" y="3593223"/>
              <a:ext cx="234442" cy="375527"/>
            </a:xfrm>
            <a:custGeom>
              <a:avLst/>
              <a:gdLst/>
              <a:ahLst/>
              <a:cxnLst/>
              <a:rect l="l" t="t" r="r" b="b"/>
              <a:pathLst>
                <a:path w="234442" h="375527" extrusionOk="0">
                  <a:moveTo>
                    <a:pt x="13397" y="267888"/>
                  </a:moveTo>
                  <a:cubicBezTo>
                    <a:pt x="37192" y="269032"/>
                    <a:pt x="54895" y="275127"/>
                    <a:pt x="57845" y="267888"/>
                  </a:cubicBezTo>
                  <a:cubicBezTo>
                    <a:pt x="60387" y="255592"/>
                    <a:pt x="62198" y="243152"/>
                    <a:pt x="63271" y="230646"/>
                  </a:cubicBezTo>
                  <a:cubicBezTo>
                    <a:pt x="60510" y="223693"/>
                    <a:pt x="58131" y="216263"/>
                    <a:pt x="58131" y="216263"/>
                  </a:cubicBezTo>
                  <a:cubicBezTo>
                    <a:pt x="28245" y="197880"/>
                    <a:pt x="18823" y="165590"/>
                    <a:pt x="14920" y="127966"/>
                  </a:cubicBezTo>
                  <a:cubicBezTo>
                    <a:pt x="8258" y="63673"/>
                    <a:pt x="42903" y="7380"/>
                    <a:pt x="107243" y="617"/>
                  </a:cubicBezTo>
                  <a:cubicBezTo>
                    <a:pt x="167585" y="-5670"/>
                    <a:pt x="211938" y="36812"/>
                    <a:pt x="223931" y="95200"/>
                  </a:cubicBezTo>
                  <a:cubicBezTo>
                    <a:pt x="230307" y="123775"/>
                    <a:pt x="242966" y="178449"/>
                    <a:pt x="225834" y="225788"/>
                  </a:cubicBezTo>
                  <a:cubicBezTo>
                    <a:pt x="216316" y="252268"/>
                    <a:pt x="203848" y="273413"/>
                    <a:pt x="191475" y="277413"/>
                  </a:cubicBezTo>
                  <a:cubicBezTo>
                    <a:pt x="179496" y="277042"/>
                    <a:pt x="167548" y="275994"/>
                    <a:pt x="155688" y="274270"/>
                  </a:cubicBezTo>
                  <a:lnTo>
                    <a:pt x="155688" y="274270"/>
                  </a:lnTo>
                  <a:cubicBezTo>
                    <a:pt x="155688" y="274270"/>
                    <a:pt x="152452" y="292177"/>
                    <a:pt x="150263" y="303607"/>
                  </a:cubicBezTo>
                  <a:cubicBezTo>
                    <a:pt x="148074" y="315037"/>
                    <a:pt x="148930" y="321133"/>
                    <a:pt x="171678" y="335230"/>
                  </a:cubicBezTo>
                  <a:cubicBezTo>
                    <a:pt x="194425" y="349327"/>
                    <a:pt x="137224" y="378188"/>
                    <a:pt x="99819" y="375330"/>
                  </a:cubicBezTo>
                  <a:cubicBezTo>
                    <a:pt x="62414" y="372473"/>
                    <a:pt x="20250" y="349899"/>
                    <a:pt x="8734" y="325705"/>
                  </a:cubicBezTo>
                  <a:cubicBezTo>
                    <a:pt x="-4115" y="298940"/>
                    <a:pt x="-2973" y="267126"/>
                    <a:pt x="13397" y="26788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35" name="Google Shape;2135;p34"/>
            <p:cNvGrpSpPr/>
            <p:nvPr/>
          </p:nvGrpSpPr>
          <p:grpSpPr>
            <a:xfrm>
              <a:off x="2941619" y="3895613"/>
              <a:ext cx="483621" cy="510995"/>
              <a:chOff x="4345944" y="4626313"/>
              <a:chExt cx="483621" cy="510995"/>
            </a:xfrm>
          </p:grpSpPr>
          <p:grpSp>
            <p:nvGrpSpPr>
              <p:cNvPr id="2136" name="Google Shape;2136;p34"/>
              <p:cNvGrpSpPr/>
              <p:nvPr/>
            </p:nvGrpSpPr>
            <p:grpSpPr>
              <a:xfrm>
                <a:off x="4345944" y="4852987"/>
                <a:ext cx="474200" cy="284321"/>
                <a:chOff x="4345944" y="4852987"/>
                <a:chExt cx="474200" cy="284321"/>
              </a:xfrm>
            </p:grpSpPr>
            <p:sp>
              <p:nvSpPr>
                <p:cNvPr id="2137" name="Google Shape;2137;p34"/>
                <p:cNvSpPr/>
                <p:nvPr/>
              </p:nvSpPr>
              <p:spPr>
                <a:xfrm>
                  <a:off x="4346061" y="4969668"/>
                  <a:ext cx="474083" cy="167618"/>
                </a:xfrm>
                <a:custGeom>
                  <a:avLst/>
                  <a:gdLst/>
                  <a:ahLst/>
                  <a:cxnLst/>
                  <a:rect l="l" t="t" r="r" b="b"/>
                  <a:pathLst>
                    <a:path w="474083" h="167618" extrusionOk="0">
                      <a:moveTo>
                        <a:pt x="474082" y="43529"/>
                      </a:moveTo>
                      <a:lnTo>
                        <a:pt x="474082" y="43529"/>
                      </a:lnTo>
                      <a:cubicBezTo>
                        <a:pt x="474178" y="50425"/>
                        <a:pt x="470537" y="56845"/>
                        <a:pt x="464564" y="60293"/>
                      </a:cubicBezTo>
                      <a:lnTo>
                        <a:pt x="283155" y="165068"/>
                      </a:lnTo>
                      <a:cubicBezTo>
                        <a:pt x="277266" y="168469"/>
                        <a:pt x="270009" y="168469"/>
                        <a:pt x="264120" y="165068"/>
                      </a:cubicBezTo>
                      <a:lnTo>
                        <a:pt x="9520" y="18193"/>
                      </a:lnTo>
                      <a:cubicBezTo>
                        <a:pt x="3547" y="14745"/>
                        <a:pt x="-94" y="8334"/>
                        <a:pt x="2" y="1429"/>
                      </a:cubicBezTo>
                      <a:lnTo>
                        <a:pt x="2"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8" name="Google Shape;2138;p34"/>
                <p:cNvSpPr/>
                <p:nvPr/>
              </p:nvSpPr>
              <p:spPr>
                <a:xfrm>
                  <a:off x="4619603" y="5013483"/>
                  <a:ext cx="200539" cy="123825"/>
                </a:xfrm>
                <a:custGeom>
                  <a:avLst/>
                  <a:gdLst/>
                  <a:ahLst/>
                  <a:cxnLst/>
                  <a:rect l="l" t="t" r="r" b="b"/>
                  <a:pathLst>
                    <a:path w="200539" h="123825" extrusionOk="0">
                      <a:moveTo>
                        <a:pt x="190926" y="16478"/>
                      </a:moveTo>
                      <a:lnTo>
                        <a:pt x="9518" y="121253"/>
                      </a:lnTo>
                      <a:cubicBezTo>
                        <a:pt x="6626" y="122930"/>
                        <a:pt x="3344" y="123815"/>
                        <a:pt x="0" y="123825"/>
                      </a:cubicBezTo>
                      <a:lnTo>
                        <a:pt x="0" y="0"/>
                      </a:lnTo>
                      <a:lnTo>
                        <a:pt x="200539" y="0"/>
                      </a:lnTo>
                      <a:cubicBezTo>
                        <a:pt x="200513" y="6820"/>
                        <a:pt x="196846" y="13106"/>
                        <a:pt x="190926" y="16478"/>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9" name="Google Shape;2139;p34"/>
                <p:cNvSpPr/>
                <p:nvPr/>
              </p:nvSpPr>
              <p:spPr>
                <a:xfrm>
                  <a:off x="4345944" y="4852987"/>
                  <a:ext cx="474198" cy="274003"/>
                </a:xfrm>
                <a:custGeom>
                  <a:avLst/>
                  <a:gdLst/>
                  <a:ahLst/>
                  <a:cxnLst/>
                  <a:rect l="l" t="t" r="r" b="b"/>
                  <a:pathLst>
                    <a:path w="474198" h="274003" extrusionOk="0">
                      <a:moveTo>
                        <a:pt x="280322" y="272224"/>
                      </a:moveTo>
                      <a:cubicBezTo>
                        <a:pt x="276096" y="274596"/>
                        <a:pt x="270938" y="274596"/>
                        <a:pt x="266712" y="272224"/>
                      </a:cubicBezTo>
                      <a:lnTo>
                        <a:pt x="2498" y="119824"/>
                      </a:lnTo>
                      <a:cubicBezTo>
                        <a:pt x="-833" y="117824"/>
                        <a:pt x="-833" y="114681"/>
                        <a:pt x="2498" y="112776"/>
                      </a:cubicBezTo>
                      <a:lnTo>
                        <a:pt x="197137" y="0"/>
                      </a:lnTo>
                      <a:lnTo>
                        <a:pt x="474199" y="16021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140" name="Google Shape;2140;p34"/>
                <p:cNvGrpSpPr/>
                <p:nvPr/>
              </p:nvGrpSpPr>
              <p:grpSpPr>
                <a:xfrm>
                  <a:off x="4457040" y="4985575"/>
                  <a:ext cx="133724" cy="77247"/>
                  <a:chOff x="4457040" y="4985575"/>
                  <a:chExt cx="133724" cy="77247"/>
                </a:xfrm>
              </p:grpSpPr>
              <p:sp>
                <p:nvSpPr>
                  <p:cNvPr id="2141" name="Google Shape;2141;p34"/>
                  <p:cNvSpPr/>
                  <p:nvPr/>
                </p:nvSpPr>
                <p:spPr>
                  <a:xfrm>
                    <a:off x="4457040" y="4985575"/>
                    <a:ext cx="133724" cy="77247"/>
                  </a:xfrm>
                  <a:custGeom>
                    <a:avLst/>
                    <a:gdLst/>
                    <a:ahLst/>
                    <a:cxnLst/>
                    <a:rect l="l" t="t" r="r" b="b"/>
                    <a:pathLst>
                      <a:path w="133724" h="77247" extrusionOk="0">
                        <a:moveTo>
                          <a:pt x="0" y="27622"/>
                        </a:moveTo>
                        <a:lnTo>
                          <a:pt x="1332" y="28384"/>
                        </a:lnTo>
                        <a:lnTo>
                          <a:pt x="85945" y="77248"/>
                        </a:lnTo>
                        <a:lnTo>
                          <a:pt x="132487" y="50387"/>
                        </a:lnTo>
                        <a:lnTo>
                          <a:pt x="133725" y="49625"/>
                        </a:lnTo>
                        <a:lnTo>
                          <a:pt x="47779" y="0"/>
                        </a:lnTo>
                        <a:lnTo>
                          <a:pt x="0" y="27622"/>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2" name="Google Shape;2142;p34"/>
                  <p:cNvSpPr/>
                  <p:nvPr/>
                </p:nvSpPr>
                <p:spPr>
                  <a:xfrm>
                    <a:off x="4458372" y="4987099"/>
                    <a:ext cx="131154" cy="75723"/>
                  </a:xfrm>
                  <a:custGeom>
                    <a:avLst/>
                    <a:gdLst/>
                    <a:ahLst/>
                    <a:cxnLst/>
                    <a:rect l="l" t="t" r="r" b="b"/>
                    <a:pathLst>
                      <a:path w="131154" h="75723" extrusionOk="0">
                        <a:moveTo>
                          <a:pt x="0" y="26861"/>
                        </a:moveTo>
                        <a:lnTo>
                          <a:pt x="84613" y="75724"/>
                        </a:lnTo>
                        <a:lnTo>
                          <a:pt x="131155" y="48863"/>
                        </a:lnTo>
                        <a:lnTo>
                          <a:pt x="46447" y="0"/>
                        </a:lnTo>
                        <a:lnTo>
                          <a:pt x="0" y="2686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143" name="Google Shape;2143;p34"/>
                <p:cNvSpPr/>
                <p:nvPr/>
              </p:nvSpPr>
              <p:spPr>
                <a:xfrm>
                  <a:off x="4747605" y="5011693"/>
                  <a:ext cx="29363" cy="16916"/>
                </a:xfrm>
                <a:custGeom>
                  <a:avLst/>
                  <a:gdLst/>
                  <a:ahLst/>
                  <a:cxnLst/>
                  <a:rect l="l" t="t" r="r" b="b"/>
                  <a:pathLst>
                    <a:path w="29363" h="16916" extrusionOk="0">
                      <a:moveTo>
                        <a:pt x="679" y="9411"/>
                      </a:moveTo>
                      <a:lnTo>
                        <a:pt x="12957" y="16459"/>
                      </a:lnTo>
                      <a:cubicBezTo>
                        <a:pt x="14185" y="17069"/>
                        <a:pt x="15630" y="17069"/>
                        <a:pt x="16859" y="16459"/>
                      </a:cubicBezTo>
                      <a:lnTo>
                        <a:pt x="28470" y="9696"/>
                      </a:lnTo>
                      <a:cubicBezTo>
                        <a:pt x="29613" y="9030"/>
                        <a:pt x="29708" y="8077"/>
                        <a:pt x="28470" y="7506"/>
                      </a:cubicBezTo>
                      <a:lnTo>
                        <a:pt x="16288" y="457"/>
                      </a:lnTo>
                      <a:cubicBezTo>
                        <a:pt x="15059" y="-152"/>
                        <a:pt x="13614" y="-152"/>
                        <a:pt x="12385" y="457"/>
                      </a:cubicBezTo>
                      <a:lnTo>
                        <a:pt x="679" y="7220"/>
                      </a:lnTo>
                      <a:cubicBezTo>
                        <a:pt x="-178" y="798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4" name="Google Shape;2144;p34"/>
                <p:cNvSpPr/>
                <p:nvPr/>
              </p:nvSpPr>
              <p:spPr>
                <a:xfrm>
                  <a:off x="4730414" y="5001691"/>
                  <a:ext cx="29303" cy="16916"/>
                </a:xfrm>
                <a:custGeom>
                  <a:avLst/>
                  <a:gdLst/>
                  <a:ahLst/>
                  <a:cxnLst/>
                  <a:rect l="l" t="t" r="r" b="b"/>
                  <a:pathLst>
                    <a:path w="29303" h="16916" extrusionOk="0">
                      <a:moveTo>
                        <a:pt x="642" y="9411"/>
                      </a:moveTo>
                      <a:lnTo>
                        <a:pt x="12825" y="16459"/>
                      </a:lnTo>
                      <a:cubicBezTo>
                        <a:pt x="14054" y="17069"/>
                        <a:pt x="15499" y="17069"/>
                        <a:pt x="16727" y="16459"/>
                      </a:cubicBezTo>
                      <a:lnTo>
                        <a:pt x="28339" y="9696"/>
                      </a:lnTo>
                      <a:cubicBezTo>
                        <a:pt x="29576" y="9030"/>
                        <a:pt x="29672" y="8077"/>
                        <a:pt x="28339" y="7506"/>
                      </a:cubicBezTo>
                      <a:lnTo>
                        <a:pt x="16156" y="457"/>
                      </a:lnTo>
                      <a:cubicBezTo>
                        <a:pt x="14928" y="-152"/>
                        <a:pt x="13483" y="-152"/>
                        <a:pt x="12254" y="457"/>
                      </a:cubicBezTo>
                      <a:lnTo>
                        <a:pt x="642" y="7124"/>
                      </a:lnTo>
                      <a:cubicBezTo>
                        <a:pt x="-214" y="7791"/>
                        <a:pt x="-214" y="8458"/>
                        <a:pt x="642"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5" name="Google Shape;2145;p34"/>
                <p:cNvSpPr/>
                <p:nvPr/>
              </p:nvSpPr>
              <p:spPr>
                <a:xfrm>
                  <a:off x="4713055" y="4991690"/>
                  <a:ext cx="29363" cy="16916"/>
                </a:xfrm>
                <a:custGeom>
                  <a:avLst/>
                  <a:gdLst/>
                  <a:ahLst/>
                  <a:cxnLst/>
                  <a:rect l="l" t="t" r="r" b="b"/>
                  <a:pathLst>
                    <a:path w="29363" h="16916" extrusionOk="0">
                      <a:moveTo>
                        <a:pt x="679" y="9411"/>
                      </a:moveTo>
                      <a:lnTo>
                        <a:pt x="12957" y="16459"/>
                      </a:lnTo>
                      <a:cubicBezTo>
                        <a:pt x="14152" y="17069"/>
                        <a:pt x="15568" y="17069"/>
                        <a:pt x="16764" y="16459"/>
                      </a:cubicBezTo>
                      <a:lnTo>
                        <a:pt x="28471" y="9792"/>
                      </a:lnTo>
                      <a:cubicBezTo>
                        <a:pt x="29613" y="9125"/>
                        <a:pt x="29708" y="8077"/>
                        <a:pt x="28471" y="7506"/>
                      </a:cubicBezTo>
                      <a:lnTo>
                        <a:pt x="16193" y="457"/>
                      </a:lnTo>
                      <a:cubicBezTo>
                        <a:pt x="14997" y="-152"/>
                        <a:pt x="13581" y="-152"/>
                        <a:pt x="12385" y="457"/>
                      </a:cubicBezTo>
                      <a:lnTo>
                        <a:pt x="679" y="7125"/>
                      </a:lnTo>
                      <a:cubicBezTo>
                        <a:pt x="-178" y="7792"/>
                        <a:pt x="-273" y="8935"/>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6" name="Google Shape;2146;p34"/>
                <p:cNvSpPr/>
                <p:nvPr/>
              </p:nvSpPr>
              <p:spPr>
                <a:xfrm>
                  <a:off x="4695787" y="4981117"/>
                  <a:ext cx="29345" cy="17487"/>
                </a:xfrm>
                <a:custGeom>
                  <a:avLst/>
                  <a:gdLst/>
                  <a:ahLst/>
                  <a:cxnLst/>
                  <a:rect l="l" t="t" r="r" b="b"/>
                  <a:pathLst>
                    <a:path w="29345" h="17487" extrusionOk="0">
                      <a:moveTo>
                        <a:pt x="720" y="9982"/>
                      </a:moveTo>
                      <a:lnTo>
                        <a:pt x="12903" y="17031"/>
                      </a:lnTo>
                      <a:cubicBezTo>
                        <a:pt x="14131" y="17640"/>
                        <a:pt x="15576" y="17640"/>
                        <a:pt x="16805" y="17031"/>
                      </a:cubicBezTo>
                      <a:lnTo>
                        <a:pt x="28417" y="10363"/>
                      </a:lnTo>
                      <a:cubicBezTo>
                        <a:pt x="29559" y="9696"/>
                        <a:pt x="29749" y="8649"/>
                        <a:pt x="28417" y="8077"/>
                      </a:cubicBezTo>
                      <a:lnTo>
                        <a:pt x="16519" y="457"/>
                      </a:lnTo>
                      <a:cubicBezTo>
                        <a:pt x="15291" y="-152"/>
                        <a:pt x="13846" y="-152"/>
                        <a:pt x="12617" y="457"/>
                      </a:cubicBezTo>
                      <a:lnTo>
                        <a:pt x="1005" y="7125"/>
                      </a:lnTo>
                      <a:cubicBezTo>
                        <a:pt x="-232" y="8363"/>
                        <a:pt x="-327" y="9411"/>
                        <a:pt x="720" y="9982"/>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7" name="Google Shape;2147;p34"/>
                <p:cNvSpPr/>
                <p:nvPr/>
              </p:nvSpPr>
              <p:spPr>
                <a:xfrm>
                  <a:off x="4678497" y="4971592"/>
                  <a:ext cx="29372" cy="17487"/>
                </a:xfrm>
                <a:custGeom>
                  <a:avLst/>
                  <a:gdLst/>
                  <a:ahLst/>
                  <a:cxnLst/>
                  <a:rect l="l" t="t" r="r" b="b"/>
                  <a:pathLst>
                    <a:path w="29372" h="17487" extrusionOk="0">
                      <a:moveTo>
                        <a:pt x="688" y="9982"/>
                      </a:moveTo>
                      <a:lnTo>
                        <a:pt x="12871" y="17031"/>
                      </a:lnTo>
                      <a:cubicBezTo>
                        <a:pt x="14099" y="17640"/>
                        <a:pt x="15544" y="17640"/>
                        <a:pt x="16773" y="17031"/>
                      </a:cubicBezTo>
                      <a:lnTo>
                        <a:pt x="28480" y="10268"/>
                      </a:lnTo>
                      <a:cubicBezTo>
                        <a:pt x="29622" y="9601"/>
                        <a:pt x="29717" y="8553"/>
                        <a:pt x="28480" y="7982"/>
                      </a:cubicBezTo>
                      <a:lnTo>
                        <a:pt x="16487" y="457"/>
                      </a:lnTo>
                      <a:cubicBezTo>
                        <a:pt x="15259" y="-152"/>
                        <a:pt x="13814" y="-152"/>
                        <a:pt x="12585" y="457"/>
                      </a:cubicBezTo>
                      <a:lnTo>
                        <a:pt x="973" y="7220"/>
                      </a:lnTo>
                      <a:cubicBezTo>
                        <a:pt x="-169" y="7982"/>
                        <a:pt x="-359" y="8935"/>
                        <a:pt x="688" y="9982"/>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8" name="Google Shape;2148;p34"/>
                <p:cNvSpPr/>
                <p:nvPr/>
              </p:nvSpPr>
              <p:spPr>
                <a:xfrm>
                  <a:off x="4661184" y="4961591"/>
                  <a:ext cx="29363" cy="17011"/>
                </a:xfrm>
                <a:custGeom>
                  <a:avLst/>
                  <a:gdLst/>
                  <a:ahLst/>
                  <a:cxnLst/>
                  <a:rect l="l" t="t" r="r" b="b"/>
                  <a:pathLst>
                    <a:path w="29363" h="17011" extrusionOk="0">
                      <a:moveTo>
                        <a:pt x="679" y="9506"/>
                      </a:moveTo>
                      <a:lnTo>
                        <a:pt x="12957" y="16555"/>
                      </a:lnTo>
                      <a:cubicBezTo>
                        <a:pt x="14152" y="17164"/>
                        <a:pt x="15568" y="17164"/>
                        <a:pt x="16764" y="16555"/>
                      </a:cubicBezTo>
                      <a:lnTo>
                        <a:pt x="28470" y="9792"/>
                      </a:lnTo>
                      <a:cubicBezTo>
                        <a:pt x="29613" y="9125"/>
                        <a:pt x="29708" y="8077"/>
                        <a:pt x="28470" y="7506"/>
                      </a:cubicBezTo>
                      <a:lnTo>
                        <a:pt x="16288" y="457"/>
                      </a:lnTo>
                      <a:cubicBezTo>
                        <a:pt x="15059" y="-152"/>
                        <a:pt x="13614" y="-152"/>
                        <a:pt x="12385" y="457"/>
                      </a:cubicBezTo>
                      <a:lnTo>
                        <a:pt x="679" y="7220"/>
                      </a:lnTo>
                      <a:cubicBezTo>
                        <a:pt x="-178" y="7982"/>
                        <a:pt x="-273" y="8934"/>
                        <a:pt x="679"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9" name="Google Shape;2149;p34"/>
                <p:cNvSpPr/>
                <p:nvPr/>
              </p:nvSpPr>
              <p:spPr>
                <a:xfrm>
                  <a:off x="4643896" y="4951685"/>
                  <a:ext cx="29270" cy="17011"/>
                </a:xfrm>
                <a:custGeom>
                  <a:avLst/>
                  <a:gdLst/>
                  <a:ahLst/>
                  <a:cxnLst/>
                  <a:rect l="l" t="t" r="r" b="b"/>
                  <a:pathLst>
                    <a:path w="29270" h="17011" extrusionOk="0">
                      <a:moveTo>
                        <a:pt x="644" y="9411"/>
                      </a:moveTo>
                      <a:lnTo>
                        <a:pt x="12827" y="16554"/>
                      </a:lnTo>
                      <a:cubicBezTo>
                        <a:pt x="14056" y="17164"/>
                        <a:pt x="15501" y="17164"/>
                        <a:pt x="16729" y="16554"/>
                      </a:cubicBezTo>
                      <a:lnTo>
                        <a:pt x="28341" y="9792"/>
                      </a:lnTo>
                      <a:cubicBezTo>
                        <a:pt x="29483" y="9125"/>
                        <a:pt x="29674" y="8172"/>
                        <a:pt x="28341" y="7601"/>
                      </a:cubicBezTo>
                      <a:lnTo>
                        <a:pt x="16158" y="457"/>
                      </a:lnTo>
                      <a:cubicBezTo>
                        <a:pt x="14930" y="-152"/>
                        <a:pt x="13485" y="-152"/>
                        <a:pt x="12256" y="457"/>
                      </a:cubicBezTo>
                      <a:lnTo>
                        <a:pt x="644" y="7220"/>
                      </a:lnTo>
                      <a:cubicBezTo>
                        <a:pt x="-117" y="7887"/>
                        <a:pt x="-307" y="8839"/>
                        <a:pt x="644"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0" name="Google Shape;2150;p34"/>
                <p:cNvSpPr/>
                <p:nvPr/>
              </p:nvSpPr>
              <p:spPr>
                <a:xfrm>
                  <a:off x="4626634" y="4941779"/>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64" y="-152"/>
                        <a:pt x="13519" y="-152"/>
                        <a:pt x="12290"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1" name="Google Shape;2151;p34"/>
                <p:cNvSpPr/>
                <p:nvPr/>
              </p:nvSpPr>
              <p:spPr>
                <a:xfrm>
                  <a:off x="4609300" y="4931587"/>
                  <a:ext cx="29374" cy="17106"/>
                </a:xfrm>
                <a:custGeom>
                  <a:avLst/>
                  <a:gdLst/>
                  <a:ahLst/>
                  <a:cxnLst/>
                  <a:rect l="l" t="t" r="r" b="b"/>
                  <a:pathLst>
                    <a:path w="29374" h="17106" extrusionOk="0">
                      <a:moveTo>
                        <a:pt x="690" y="9601"/>
                      </a:moveTo>
                      <a:lnTo>
                        <a:pt x="12968" y="16650"/>
                      </a:lnTo>
                      <a:cubicBezTo>
                        <a:pt x="14197" y="17259"/>
                        <a:pt x="15642" y="17259"/>
                        <a:pt x="16870" y="16650"/>
                      </a:cubicBezTo>
                      <a:lnTo>
                        <a:pt x="28482" y="9887"/>
                      </a:lnTo>
                      <a:cubicBezTo>
                        <a:pt x="29624" y="9220"/>
                        <a:pt x="29719" y="8268"/>
                        <a:pt x="28482" y="7696"/>
                      </a:cubicBezTo>
                      <a:lnTo>
                        <a:pt x="16204" y="457"/>
                      </a:lnTo>
                      <a:cubicBezTo>
                        <a:pt x="14975" y="-152"/>
                        <a:pt x="13530" y="-152"/>
                        <a:pt x="12302" y="457"/>
                      </a:cubicBezTo>
                      <a:lnTo>
                        <a:pt x="595" y="7220"/>
                      </a:lnTo>
                      <a:cubicBezTo>
                        <a:pt x="-167" y="7982"/>
                        <a:pt x="-262" y="9030"/>
                        <a:pt x="690"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2" name="Google Shape;2152;p34"/>
                <p:cNvSpPr/>
                <p:nvPr/>
              </p:nvSpPr>
              <p:spPr>
                <a:xfrm>
                  <a:off x="4592048" y="4921776"/>
                  <a:ext cx="29341" cy="16916"/>
                </a:xfrm>
                <a:custGeom>
                  <a:avLst/>
                  <a:gdLst/>
                  <a:ahLst/>
                  <a:cxnLst/>
                  <a:rect l="l" t="t" r="r" b="b"/>
                  <a:pathLst>
                    <a:path w="29341" h="16916" extrusionOk="0">
                      <a:moveTo>
                        <a:pt x="716" y="9411"/>
                      </a:moveTo>
                      <a:lnTo>
                        <a:pt x="12898" y="16459"/>
                      </a:lnTo>
                      <a:cubicBezTo>
                        <a:pt x="14127" y="17069"/>
                        <a:pt x="15572" y="17069"/>
                        <a:pt x="16801" y="16459"/>
                      </a:cubicBezTo>
                      <a:lnTo>
                        <a:pt x="28412" y="9792"/>
                      </a:lnTo>
                      <a:cubicBezTo>
                        <a:pt x="29554" y="9125"/>
                        <a:pt x="29745" y="8077"/>
                        <a:pt x="28412" y="7506"/>
                      </a:cubicBezTo>
                      <a:lnTo>
                        <a:pt x="16230" y="457"/>
                      </a:lnTo>
                      <a:cubicBezTo>
                        <a:pt x="15001" y="-152"/>
                        <a:pt x="13556" y="-152"/>
                        <a:pt x="12327" y="457"/>
                      </a:cubicBezTo>
                      <a:lnTo>
                        <a:pt x="716" y="7125"/>
                      </a:lnTo>
                      <a:cubicBezTo>
                        <a:pt x="-141" y="7792"/>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3" name="Google Shape;2153;p34"/>
                <p:cNvSpPr/>
                <p:nvPr/>
              </p:nvSpPr>
              <p:spPr>
                <a:xfrm>
                  <a:off x="4574762" y="4911775"/>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97" y="-152"/>
                        <a:pt x="13581" y="-152"/>
                        <a:pt x="12385" y="457"/>
                      </a:cubicBezTo>
                      <a:lnTo>
                        <a:pt x="679" y="7125"/>
                      </a:lnTo>
                      <a:cubicBezTo>
                        <a:pt x="-178" y="7791"/>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4" name="Google Shape;2154;p34"/>
                <p:cNvSpPr/>
                <p:nvPr/>
              </p:nvSpPr>
              <p:spPr>
                <a:xfrm>
                  <a:off x="4557452" y="4901679"/>
                  <a:ext cx="29387" cy="16983"/>
                </a:xfrm>
                <a:custGeom>
                  <a:avLst/>
                  <a:gdLst/>
                  <a:ahLst/>
                  <a:cxnLst/>
                  <a:rect l="l" t="t" r="r" b="b"/>
                  <a:pathLst>
                    <a:path w="29387" h="16983" extrusionOk="0">
                      <a:moveTo>
                        <a:pt x="761" y="9506"/>
                      </a:moveTo>
                      <a:lnTo>
                        <a:pt x="12944" y="16554"/>
                      </a:lnTo>
                      <a:cubicBezTo>
                        <a:pt x="14182" y="17126"/>
                        <a:pt x="15608" y="17126"/>
                        <a:pt x="16846" y="16554"/>
                      </a:cubicBezTo>
                      <a:lnTo>
                        <a:pt x="28458" y="9792"/>
                      </a:lnTo>
                      <a:cubicBezTo>
                        <a:pt x="29600" y="9125"/>
                        <a:pt x="29791" y="8077"/>
                        <a:pt x="28458" y="7506"/>
                      </a:cubicBezTo>
                      <a:lnTo>
                        <a:pt x="16275" y="457"/>
                      </a:lnTo>
                      <a:cubicBezTo>
                        <a:pt x="15047" y="-152"/>
                        <a:pt x="13602" y="-152"/>
                        <a:pt x="12373" y="457"/>
                      </a:cubicBezTo>
                      <a:lnTo>
                        <a:pt x="666" y="7220"/>
                      </a:lnTo>
                      <a:cubicBezTo>
                        <a:pt x="-190" y="7982"/>
                        <a:pt x="-286" y="8934"/>
                        <a:pt x="761"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5" name="Google Shape;2155;p34"/>
                <p:cNvSpPr/>
                <p:nvPr/>
              </p:nvSpPr>
              <p:spPr>
                <a:xfrm>
                  <a:off x="4540118" y="4891677"/>
                  <a:ext cx="29458" cy="17011"/>
                </a:xfrm>
                <a:custGeom>
                  <a:avLst/>
                  <a:gdLst/>
                  <a:ahLst/>
                  <a:cxnLst/>
                  <a:rect l="l" t="t" r="r" b="b"/>
                  <a:pathLst>
                    <a:path w="29458" h="17011" extrusionOk="0">
                      <a:moveTo>
                        <a:pt x="774" y="9506"/>
                      </a:moveTo>
                      <a:lnTo>
                        <a:pt x="12956" y="16554"/>
                      </a:lnTo>
                      <a:cubicBezTo>
                        <a:pt x="14185" y="17164"/>
                        <a:pt x="15630" y="17164"/>
                        <a:pt x="16859" y="16554"/>
                      </a:cubicBezTo>
                      <a:lnTo>
                        <a:pt x="28566" y="9792"/>
                      </a:lnTo>
                      <a:cubicBezTo>
                        <a:pt x="29708" y="9125"/>
                        <a:pt x="29803" y="8077"/>
                        <a:pt x="28566" y="7506"/>
                      </a:cubicBezTo>
                      <a:lnTo>
                        <a:pt x="16383" y="457"/>
                      </a:lnTo>
                      <a:cubicBezTo>
                        <a:pt x="15154" y="-152"/>
                        <a:pt x="13709" y="-152"/>
                        <a:pt x="12481" y="457"/>
                      </a:cubicBezTo>
                      <a:lnTo>
                        <a:pt x="869" y="7220"/>
                      </a:lnTo>
                      <a:cubicBezTo>
                        <a:pt x="-273" y="7982"/>
                        <a:pt x="-273" y="8935"/>
                        <a:pt x="774"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6" name="Google Shape;2156;p34"/>
                <p:cNvSpPr/>
                <p:nvPr/>
              </p:nvSpPr>
              <p:spPr>
                <a:xfrm>
                  <a:off x="4514573" y="4876818"/>
                  <a:ext cx="37680" cy="21809"/>
                </a:xfrm>
                <a:custGeom>
                  <a:avLst/>
                  <a:gdLst/>
                  <a:ahLst/>
                  <a:cxnLst/>
                  <a:rect l="l" t="t" r="r" b="b"/>
                  <a:pathLst>
                    <a:path w="37680" h="21809" extrusionOk="0">
                      <a:moveTo>
                        <a:pt x="716" y="9506"/>
                      </a:moveTo>
                      <a:lnTo>
                        <a:pt x="21274" y="21317"/>
                      </a:lnTo>
                      <a:cubicBezTo>
                        <a:pt x="22457" y="21974"/>
                        <a:pt x="23898" y="21974"/>
                        <a:pt x="25081" y="21317"/>
                      </a:cubicBezTo>
                      <a:lnTo>
                        <a:pt x="36788" y="14554"/>
                      </a:lnTo>
                      <a:cubicBezTo>
                        <a:pt x="37930" y="13887"/>
                        <a:pt x="38025" y="12935"/>
                        <a:pt x="36788" y="12363"/>
                      </a:cubicBezTo>
                      <a:lnTo>
                        <a:pt x="16230" y="457"/>
                      </a:lnTo>
                      <a:cubicBezTo>
                        <a:pt x="15001" y="-152"/>
                        <a:pt x="13556" y="-152"/>
                        <a:pt x="12327" y="457"/>
                      </a:cubicBezTo>
                      <a:lnTo>
                        <a:pt x="716" y="7125"/>
                      </a:lnTo>
                      <a:cubicBezTo>
                        <a:pt x="-141" y="7982"/>
                        <a:pt x="-331" y="9506"/>
                        <a:pt x="71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7" name="Google Shape;2157;p34"/>
                <p:cNvSpPr/>
                <p:nvPr/>
              </p:nvSpPr>
              <p:spPr>
                <a:xfrm>
                  <a:off x="4705251" y="5006549"/>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7"/>
                      </a:lnTo>
                      <a:cubicBezTo>
                        <a:pt x="29613" y="9030"/>
                        <a:pt x="29708" y="8077"/>
                        <a:pt x="28471" y="7506"/>
                      </a:cubicBezTo>
                      <a:lnTo>
                        <a:pt x="16193" y="457"/>
                      </a:lnTo>
                      <a:cubicBezTo>
                        <a:pt x="14964" y="-152"/>
                        <a:pt x="13519" y="-152"/>
                        <a:pt x="12290"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8" name="Google Shape;2158;p34"/>
                <p:cNvSpPr/>
                <p:nvPr/>
              </p:nvSpPr>
              <p:spPr>
                <a:xfrm>
                  <a:off x="4687929" y="4996548"/>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64" y="-152"/>
                        <a:pt x="13519" y="-152"/>
                        <a:pt x="12290"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9" name="Google Shape;2159;p34"/>
                <p:cNvSpPr/>
                <p:nvPr/>
              </p:nvSpPr>
              <p:spPr>
                <a:xfrm>
                  <a:off x="4670606" y="4986547"/>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64" y="-152"/>
                        <a:pt x="13519" y="-152"/>
                        <a:pt x="12290" y="457"/>
                      </a:cubicBezTo>
                      <a:lnTo>
                        <a:pt x="679" y="7220"/>
                      </a:lnTo>
                      <a:cubicBezTo>
                        <a:pt x="-178" y="7791"/>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0" name="Google Shape;2160;p34"/>
                <p:cNvSpPr/>
                <p:nvPr/>
              </p:nvSpPr>
              <p:spPr>
                <a:xfrm>
                  <a:off x="4653308" y="4976545"/>
                  <a:ext cx="29434" cy="16916"/>
                </a:xfrm>
                <a:custGeom>
                  <a:avLst/>
                  <a:gdLst/>
                  <a:ahLst/>
                  <a:cxnLst/>
                  <a:rect l="l" t="t" r="r" b="b"/>
                  <a:pathLst>
                    <a:path w="29434" h="16916" extrusionOk="0">
                      <a:moveTo>
                        <a:pt x="750" y="9411"/>
                      </a:moveTo>
                      <a:lnTo>
                        <a:pt x="12933" y="16459"/>
                      </a:lnTo>
                      <a:cubicBezTo>
                        <a:pt x="14161" y="17069"/>
                        <a:pt x="15606" y="17069"/>
                        <a:pt x="16835" y="16459"/>
                      </a:cubicBezTo>
                      <a:lnTo>
                        <a:pt x="28542" y="9696"/>
                      </a:lnTo>
                      <a:cubicBezTo>
                        <a:pt x="29684" y="9030"/>
                        <a:pt x="29779" y="8077"/>
                        <a:pt x="28542" y="7506"/>
                      </a:cubicBezTo>
                      <a:lnTo>
                        <a:pt x="16264" y="457"/>
                      </a:lnTo>
                      <a:cubicBezTo>
                        <a:pt x="15068" y="-152"/>
                        <a:pt x="13652" y="-152"/>
                        <a:pt x="12457" y="457"/>
                      </a:cubicBezTo>
                      <a:lnTo>
                        <a:pt x="750" y="7220"/>
                      </a:lnTo>
                      <a:cubicBezTo>
                        <a:pt x="-202" y="7792"/>
                        <a:pt x="-297" y="8839"/>
                        <a:pt x="75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1" name="Google Shape;2161;p34"/>
                <p:cNvSpPr/>
                <p:nvPr/>
              </p:nvSpPr>
              <p:spPr>
                <a:xfrm>
                  <a:off x="4636115" y="4966449"/>
                  <a:ext cx="29341" cy="17047"/>
                </a:xfrm>
                <a:custGeom>
                  <a:avLst/>
                  <a:gdLst/>
                  <a:ahLst/>
                  <a:cxnLst/>
                  <a:rect l="l" t="t" r="r" b="b"/>
                  <a:pathLst>
                    <a:path w="29341" h="17047" extrusionOk="0">
                      <a:moveTo>
                        <a:pt x="716" y="9506"/>
                      </a:moveTo>
                      <a:lnTo>
                        <a:pt x="12898" y="16554"/>
                      </a:lnTo>
                      <a:cubicBezTo>
                        <a:pt x="14116" y="17212"/>
                        <a:pt x="15583" y="17212"/>
                        <a:pt x="16801" y="16554"/>
                      </a:cubicBezTo>
                      <a:lnTo>
                        <a:pt x="28412" y="9792"/>
                      </a:lnTo>
                      <a:cubicBezTo>
                        <a:pt x="29554" y="9125"/>
                        <a:pt x="29745" y="8172"/>
                        <a:pt x="28412" y="7601"/>
                      </a:cubicBezTo>
                      <a:lnTo>
                        <a:pt x="16230" y="457"/>
                      </a:lnTo>
                      <a:cubicBezTo>
                        <a:pt x="15001" y="-152"/>
                        <a:pt x="13556" y="-152"/>
                        <a:pt x="12327" y="457"/>
                      </a:cubicBezTo>
                      <a:lnTo>
                        <a:pt x="716" y="7220"/>
                      </a:lnTo>
                      <a:cubicBezTo>
                        <a:pt x="-141" y="7982"/>
                        <a:pt x="-331" y="8935"/>
                        <a:pt x="71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2" name="Google Shape;2162;p34"/>
                <p:cNvSpPr/>
                <p:nvPr/>
              </p:nvSpPr>
              <p:spPr>
                <a:xfrm>
                  <a:off x="4618793" y="4956352"/>
                  <a:ext cx="29341" cy="17106"/>
                </a:xfrm>
                <a:custGeom>
                  <a:avLst/>
                  <a:gdLst/>
                  <a:ahLst/>
                  <a:cxnLst/>
                  <a:rect l="l" t="t" r="r" b="b"/>
                  <a:pathLst>
                    <a:path w="29341" h="17106" extrusionOk="0">
                      <a:moveTo>
                        <a:pt x="716" y="9601"/>
                      </a:moveTo>
                      <a:lnTo>
                        <a:pt x="12898" y="16650"/>
                      </a:lnTo>
                      <a:cubicBezTo>
                        <a:pt x="14127" y="17259"/>
                        <a:pt x="15572" y="17259"/>
                        <a:pt x="16801" y="16650"/>
                      </a:cubicBezTo>
                      <a:lnTo>
                        <a:pt x="28412" y="9887"/>
                      </a:lnTo>
                      <a:cubicBezTo>
                        <a:pt x="29554" y="9220"/>
                        <a:pt x="29745" y="8268"/>
                        <a:pt x="28412" y="7601"/>
                      </a:cubicBezTo>
                      <a:lnTo>
                        <a:pt x="16230" y="457"/>
                      </a:lnTo>
                      <a:cubicBezTo>
                        <a:pt x="15001" y="-152"/>
                        <a:pt x="13556" y="-152"/>
                        <a:pt x="12327" y="457"/>
                      </a:cubicBezTo>
                      <a:lnTo>
                        <a:pt x="716" y="7220"/>
                      </a:lnTo>
                      <a:cubicBezTo>
                        <a:pt x="-141" y="8077"/>
                        <a:pt x="-331" y="9030"/>
                        <a:pt x="716"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3" name="Google Shape;2163;p34"/>
                <p:cNvSpPr/>
                <p:nvPr/>
              </p:nvSpPr>
              <p:spPr>
                <a:xfrm>
                  <a:off x="4601470" y="4946446"/>
                  <a:ext cx="29341" cy="17011"/>
                </a:xfrm>
                <a:custGeom>
                  <a:avLst/>
                  <a:gdLst/>
                  <a:ahLst/>
                  <a:cxnLst/>
                  <a:rect l="l" t="t" r="r" b="b"/>
                  <a:pathLst>
                    <a:path w="29341" h="17011" extrusionOk="0">
                      <a:moveTo>
                        <a:pt x="716" y="9506"/>
                      </a:moveTo>
                      <a:lnTo>
                        <a:pt x="12898" y="16554"/>
                      </a:lnTo>
                      <a:cubicBezTo>
                        <a:pt x="14127" y="17164"/>
                        <a:pt x="15572" y="17164"/>
                        <a:pt x="16801" y="16554"/>
                      </a:cubicBezTo>
                      <a:lnTo>
                        <a:pt x="28412" y="9792"/>
                      </a:lnTo>
                      <a:cubicBezTo>
                        <a:pt x="29554" y="9125"/>
                        <a:pt x="29745" y="8077"/>
                        <a:pt x="28412" y="7506"/>
                      </a:cubicBezTo>
                      <a:lnTo>
                        <a:pt x="16230" y="457"/>
                      </a:lnTo>
                      <a:cubicBezTo>
                        <a:pt x="15001" y="-152"/>
                        <a:pt x="13556" y="-152"/>
                        <a:pt x="12327" y="457"/>
                      </a:cubicBezTo>
                      <a:lnTo>
                        <a:pt x="716" y="7220"/>
                      </a:lnTo>
                      <a:cubicBezTo>
                        <a:pt x="-141" y="7982"/>
                        <a:pt x="-331" y="8935"/>
                        <a:pt x="71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4" name="Google Shape;2164;p34"/>
                <p:cNvSpPr/>
                <p:nvPr/>
              </p:nvSpPr>
              <p:spPr>
                <a:xfrm>
                  <a:off x="4584137" y="4936445"/>
                  <a:ext cx="29291" cy="17011"/>
                </a:xfrm>
                <a:custGeom>
                  <a:avLst/>
                  <a:gdLst/>
                  <a:ahLst/>
                  <a:cxnLst/>
                  <a:rect l="l" t="t" r="r" b="b"/>
                  <a:pathLst>
                    <a:path w="29291" h="17011" extrusionOk="0">
                      <a:moveTo>
                        <a:pt x="726" y="9506"/>
                      </a:moveTo>
                      <a:lnTo>
                        <a:pt x="12814" y="16554"/>
                      </a:lnTo>
                      <a:cubicBezTo>
                        <a:pt x="14043" y="17164"/>
                        <a:pt x="15487" y="17164"/>
                        <a:pt x="16716" y="16554"/>
                      </a:cubicBezTo>
                      <a:lnTo>
                        <a:pt x="28328" y="9792"/>
                      </a:lnTo>
                      <a:cubicBezTo>
                        <a:pt x="29565" y="9125"/>
                        <a:pt x="29660" y="8077"/>
                        <a:pt x="28328" y="7506"/>
                      </a:cubicBezTo>
                      <a:lnTo>
                        <a:pt x="16145" y="457"/>
                      </a:lnTo>
                      <a:cubicBezTo>
                        <a:pt x="14916" y="-152"/>
                        <a:pt x="13471" y="-152"/>
                        <a:pt x="12243" y="457"/>
                      </a:cubicBezTo>
                      <a:lnTo>
                        <a:pt x="631" y="7220"/>
                      </a:lnTo>
                      <a:cubicBezTo>
                        <a:pt x="-130" y="7982"/>
                        <a:pt x="-321" y="8935"/>
                        <a:pt x="72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5" name="Google Shape;2165;p34"/>
                <p:cNvSpPr/>
                <p:nvPr/>
              </p:nvSpPr>
              <p:spPr>
                <a:xfrm>
                  <a:off x="4566835" y="4926444"/>
                  <a:ext cx="29390" cy="17011"/>
                </a:xfrm>
                <a:custGeom>
                  <a:avLst/>
                  <a:gdLst/>
                  <a:ahLst/>
                  <a:cxnLst/>
                  <a:rect l="l" t="t" r="r" b="b"/>
                  <a:pathLst>
                    <a:path w="29390" h="17011" extrusionOk="0">
                      <a:moveTo>
                        <a:pt x="706" y="9506"/>
                      </a:moveTo>
                      <a:lnTo>
                        <a:pt x="12888" y="16554"/>
                      </a:lnTo>
                      <a:cubicBezTo>
                        <a:pt x="14117" y="17164"/>
                        <a:pt x="15562" y="17164"/>
                        <a:pt x="16791" y="16554"/>
                      </a:cubicBezTo>
                      <a:lnTo>
                        <a:pt x="28498" y="9791"/>
                      </a:lnTo>
                      <a:cubicBezTo>
                        <a:pt x="29640" y="9125"/>
                        <a:pt x="29735" y="8077"/>
                        <a:pt x="28498" y="7506"/>
                      </a:cubicBezTo>
                      <a:lnTo>
                        <a:pt x="16315" y="457"/>
                      </a:lnTo>
                      <a:cubicBezTo>
                        <a:pt x="15086" y="-152"/>
                        <a:pt x="13641" y="-152"/>
                        <a:pt x="12413" y="457"/>
                      </a:cubicBezTo>
                      <a:lnTo>
                        <a:pt x="801" y="7220"/>
                      </a:lnTo>
                      <a:cubicBezTo>
                        <a:pt x="-151" y="7982"/>
                        <a:pt x="-341" y="8934"/>
                        <a:pt x="70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6" name="Google Shape;2166;p34"/>
                <p:cNvSpPr/>
                <p:nvPr/>
              </p:nvSpPr>
              <p:spPr>
                <a:xfrm>
                  <a:off x="4549576" y="4916443"/>
                  <a:ext cx="29326" cy="17011"/>
                </a:xfrm>
                <a:custGeom>
                  <a:avLst/>
                  <a:gdLst/>
                  <a:ahLst/>
                  <a:cxnLst/>
                  <a:rect l="l" t="t" r="r" b="b"/>
                  <a:pathLst>
                    <a:path w="29326" h="17011" extrusionOk="0">
                      <a:moveTo>
                        <a:pt x="642" y="9506"/>
                      </a:moveTo>
                      <a:lnTo>
                        <a:pt x="12825" y="16554"/>
                      </a:lnTo>
                      <a:cubicBezTo>
                        <a:pt x="14054" y="17164"/>
                        <a:pt x="15499" y="17164"/>
                        <a:pt x="16727" y="16554"/>
                      </a:cubicBezTo>
                      <a:lnTo>
                        <a:pt x="28434" y="9792"/>
                      </a:lnTo>
                      <a:cubicBezTo>
                        <a:pt x="29576" y="9125"/>
                        <a:pt x="29672" y="8077"/>
                        <a:pt x="28434" y="7506"/>
                      </a:cubicBezTo>
                      <a:lnTo>
                        <a:pt x="16156" y="457"/>
                      </a:lnTo>
                      <a:cubicBezTo>
                        <a:pt x="14928" y="-152"/>
                        <a:pt x="13483" y="-152"/>
                        <a:pt x="12254" y="457"/>
                      </a:cubicBezTo>
                      <a:lnTo>
                        <a:pt x="642" y="7220"/>
                      </a:lnTo>
                      <a:cubicBezTo>
                        <a:pt x="-214" y="7982"/>
                        <a:pt x="-214" y="8935"/>
                        <a:pt x="642"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7" name="Google Shape;2167;p34"/>
                <p:cNvSpPr/>
                <p:nvPr/>
              </p:nvSpPr>
              <p:spPr>
                <a:xfrm>
                  <a:off x="4532218" y="4906536"/>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64" y="-152"/>
                        <a:pt x="13519" y="-152"/>
                        <a:pt x="12290" y="457"/>
                      </a:cubicBezTo>
                      <a:lnTo>
                        <a:pt x="679" y="7220"/>
                      </a:lnTo>
                      <a:cubicBezTo>
                        <a:pt x="-178" y="8363"/>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8" name="Google Shape;2168;p34"/>
                <p:cNvSpPr/>
                <p:nvPr/>
              </p:nvSpPr>
              <p:spPr>
                <a:xfrm>
                  <a:off x="4514896" y="4896535"/>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64" y="-152"/>
                        <a:pt x="13519" y="-152"/>
                        <a:pt x="12290" y="457"/>
                      </a:cubicBezTo>
                      <a:lnTo>
                        <a:pt x="679" y="7125"/>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9" name="Google Shape;2169;p34"/>
                <p:cNvSpPr/>
                <p:nvPr/>
              </p:nvSpPr>
              <p:spPr>
                <a:xfrm>
                  <a:off x="4722536" y="5016484"/>
                  <a:ext cx="37680" cy="21745"/>
                </a:xfrm>
                <a:custGeom>
                  <a:avLst/>
                  <a:gdLst/>
                  <a:ahLst/>
                  <a:cxnLst/>
                  <a:rect l="l" t="t" r="r" b="b"/>
                  <a:pathLst>
                    <a:path w="37680" h="21745" extrusionOk="0">
                      <a:moveTo>
                        <a:pt x="716" y="9477"/>
                      </a:moveTo>
                      <a:lnTo>
                        <a:pt x="21274" y="21288"/>
                      </a:lnTo>
                      <a:cubicBezTo>
                        <a:pt x="22503" y="21898"/>
                        <a:pt x="23948" y="21898"/>
                        <a:pt x="25176" y="21288"/>
                      </a:cubicBezTo>
                      <a:lnTo>
                        <a:pt x="36788" y="14526"/>
                      </a:lnTo>
                      <a:cubicBezTo>
                        <a:pt x="37930" y="13859"/>
                        <a:pt x="38025" y="12811"/>
                        <a:pt x="36788" y="12240"/>
                      </a:cubicBezTo>
                      <a:lnTo>
                        <a:pt x="16230" y="429"/>
                      </a:lnTo>
                      <a:cubicBezTo>
                        <a:pt x="14991" y="-143"/>
                        <a:pt x="13566" y="-143"/>
                        <a:pt x="12327" y="429"/>
                      </a:cubicBezTo>
                      <a:lnTo>
                        <a:pt x="716" y="7192"/>
                      </a:lnTo>
                      <a:cubicBezTo>
                        <a:pt x="-141" y="7858"/>
                        <a:pt x="-331" y="8906"/>
                        <a:pt x="716" y="947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0" name="Google Shape;2170;p34"/>
                <p:cNvSpPr/>
                <p:nvPr/>
              </p:nvSpPr>
              <p:spPr>
                <a:xfrm>
                  <a:off x="4481005" y="4886460"/>
                  <a:ext cx="46109" cy="24112"/>
                </a:xfrm>
                <a:custGeom>
                  <a:avLst/>
                  <a:gdLst/>
                  <a:ahLst/>
                  <a:cxnLst/>
                  <a:rect l="l" t="t" r="r" b="b"/>
                  <a:pathLst>
                    <a:path w="46109" h="24112" extrusionOk="0">
                      <a:moveTo>
                        <a:pt x="33141" y="436"/>
                      </a:moveTo>
                      <a:lnTo>
                        <a:pt x="45324" y="7484"/>
                      </a:lnTo>
                      <a:cubicBezTo>
                        <a:pt x="46371" y="8056"/>
                        <a:pt x="46371" y="9008"/>
                        <a:pt x="45324" y="9580"/>
                      </a:cubicBezTo>
                      <a:lnTo>
                        <a:pt x="33046" y="16723"/>
                      </a:lnTo>
                      <a:cubicBezTo>
                        <a:pt x="31910" y="17305"/>
                        <a:pt x="30566" y="17305"/>
                        <a:pt x="29429" y="16723"/>
                      </a:cubicBezTo>
                      <a:lnTo>
                        <a:pt x="28478" y="16152"/>
                      </a:lnTo>
                      <a:cubicBezTo>
                        <a:pt x="27408" y="15581"/>
                        <a:pt x="26121" y="15581"/>
                        <a:pt x="25051" y="16152"/>
                      </a:cubicBezTo>
                      <a:lnTo>
                        <a:pt x="12107" y="23677"/>
                      </a:lnTo>
                      <a:cubicBezTo>
                        <a:pt x="10971" y="24258"/>
                        <a:pt x="9627" y="24258"/>
                        <a:pt x="8490" y="23677"/>
                      </a:cubicBezTo>
                      <a:lnTo>
                        <a:pt x="686" y="19200"/>
                      </a:lnTo>
                      <a:cubicBezTo>
                        <a:pt x="107" y="18952"/>
                        <a:pt x="-157" y="18276"/>
                        <a:pt x="96" y="17695"/>
                      </a:cubicBezTo>
                      <a:cubicBezTo>
                        <a:pt x="211" y="17428"/>
                        <a:pt x="421" y="17219"/>
                        <a:pt x="686" y="17105"/>
                      </a:cubicBezTo>
                      <a:lnTo>
                        <a:pt x="12868" y="10056"/>
                      </a:lnTo>
                      <a:lnTo>
                        <a:pt x="15438" y="8627"/>
                      </a:lnTo>
                      <a:lnTo>
                        <a:pt x="17247" y="7580"/>
                      </a:lnTo>
                      <a:lnTo>
                        <a:pt x="19055" y="6532"/>
                      </a:lnTo>
                      <a:lnTo>
                        <a:pt x="29525" y="436"/>
                      </a:lnTo>
                      <a:cubicBezTo>
                        <a:pt x="30661" y="-145"/>
                        <a:pt x="32005" y="-145"/>
                        <a:pt x="33141" y="43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1" name="Google Shape;2171;p34"/>
                <p:cNvSpPr/>
                <p:nvPr/>
              </p:nvSpPr>
              <p:spPr>
                <a:xfrm>
                  <a:off x="4680529" y="5050364"/>
                  <a:ext cx="29375" cy="16916"/>
                </a:xfrm>
                <a:custGeom>
                  <a:avLst/>
                  <a:gdLst/>
                  <a:ahLst/>
                  <a:cxnLst/>
                  <a:rect l="l" t="t" r="r" b="b"/>
                  <a:pathLst>
                    <a:path w="29375" h="16916" extrusionOk="0">
                      <a:moveTo>
                        <a:pt x="750" y="9411"/>
                      </a:moveTo>
                      <a:lnTo>
                        <a:pt x="12933" y="16459"/>
                      </a:lnTo>
                      <a:cubicBezTo>
                        <a:pt x="14161" y="17069"/>
                        <a:pt x="15606" y="17069"/>
                        <a:pt x="16835" y="16459"/>
                      </a:cubicBezTo>
                      <a:lnTo>
                        <a:pt x="28447" y="9696"/>
                      </a:lnTo>
                      <a:cubicBezTo>
                        <a:pt x="29589" y="9030"/>
                        <a:pt x="29779" y="8077"/>
                        <a:pt x="28447" y="7506"/>
                      </a:cubicBezTo>
                      <a:lnTo>
                        <a:pt x="16264" y="457"/>
                      </a:lnTo>
                      <a:cubicBezTo>
                        <a:pt x="15035" y="-152"/>
                        <a:pt x="13590" y="-152"/>
                        <a:pt x="12362" y="457"/>
                      </a:cubicBezTo>
                      <a:lnTo>
                        <a:pt x="750" y="7125"/>
                      </a:lnTo>
                      <a:cubicBezTo>
                        <a:pt x="-202" y="7411"/>
                        <a:pt x="-297" y="8839"/>
                        <a:pt x="75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2" name="Google Shape;2172;p34"/>
                <p:cNvSpPr/>
                <p:nvPr/>
              </p:nvSpPr>
              <p:spPr>
                <a:xfrm>
                  <a:off x="4663322" y="5040268"/>
                  <a:ext cx="28938" cy="17011"/>
                </a:xfrm>
                <a:custGeom>
                  <a:avLst/>
                  <a:gdLst/>
                  <a:ahLst/>
                  <a:cxnLst/>
                  <a:rect l="l" t="t" r="r" b="b"/>
                  <a:pathLst>
                    <a:path w="28938" h="17011" extrusionOk="0">
                      <a:moveTo>
                        <a:pt x="254" y="9506"/>
                      </a:moveTo>
                      <a:lnTo>
                        <a:pt x="12532" y="16554"/>
                      </a:lnTo>
                      <a:cubicBezTo>
                        <a:pt x="13760" y="17164"/>
                        <a:pt x="15205" y="17164"/>
                        <a:pt x="16434" y="16554"/>
                      </a:cubicBezTo>
                      <a:lnTo>
                        <a:pt x="28046" y="9792"/>
                      </a:lnTo>
                      <a:cubicBezTo>
                        <a:pt x="29188" y="9125"/>
                        <a:pt x="29283" y="8077"/>
                        <a:pt x="28046" y="7506"/>
                      </a:cubicBezTo>
                      <a:lnTo>
                        <a:pt x="15863" y="457"/>
                      </a:lnTo>
                      <a:cubicBezTo>
                        <a:pt x="14634" y="-152"/>
                        <a:pt x="13189" y="-152"/>
                        <a:pt x="11961" y="457"/>
                      </a:cubicBezTo>
                      <a:lnTo>
                        <a:pt x="254" y="7220"/>
                      </a:lnTo>
                      <a:cubicBezTo>
                        <a:pt x="254" y="7982"/>
                        <a:pt x="-317" y="8935"/>
                        <a:pt x="254"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3" name="Google Shape;2173;p34"/>
                <p:cNvSpPr/>
                <p:nvPr/>
              </p:nvSpPr>
              <p:spPr>
                <a:xfrm>
                  <a:off x="4646050" y="5030457"/>
                  <a:ext cx="29363" cy="16916"/>
                </a:xfrm>
                <a:custGeom>
                  <a:avLst/>
                  <a:gdLst/>
                  <a:ahLst/>
                  <a:cxnLst/>
                  <a:rect l="l" t="t" r="r" b="b"/>
                  <a:pathLst>
                    <a:path w="29363" h="16916" extrusionOk="0">
                      <a:moveTo>
                        <a:pt x="679" y="9411"/>
                      </a:moveTo>
                      <a:lnTo>
                        <a:pt x="12957" y="16459"/>
                      </a:lnTo>
                      <a:cubicBezTo>
                        <a:pt x="14152" y="17069"/>
                        <a:pt x="15568" y="17069"/>
                        <a:pt x="16764" y="16459"/>
                      </a:cubicBezTo>
                      <a:lnTo>
                        <a:pt x="28471" y="9696"/>
                      </a:lnTo>
                      <a:cubicBezTo>
                        <a:pt x="29613" y="9030"/>
                        <a:pt x="29708" y="8077"/>
                        <a:pt x="28471" y="7506"/>
                      </a:cubicBezTo>
                      <a:lnTo>
                        <a:pt x="16288" y="457"/>
                      </a:lnTo>
                      <a:cubicBezTo>
                        <a:pt x="15059" y="-152"/>
                        <a:pt x="13614" y="-152"/>
                        <a:pt x="12385" y="457"/>
                      </a:cubicBezTo>
                      <a:lnTo>
                        <a:pt x="679" y="7220"/>
                      </a:lnTo>
                      <a:cubicBezTo>
                        <a:pt x="-178" y="8268"/>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4" name="Google Shape;2174;p34"/>
                <p:cNvSpPr/>
                <p:nvPr/>
              </p:nvSpPr>
              <p:spPr>
                <a:xfrm>
                  <a:off x="4499297" y="4945494"/>
                  <a:ext cx="29352" cy="17011"/>
                </a:xfrm>
                <a:custGeom>
                  <a:avLst/>
                  <a:gdLst/>
                  <a:ahLst/>
                  <a:cxnLst/>
                  <a:rect l="l" t="t" r="r" b="b"/>
                  <a:pathLst>
                    <a:path w="29352" h="17011" extrusionOk="0">
                      <a:moveTo>
                        <a:pt x="668" y="9506"/>
                      </a:moveTo>
                      <a:lnTo>
                        <a:pt x="12851" y="16554"/>
                      </a:lnTo>
                      <a:cubicBezTo>
                        <a:pt x="14080" y="17164"/>
                        <a:pt x="15524" y="17164"/>
                        <a:pt x="16753" y="16554"/>
                      </a:cubicBezTo>
                      <a:lnTo>
                        <a:pt x="28460" y="9791"/>
                      </a:lnTo>
                      <a:cubicBezTo>
                        <a:pt x="29602" y="9125"/>
                        <a:pt x="29697" y="8077"/>
                        <a:pt x="28460" y="7506"/>
                      </a:cubicBezTo>
                      <a:lnTo>
                        <a:pt x="16277" y="457"/>
                      </a:lnTo>
                      <a:cubicBezTo>
                        <a:pt x="15048" y="-152"/>
                        <a:pt x="13604" y="-152"/>
                        <a:pt x="12375" y="457"/>
                      </a:cubicBezTo>
                      <a:lnTo>
                        <a:pt x="763" y="7220"/>
                      </a:lnTo>
                      <a:cubicBezTo>
                        <a:pt x="-189" y="7982"/>
                        <a:pt x="-284" y="8934"/>
                        <a:pt x="668"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5" name="Google Shape;2175;p34"/>
                <p:cNvSpPr/>
                <p:nvPr/>
              </p:nvSpPr>
              <p:spPr>
                <a:xfrm>
                  <a:off x="4482022" y="4935683"/>
                  <a:ext cx="29376" cy="16916"/>
                </a:xfrm>
                <a:custGeom>
                  <a:avLst/>
                  <a:gdLst/>
                  <a:ahLst/>
                  <a:cxnLst/>
                  <a:rect l="l" t="t" r="r" b="b"/>
                  <a:pathLst>
                    <a:path w="29376" h="16916" extrusionOk="0">
                      <a:moveTo>
                        <a:pt x="716" y="9411"/>
                      </a:moveTo>
                      <a:lnTo>
                        <a:pt x="12898" y="16459"/>
                      </a:lnTo>
                      <a:cubicBezTo>
                        <a:pt x="14127" y="17069"/>
                        <a:pt x="15572" y="17069"/>
                        <a:pt x="16801" y="16459"/>
                      </a:cubicBezTo>
                      <a:lnTo>
                        <a:pt x="28412" y="9697"/>
                      </a:lnTo>
                      <a:cubicBezTo>
                        <a:pt x="29650" y="9030"/>
                        <a:pt x="29745" y="8077"/>
                        <a:pt x="28412" y="7506"/>
                      </a:cubicBezTo>
                      <a:lnTo>
                        <a:pt x="16230" y="457"/>
                      </a:lnTo>
                      <a:cubicBezTo>
                        <a:pt x="15001" y="-152"/>
                        <a:pt x="13556" y="-152"/>
                        <a:pt x="12327" y="457"/>
                      </a:cubicBezTo>
                      <a:lnTo>
                        <a:pt x="716" y="7220"/>
                      </a:lnTo>
                      <a:cubicBezTo>
                        <a:pt x="-141" y="7792"/>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6" name="Google Shape;2176;p34"/>
                <p:cNvSpPr/>
                <p:nvPr/>
              </p:nvSpPr>
              <p:spPr>
                <a:xfrm>
                  <a:off x="4464795" y="4925682"/>
                  <a:ext cx="29341" cy="16916"/>
                </a:xfrm>
                <a:custGeom>
                  <a:avLst/>
                  <a:gdLst/>
                  <a:ahLst/>
                  <a:cxnLst/>
                  <a:rect l="l" t="t" r="r" b="b"/>
                  <a:pathLst>
                    <a:path w="29341" h="16916" extrusionOk="0">
                      <a:moveTo>
                        <a:pt x="716" y="9411"/>
                      </a:moveTo>
                      <a:lnTo>
                        <a:pt x="12898" y="16459"/>
                      </a:lnTo>
                      <a:cubicBezTo>
                        <a:pt x="14127" y="17069"/>
                        <a:pt x="15572" y="17069"/>
                        <a:pt x="16801" y="16459"/>
                      </a:cubicBezTo>
                      <a:lnTo>
                        <a:pt x="28412" y="9792"/>
                      </a:lnTo>
                      <a:cubicBezTo>
                        <a:pt x="29554" y="9125"/>
                        <a:pt x="29745" y="8077"/>
                        <a:pt x="28412" y="7506"/>
                      </a:cubicBezTo>
                      <a:lnTo>
                        <a:pt x="16230" y="457"/>
                      </a:lnTo>
                      <a:cubicBezTo>
                        <a:pt x="15001" y="-152"/>
                        <a:pt x="13556" y="-152"/>
                        <a:pt x="12327" y="457"/>
                      </a:cubicBezTo>
                      <a:lnTo>
                        <a:pt x="716" y="7125"/>
                      </a:lnTo>
                      <a:cubicBezTo>
                        <a:pt x="-141" y="8268"/>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7" name="Google Shape;2177;p34"/>
                <p:cNvSpPr/>
                <p:nvPr/>
              </p:nvSpPr>
              <p:spPr>
                <a:xfrm>
                  <a:off x="4447522" y="4915490"/>
                  <a:ext cx="29387" cy="17202"/>
                </a:xfrm>
                <a:custGeom>
                  <a:avLst/>
                  <a:gdLst/>
                  <a:ahLst/>
                  <a:cxnLst/>
                  <a:rect l="l" t="t" r="r" b="b"/>
                  <a:pathLst>
                    <a:path w="29387" h="17202" extrusionOk="0">
                      <a:moveTo>
                        <a:pt x="761" y="9601"/>
                      </a:moveTo>
                      <a:lnTo>
                        <a:pt x="12944" y="16745"/>
                      </a:lnTo>
                      <a:cubicBezTo>
                        <a:pt x="14173" y="17355"/>
                        <a:pt x="15618" y="17355"/>
                        <a:pt x="16846" y="16745"/>
                      </a:cubicBezTo>
                      <a:lnTo>
                        <a:pt x="28458" y="9982"/>
                      </a:lnTo>
                      <a:cubicBezTo>
                        <a:pt x="29600" y="9316"/>
                        <a:pt x="29791" y="8363"/>
                        <a:pt x="28458" y="7792"/>
                      </a:cubicBezTo>
                      <a:lnTo>
                        <a:pt x="16180" y="457"/>
                      </a:lnTo>
                      <a:cubicBezTo>
                        <a:pt x="14951" y="-152"/>
                        <a:pt x="13507" y="-152"/>
                        <a:pt x="12278" y="457"/>
                      </a:cubicBezTo>
                      <a:lnTo>
                        <a:pt x="666" y="7220"/>
                      </a:lnTo>
                      <a:cubicBezTo>
                        <a:pt x="-190" y="8077"/>
                        <a:pt x="-286" y="8935"/>
                        <a:pt x="761"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8" name="Google Shape;2178;p34"/>
                <p:cNvSpPr/>
                <p:nvPr/>
              </p:nvSpPr>
              <p:spPr>
                <a:xfrm>
                  <a:off x="4624469" y="5017884"/>
                  <a:ext cx="34098" cy="19393"/>
                </a:xfrm>
                <a:custGeom>
                  <a:avLst/>
                  <a:gdLst/>
                  <a:ahLst/>
                  <a:cxnLst/>
                  <a:rect l="l" t="t" r="r" b="b"/>
                  <a:pathLst>
                    <a:path w="34098" h="19393" extrusionOk="0">
                      <a:moveTo>
                        <a:pt x="1035" y="9411"/>
                      </a:moveTo>
                      <a:lnTo>
                        <a:pt x="17691" y="18936"/>
                      </a:lnTo>
                      <a:cubicBezTo>
                        <a:pt x="18887" y="19546"/>
                        <a:pt x="20303" y="19546"/>
                        <a:pt x="21499" y="18936"/>
                      </a:cubicBezTo>
                      <a:lnTo>
                        <a:pt x="33205" y="12268"/>
                      </a:lnTo>
                      <a:cubicBezTo>
                        <a:pt x="34348" y="11602"/>
                        <a:pt x="34443" y="10554"/>
                        <a:pt x="33205" y="9982"/>
                      </a:cubicBezTo>
                      <a:lnTo>
                        <a:pt x="16549" y="457"/>
                      </a:lnTo>
                      <a:cubicBezTo>
                        <a:pt x="15321" y="-152"/>
                        <a:pt x="13876" y="-152"/>
                        <a:pt x="12647" y="457"/>
                      </a:cubicBezTo>
                      <a:lnTo>
                        <a:pt x="1035" y="7220"/>
                      </a:lnTo>
                      <a:cubicBezTo>
                        <a:pt x="-297" y="7887"/>
                        <a:pt x="-392" y="8839"/>
                        <a:pt x="1035"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9" name="Google Shape;2179;p34"/>
                <p:cNvSpPr/>
                <p:nvPr/>
              </p:nvSpPr>
              <p:spPr>
                <a:xfrm>
                  <a:off x="4516514" y="4955590"/>
                  <a:ext cx="33778" cy="19392"/>
                </a:xfrm>
                <a:custGeom>
                  <a:avLst/>
                  <a:gdLst/>
                  <a:ahLst/>
                  <a:cxnLst/>
                  <a:rect l="l" t="t" r="r" b="b"/>
                  <a:pathLst>
                    <a:path w="33778" h="19392" extrusionOk="0">
                      <a:moveTo>
                        <a:pt x="679" y="9411"/>
                      </a:moveTo>
                      <a:lnTo>
                        <a:pt x="17335" y="18936"/>
                      </a:lnTo>
                      <a:cubicBezTo>
                        <a:pt x="18563" y="19545"/>
                        <a:pt x="20008" y="19545"/>
                        <a:pt x="21237" y="18936"/>
                      </a:cubicBezTo>
                      <a:lnTo>
                        <a:pt x="32849" y="12173"/>
                      </a:lnTo>
                      <a:cubicBezTo>
                        <a:pt x="33991" y="11506"/>
                        <a:pt x="34181" y="10554"/>
                        <a:pt x="32849" y="9982"/>
                      </a:cubicBezTo>
                      <a:lnTo>
                        <a:pt x="16193" y="457"/>
                      </a:lnTo>
                      <a:cubicBezTo>
                        <a:pt x="14964" y="-152"/>
                        <a:pt x="13519" y="-152"/>
                        <a:pt x="12290" y="457"/>
                      </a:cubicBezTo>
                      <a:lnTo>
                        <a:pt x="679" y="7220"/>
                      </a:lnTo>
                      <a:cubicBezTo>
                        <a:pt x="-178" y="7791"/>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0" name="Google Shape;2180;p34"/>
                <p:cNvSpPr/>
                <p:nvPr/>
              </p:nvSpPr>
              <p:spPr>
                <a:xfrm>
                  <a:off x="4538177" y="4968068"/>
                  <a:ext cx="98308" cy="56826"/>
                </a:xfrm>
                <a:custGeom>
                  <a:avLst/>
                  <a:gdLst/>
                  <a:ahLst/>
                  <a:cxnLst/>
                  <a:rect l="l" t="t" r="r" b="b"/>
                  <a:pathLst>
                    <a:path w="98308" h="56826" extrusionOk="0">
                      <a:moveTo>
                        <a:pt x="716" y="9411"/>
                      </a:moveTo>
                      <a:lnTo>
                        <a:pt x="81902" y="56369"/>
                      </a:lnTo>
                      <a:cubicBezTo>
                        <a:pt x="83131" y="56978"/>
                        <a:pt x="84576" y="56978"/>
                        <a:pt x="85804" y="56369"/>
                      </a:cubicBezTo>
                      <a:lnTo>
                        <a:pt x="97416" y="49606"/>
                      </a:lnTo>
                      <a:cubicBezTo>
                        <a:pt x="98558" y="48939"/>
                        <a:pt x="98653" y="47987"/>
                        <a:pt x="97416" y="47415"/>
                      </a:cubicBezTo>
                      <a:lnTo>
                        <a:pt x="16230" y="457"/>
                      </a:lnTo>
                      <a:cubicBezTo>
                        <a:pt x="15001" y="-152"/>
                        <a:pt x="13556" y="-152"/>
                        <a:pt x="12327" y="457"/>
                      </a:cubicBezTo>
                      <a:lnTo>
                        <a:pt x="716" y="7220"/>
                      </a:lnTo>
                      <a:cubicBezTo>
                        <a:pt x="-141" y="7887"/>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1" name="Google Shape;2181;p34"/>
                <p:cNvSpPr/>
                <p:nvPr/>
              </p:nvSpPr>
              <p:spPr>
                <a:xfrm>
                  <a:off x="4683753" y="5013502"/>
                  <a:ext cx="29387" cy="16916"/>
                </a:xfrm>
                <a:custGeom>
                  <a:avLst/>
                  <a:gdLst/>
                  <a:ahLst/>
                  <a:cxnLst/>
                  <a:rect l="l" t="t" r="r" b="b"/>
                  <a:pathLst>
                    <a:path w="29387" h="16916" extrusionOk="0">
                      <a:moveTo>
                        <a:pt x="761" y="9411"/>
                      </a:moveTo>
                      <a:lnTo>
                        <a:pt x="12944" y="16459"/>
                      </a:lnTo>
                      <a:cubicBezTo>
                        <a:pt x="14173" y="17069"/>
                        <a:pt x="15618" y="17069"/>
                        <a:pt x="16846" y="16459"/>
                      </a:cubicBezTo>
                      <a:lnTo>
                        <a:pt x="28458" y="9792"/>
                      </a:lnTo>
                      <a:cubicBezTo>
                        <a:pt x="29600" y="9125"/>
                        <a:pt x="29791" y="8077"/>
                        <a:pt x="28458" y="7506"/>
                      </a:cubicBezTo>
                      <a:lnTo>
                        <a:pt x="16275" y="457"/>
                      </a:lnTo>
                      <a:cubicBezTo>
                        <a:pt x="15047" y="-152"/>
                        <a:pt x="13602" y="-152"/>
                        <a:pt x="12373" y="457"/>
                      </a:cubicBezTo>
                      <a:lnTo>
                        <a:pt x="666" y="7125"/>
                      </a:lnTo>
                      <a:cubicBezTo>
                        <a:pt x="-190" y="7792"/>
                        <a:pt x="-286" y="8839"/>
                        <a:pt x="761"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2" name="Google Shape;2182;p34"/>
                <p:cNvSpPr/>
                <p:nvPr/>
              </p:nvSpPr>
              <p:spPr>
                <a:xfrm>
                  <a:off x="4666502" y="5003310"/>
                  <a:ext cx="29374" cy="17106"/>
                </a:xfrm>
                <a:custGeom>
                  <a:avLst/>
                  <a:gdLst/>
                  <a:ahLst/>
                  <a:cxnLst/>
                  <a:rect l="l" t="t" r="r" b="b"/>
                  <a:pathLst>
                    <a:path w="29374" h="17106" extrusionOk="0">
                      <a:moveTo>
                        <a:pt x="690" y="9601"/>
                      </a:moveTo>
                      <a:lnTo>
                        <a:pt x="12873" y="16650"/>
                      </a:lnTo>
                      <a:cubicBezTo>
                        <a:pt x="14102" y="17259"/>
                        <a:pt x="15546" y="17259"/>
                        <a:pt x="16775" y="16650"/>
                      </a:cubicBezTo>
                      <a:lnTo>
                        <a:pt x="28482" y="9982"/>
                      </a:lnTo>
                      <a:cubicBezTo>
                        <a:pt x="29624" y="9316"/>
                        <a:pt x="29719" y="8268"/>
                        <a:pt x="28482" y="7696"/>
                      </a:cubicBezTo>
                      <a:lnTo>
                        <a:pt x="16109" y="457"/>
                      </a:lnTo>
                      <a:cubicBezTo>
                        <a:pt x="14880" y="-152"/>
                        <a:pt x="13435" y="-152"/>
                        <a:pt x="12207" y="457"/>
                      </a:cubicBezTo>
                      <a:lnTo>
                        <a:pt x="595" y="7220"/>
                      </a:lnTo>
                      <a:cubicBezTo>
                        <a:pt x="-167" y="7982"/>
                        <a:pt x="-262" y="9030"/>
                        <a:pt x="690"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3" name="Google Shape;2183;p34"/>
                <p:cNvSpPr/>
                <p:nvPr/>
              </p:nvSpPr>
              <p:spPr>
                <a:xfrm>
                  <a:off x="4649277" y="4993405"/>
                  <a:ext cx="29313" cy="17011"/>
                </a:xfrm>
                <a:custGeom>
                  <a:avLst/>
                  <a:gdLst/>
                  <a:ahLst/>
                  <a:cxnLst/>
                  <a:rect l="l" t="t" r="r" b="b"/>
                  <a:pathLst>
                    <a:path w="29313" h="17011" extrusionOk="0">
                      <a:moveTo>
                        <a:pt x="688" y="9506"/>
                      </a:moveTo>
                      <a:lnTo>
                        <a:pt x="12871" y="16554"/>
                      </a:lnTo>
                      <a:cubicBezTo>
                        <a:pt x="14099" y="17164"/>
                        <a:pt x="15544" y="17164"/>
                        <a:pt x="16773" y="16554"/>
                      </a:cubicBezTo>
                      <a:lnTo>
                        <a:pt x="28385" y="9791"/>
                      </a:lnTo>
                      <a:cubicBezTo>
                        <a:pt x="29527" y="9125"/>
                        <a:pt x="29717" y="8077"/>
                        <a:pt x="28385" y="7506"/>
                      </a:cubicBezTo>
                      <a:lnTo>
                        <a:pt x="16202" y="457"/>
                      </a:lnTo>
                      <a:cubicBezTo>
                        <a:pt x="14973" y="-152"/>
                        <a:pt x="13528" y="-152"/>
                        <a:pt x="12299" y="457"/>
                      </a:cubicBezTo>
                      <a:lnTo>
                        <a:pt x="973" y="7220"/>
                      </a:lnTo>
                      <a:cubicBezTo>
                        <a:pt x="-169" y="7982"/>
                        <a:pt x="-359" y="8934"/>
                        <a:pt x="688"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4" name="Google Shape;2184;p34"/>
                <p:cNvSpPr/>
                <p:nvPr/>
              </p:nvSpPr>
              <p:spPr>
                <a:xfrm>
                  <a:off x="4631964" y="4983594"/>
                  <a:ext cx="29363" cy="16916"/>
                </a:xfrm>
                <a:custGeom>
                  <a:avLst/>
                  <a:gdLst/>
                  <a:ahLst/>
                  <a:cxnLst/>
                  <a:rect l="l" t="t" r="r" b="b"/>
                  <a:pathLst>
                    <a:path w="29363" h="16916" extrusionOk="0">
                      <a:moveTo>
                        <a:pt x="679" y="9411"/>
                      </a:moveTo>
                      <a:lnTo>
                        <a:pt x="12957" y="16459"/>
                      </a:lnTo>
                      <a:cubicBezTo>
                        <a:pt x="14152" y="17069"/>
                        <a:pt x="15568" y="17069"/>
                        <a:pt x="16764" y="16459"/>
                      </a:cubicBezTo>
                      <a:lnTo>
                        <a:pt x="28470" y="9696"/>
                      </a:lnTo>
                      <a:cubicBezTo>
                        <a:pt x="29613" y="9030"/>
                        <a:pt x="29708" y="8077"/>
                        <a:pt x="28470" y="7506"/>
                      </a:cubicBezTo>
                      <a:lnTo>
                        <a:pt x="16193" y="457"/>
                      </a:lnTo>
                      <a:cubicBezTo>
                        <a:pt x="14997" y="-152"/>
                        <a:pt x="13581" y="-152"/>
                        <a:pt x="12385" y="457"/>
                      </a:cubicBezTo>
                      <a:lnTo>
                        <a:pt x="679" y="7220"/>
                      </a:lnTo>
                      <a:cubicBezTo>
                        <a:pt x="-178" y="7506"/>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5" name="Google Shape;2185;p34"/>
                <p:cNvSpPr/>
                <p:nvPr/>
              </p:nvSpPr>
              <p:spPr>
                <a:xfrm>
                  <a:off x="4614700" y="4973593"/>
                  <a:ext cx="29376" cy="16916"/>
                </a:xfrm>
                <a:custGeom>
                  <a:avLst/>
                  <a:gdLst/>
                  <a:ahLst/>
                  <a:cxnLst/>
                  <a:rect l="l" t="t" r="r" b="b"/>
                  <a:pathLst>
                    <a:path w="29376" h="16916" extrusionOk="0">
                      <a:moveTo>
                        <a:pt x="716" y="9411"/>
                      </a:moveTo>
                      <a:lnTo>
                        <a:pt x="12898" y="16459"/>
                      </a:lnTo>
                      <a:cubicBezTo>
                        <a:pt x="14127" y="17069"/>
                        <a:pt x="15572" y="17069"/>
                        <a:pt x="16801" y="16459"/>
                      </a:cubicBezTo>
                      <a:lnTo>
                        <a:pt x="28412" y="9792"/>
                      </a:lnTo>
                      <a:cubicBezTo>
                        <a:pt x="29650" y="9125"/>
                        <a:pt x="29745" y="8077"/>
                        <a:pt x="28412" y="7506"/>
                      </a:cubicBezTo>
                      <a:lnTo>
                        <a:pt x="16230" y="457"/>
                      </a:lnTo>
                      <a:cubicBezTo>
                        <a:pt x="15001" y="-152"/>
                        <a:pt x="13556" y="-152"/>
                        <a:pt x="12327" y="457"/>
                      </a:cubicBezTo>
                      <a:lnTo>
                        <a:pt x="716" y="7125"/>
                      </a:lnTo>
                      <a:cubicBezTo>
                        <a:pt x="-141" y="7982"/>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6" name="Google Shape;2186;p34"/>
                <p:cNvSpPr/>
                <p:nvPr/>
              </p:nvSpPr>
              <p:spPr>
                <a:xfrm>
                  <a:off x="4597237" y="4963591"/>
                  <a:ext cx="29541" cy="16916"/>
                </a:xfrm>
                <a:custGeom>
                  <a:avLst/>
                  <a:gdLst/>
                  <a:ahLst/>
                  <a:cxnLst/>
                  <a:rect l="l" t="t" r="r" b="b"/>
                  <a:pathLst>
                    <a:path w="29541" h="16916" extrusionOk="0">
                      <a:moveTo>
                        <a:pt x="857" y="9411"/>
                      </a:moveTo>
                      <a:lnTo>
                        <a:pt x="13135" y="16459"/>
                      </a:lnTo>
                      <a:cubicBezTo>
                        <a:pt x="14363" y="17069"/>
                        <a:pt x="15808" y="17069"/>
                        <a:pt x="17037" y="16459"/>
                      </a:cubicBezTo>
                      <a:lnTo>
                        <a:pt x="28648" y="9792"/>
                      </a:lnTo>
                      <a:cubicBezTo>
                        <a:pt x="29791" y="9125"/>
                        <a:pt x="29886" y="8077"/>
                        <a:pt x="28648" y="7506"/>
                      </a:cubicBezTo>
                      <a:lnTo>
                        <a:pt x="16466" y="457"/>
                      </a:lnTo>
                      <a:cubicBezTo>
                        <a:pt x="15237" y="-152"/>
                        <a:pt x="13792" y="-152"/>
                        <a:pt x="12563" y="457"/>
                      </a:cubicBezTo>
                      <a:lnTo>
                        <a:pt x="857" y="7220"/>
                      </a:lnTo>
                      <a:cubicBezTo>
                        <a:pt x="-286" y="7791"/>
                        <a:pt x="-286" y="8458"/>
                        <a:pt x="857"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7" name="Google Shape;2187;p34"/>
                <p:cNvSpPr/>
                <p:nvPr/>
              </p:nvSpPr>
              <p:spPr>
                <a:xfrm>
                  <a:off x="4580242" y="4953400"/>
                  <a:ext cx="29308" cy="17106"/>
                </a:xfrm>
                <a:custGeom>
                  <a:avLst/>
                  <a:gdLst/>
                  <a:ahLst/>
                  <a:cxnLst/>
                  <a:rect l="l" t="t" r="r" b="b"/>
                  <a:pathLst>
                    <a:path w="29308" h="17106" extrusionOk="0">
                      <a:moveTo>
                        <a:pt x="624" y="9601"/>
                      </a:moveTo>
                      <a:lnTo>
                        <a:pt x="12807" y="16650"/>
                      </a:lnTo>
                      <a:cubicBezTo>
                        <a:pt x="14036" y="17259"/>
                        <a:pt x="15481" y="17259"/>
                        <a:pt x="16709" y="16650"/>
                      </a:cubicBezTo>
                      <a:lnTo>
                        <a:pt x="28416" y="9887"/>
                      </a:lnTo>
                      <a:cubicBezTo>
                        <a:pt x="29558" y="9220"/>
                        <a:pt x="29654" y="8268"/>
                        <a:pt x="28416" y="7601"/>
                      </a:cubicBezTo>
                      <a:lnTo>
                        <a:pt x="16709" y="457"/>
                      </a:lnTo>
                      <a:cubicBezTo>
                        <a:pt x="15481" y="-152"/>
                        <a:pt x="14036" y="-152"/>
                        <a:pt x="12807" y="457"/>
                      </a:cubicBezTo>
                      <a:lnTo>
                        <a:pt x="1195" y="7220"/>
                      </a:lnTo>
                      <a:cubicBezTo>
                        <a:pt x="-232" y="8077"/>
                        <a:pt x="-327" y="9125"/>
                        <a:pt x="624"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8" name="Google Shape;2188;p34"/>
                <p:cNvSpPr/>
                <p:nvPr/>
              </p:nvSpPr>
              <p:spPr>
                <a:xfrm>
                  <a:off x="4562889" y="4943589"/>
                  <a:ext cx="29375" cy="16916"/>
                </a:xfrm>
                <a:custGeom>
                  <a:avLst/>
                  <a:gdLst/>
                  <a:ahLst/>
                  <a:cxnLst/>
                  <a:rect l="l" t="t" r="r" b="b"/>
                  <a:pathLst>
                    <a:path w="29375" h="16916" extrusionOk="0">
                      <a:moveTo>
                        <a:pt x="750" y="9411"/>
                      </a:moveTo>
                      <a:lnTo>
                        <a:pt x="12933" y="16459"/>
                      </a:lnTo>
                      <a:cubicBezTo>
                        <a:pt x="14161" y="17069"/>
                        <a:pt x="15606" y="17069"/>
                        <a:pt x="16835" y="16459"/>
                      </a:cubicBezTo>
                      <a:lnTo>
                        <a:pt x="28447" y="9696"/>
                      </a:lnTo>
                      <a:cubicBezTo>
                        <a:pt x="29589" y="9030"/>
                        <a:pt x="29779" y="8077"/>
                        <a:pt x="28447" y="7506"/>
                      </a:cubicBezTo>
                      <a:lnTo>
                        <a:pt x="16264" y="457"/>
                      </a:lnTo>
                      <a:cubicBezTo>
                        <a:pt x="15035" y="-152"/>
                        <a:pt x="13590" y="-152"/>
                        <a:pt x="12362" y="457"/>
                      </a:cubicBezTo>
                      <a:lnTo>
                        <a:pt x="750" y="7220"/>
                      </a:lnTo>
                      <a:cubicBezTo>
                        <a:pt x="-202" y="7887"/>
                        <a:pt x="-297" y="9411"/>
                        <a:pt x="75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9" name="Google Shape;2189;p34"/>
                <p:cNvSpPr/>
                <p:nvPr/>
              </p:nvSpPr>
              <p:spPr>
                <a:xfrm>
                  <a:off x="4545668" y="4933492"/>
                  <a:ext cx="29333" cy="17487"/>
                </a:xfrm>
                <a:custGeom>
                  <a:avLst/>
                  <a:gdLst/>
                  <a:ahLst/>
                  <a:cxnLst/>
                  <a:rect l="l" t="t" r="r" b="b"/>
                  <a:pathLst>
                    <a:path w="29333" h="17487" extrusionOk="0">
                      <a:moveTo>
                        <a:pt x="649" y="9982"/>
                      </a:moveTo>
                      <a:lnTo>
                        <a:pt x="12832" y="17031"/>
                      </a:lnTo>
                      <a:cubicBezTo>
                        <a:pt x="14060" y="17640"/>
                        <a:pt x="15505" y="17640"/>
                        <a:pt x="16734" y="17031"/>
                      </a:cubicBezTo>
                      <a:lnTo>
                        <a:pt x="28441" y="10363"/>
                      </a:lnTo>
                      <a:cubicBezTo>
                        <a:pt x="29583" y="9696"/>
                        <a:pt x="29678" y="8649"/>
                        <a:pt x="28441" y="8077"/>
                      </a:cubicBezTo>
                      <a:lnTo>
                        <a:pt x="16448" y="457"/>
                      </a:lnTo>
                      <a:cubicBezTo>
                        <a:pt x="15253" y="-152"/>
                        <a:pt x="13837" y="-152"/>
                        <a:pt x="12641" y="457"/>
                      </a:cubicBezTo>
                      <a:lnTo>
                        <a:pt x="934" y="7125"/>
                      </a:lnTo>
                      <a:cubicBezTo>
                        <a:pt x="-208" y="7982"/>
                        <a:pt x="-303" y="9030"/>
                        <a:pt x="649" y="9982"/>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0" name="Google Shape;2190;p34"/>
                <p:cNvSpPr/>
                <p:nvPr/>
              </p:nvSpPr>
              <p:spPr>
                <a:xfrm>
                  <a:off x="4528402" y="4923967"/>
                  <a:ext cx="29313" cy="16630"/>
                </a:xfrm>
                <a:custGeom>
                  <a:avLst/>
                  <a:gdLst/>
                  <a:ahLst/>
                  <a:cxnLst/>
                  <a:rect l="l" t="t" r="r" b="b"/>
                  <a:pathLst>
                    <a:path w="29313" h="16630" extrusionOk="0">
                      <a:moveTo>
                        <a:pt x="688" y="9125"/>
                      </a:moveTo>
                      <a:lnTo>
                        <a:pt x="12871" y="16173"/>
                      </a:lnTo>
                      <a:cubicBezTo>
                        <a:pt x="14099" y="16783"/>
                        <a:pt x="15544" y="16783"/>
                        <a:pt x="16773" y="16173"/>
                      </a:cubicBezTo>
                      <a:lnTo>
                        <a:pt x="28384" y="9506"/>
                      </a:lnTo>
                      <a:cubicBezTo>
                        <a:pt x="29527" y="8839"/>
                        <a:pt x="29717" y="7791"/>
                        <a:pt x="28384" y="7220"/>
                      </a:cubicBezTo>
                      <a:lnTo>
                        <a:pt x="16487" y="457"/>
                      </a:lnTo>
                      <a:cubicBezTo>
                        <a:pt x="15259" y="-152"/>
                        <a:pt x="13814" y="-152"/>
                        <a:pt x="12585" y="457"/>
                      </a:cubicBezTo>
                      <a:lnTo>
                        <a:pt x="973" y="7220"/>
                      </a:lnTo>
                      <a:cubicBezTo>
                        <a:pt x="-169" y="7601"/>
                        <a:pt x="-359" y="8553"/>
                        <a:pt x="688" y="912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1" name="Google Shape;2191;p34"/>
                <p:cNvSpPr/>
                <p:nvPr/>
              </p:nvSpPr>
              <p:spPr>
                <a:xfrm>
                  <a:off x="4511410" y="4913585"/>
                  <a:ext cx="29041" cy="17011"/>
                </a:xfrm>
                <a:custGeom>
                  <a:avLst/>
                  <a:gdLst/>
                  <a:ahLst/>
                  <a:cxnLst/>
                  <a:rect l="l" t="t" r="r" b="b"/>
                  <a:pathLst>
                    <a:path w="29041" h="17011" extrusionOk="0">
                      <a:moveTo>
                        <a:pt x="357" y="9506"/>
                      </a:moveTo>
                      <a:lnTo>
                        <a:pt x="12635" y="16554"/>
                      </a:lnTo>
                      <a:cubicBezTo>
                        <a:pt x="13830" y="17164"/>
                        <a:pt x="15247" y="17164"/>
                        <a:pt x="16442" y="16554"/>
                      </a:cubicBezTo>
                      <a:lnTo>
                        <a:pt x="28149" y="9792"/>
                      </a:lnTo>
                      <a:cubicBezTo>
                        <a:pt x="29291" y="9125"/>
                        <a:pt x="29386" y="8172"/>
                        <a:pt x="28149" y="7506"/>
                      </a:cubicBezTo>
                      <a:lnTo>
                        <a:pt x="15966" y="457"/>
                      </a:lnTo>
                      <a:cubicBezTo>
                        <a:pt x="14737" y="-152"/>
                        <a:pt x="13293" y="-152"/>
                        <a:pt x="12064" y="457"/>
                      </a:cubicBezTo>
                      <a:lnTo>
                        <a:pt x="357" y="7220"/>
                      </a:lnTo>
                      <a:cubicBezTo>
                        <a:pt x="-119" y="7982"/>
                        <a:pt x="-119" y="8934"/>
                        <a:pt x="357"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2" name="Google Shape;2192;p34"/>
                <p:cNvSpPr/>
                <p:nvPr/>
              </p:nvSpPr>
              <p:spPr>
                <a:xfrm>
                  <a:off x="4493824" y="4903774"/>
                  <a:ext cx="29376" cy="16916"/>
                </a:xfrm>
                <a:custGeom>
                  <a:avLst/>
                  <a:gdLst/>
                  <a:ahLst/>
                  <a:cxnLst/>
                  <a:rect l="l" t="t" r="r" b="b"/>
                  <a:pathLst>
                    <a:path w="29376" h="16916" extrusionOk="0">
                      <a:moveTo>
                        <a:pt x="716" y="9411"/>
                      </a:moveTo>
                      <a:lnTo>
                        <a:pt x="12898" y="16459"/>
                      </a:lnTo>
                      <a:cubicBezTo>
                        <a:pt x="14127" y="17069"/>
                        <a:pt x="15572" y="17069"/>
                        <a:pt x="16801" y="16459"/>
                      </a:cubicBezTo>
                      <a:lnTo>
                        <a:pt x="28412" y="9696"/>
                      </a:lnTo>
                      <a:cubicBezTo>
                        <a:pt x="29650" y="9030"/>
                        <a:pt x="29745" y="8077"/>
                        <a:pt x="28412" y="7506"/>
                      </a:cubicBezTo>
                      <a:lnTo>
                        <a:pt x="16230" y="457"/>
                      </a:lnTo>
                      <a:cubicBezTo>
                        <a:pt x="15001" y="-152"/>
                        <a:pt x="13556" y="-152"/>
                        <a:pt x="12327" y="457"/>
                      </a:cubicBezTo>
                      <a:lnTo>
                        <a:pt x="716" y="7220"/>
                      </a:lnTo>
                      <a:cubicBezTo>
                        <a:pt x="-141" y="7791"/>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3" name="Google Shape;2193;p34"/>
                <p:cNvSpPr/>
                <p:nvPr/>
              </p:nvSpPr>
              <p:spPr>
                <a:xfrm>
                  <a:off x="4701039" y="5023503"/>
                  <a:ext cx="42331" cy="24441"/>
                </a:xfrm>
                <a:custGeom>
                  <a:avLst/>
                  <a:gdLst/>
                  <a:ahLst/>
                  <a:cxnLst/>
                  <a:rect l="l" t="t" r="r" b="b"/>
                  <a:pathLst>
                    <a:path w="42331" h="24441" extrusionOk="0">
                      <a:moveTo>
                        <a:pt x="607" y="9411"/>
                      </a:moveTo>
                      <a:lnTo>
                        <a:pt x="25829" y="23984"/>
                      </a:lnTo>
                      <a:cubicBezTo>
                        <a:pt x="27058" y="24594"/>
                        <a:pt x="28503" y="24594"/>
                        <a:pt x="29732" y="23984"/>
                      </a:cubicBezTo>
                      <a:lnTo>
                        <a:pt x="41439" y="17221"/>
                      </a:lnTo>
                      <a:cubicBezTo>
                        <a:pt x="42581" y="16555"/>
                        <a:pt x="42676" y="15602"/>
                        <a:pt x="41439" y="15031"/>
                      </a:cubicBezTo>
                      <a:lnTo>
                        <a:pt x="16121" y="457"/>
                      </a:lnTo>
                      <a:cubicBezTo>
                        <a:pt x="14892" y="-152"/>
                        <a:pt x="13448" y="-152"/>
                        <a:pt x="12219" y="457"/>
                      </a:cubicBezTo>
                      <a:lnTo>
                        <a:pt x="607" y="7220"/>
                      </a:lnTo>
                      <a:cubicBezTo>
                        <a:pt x="-154" y="7792"/>
                        <a:pt x="-249" y="8839"/>
                        <a:pt x="607"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4" name="Google Shape;2194;p34"/>
                <p:cNvSpPr/>
                <p:nvPr/>
              </p:nvSpPr>
              <p:spPr>
                <a:xfrm>
                  <a:off x="4675609" y="5027945"/>
                  <a:ext cx="29345" cy="17142"/>
                </a:xfrm>
                <a:custGeom>
                  <a:avLst/>
                  <a:gdLst/>
                  <a:ahLst/>
                  <a:cxnLst/>
                  <a:rect l="l" t="t" r="r" b="b"/>
                  <a:pathLst>
                    <a:path w="29345" h="17142" extrusionOk="0">
                      <a:moveTo>
                        <a:pt x="720" y="9541"/>
                      </a:moveTo>
                      <a:lnTo>
                        <a:pt x="12903" y="16685"/>
                      </a:lnTo>
                      <a:cubicBezTo>
                        <a:pt x="14131" y="17295"/>
                        <a:pt x="15576" y="17295"/>
                        <a:pt x="16805" y="16685"/>
                      </a:cubicBezTo>
                      <a:lnTo>
                        <a:pt x="28416" y="9923"/>
                      </a:lnTo>
                      <a:cubicBezTo>
                        <a:pt x="29559" y="9256"/>
                        <a:pt x="29749" y="8303"/>
                        <a:pt x="28416" y="7732"/>
                      </a:cubicBezTo>
                      <a:lnTo>
                        <a:pt x="16519" y="493"/>
                      </a:lnTo>
                      <a:cubicBezTo>
                        <a:pt x="15302" y="-164"/>
                        <a:pt x="13834" y="-164"/>
                        <a:pt x="12617" y="493"/>
                      </a:cubicBezTo>
                      <a:lnTo>
                        <a:pt x="1005" y="7256"/>
                      </a:lnTo>
                      <a:cubicBezTo>
                        <a:pt x="-232" y="8017"/>
                        <a:pt x="-327" y="8970"/>
                        <a:pt x="720" y="954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5" name="Google Shape;2195;p34"/>
                <p:cNvSpPr/>
                <p:nvPr/>
              </p:nvSpPr>
              <p:spPr>
                <a:xfrm>
                  <a:off x="4658328" y="5018170"/>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1" y="9696"/>
                      </a:lnTo>
                      <a:cubicBezTo>
                        <a:pt x="29613" y="9030"/>
                        <a:pt x="29708" y="8077"/>
                        <a:pt x="28471" y="7506"/>
                      </a:cubicBezTo>
                      <a:lnTo>
                        <a:pt x="16193" y="457"/>
                      </a:lnTo>
                      <a:cubicBezTo>
                        <a:pt x="14997" y="-152"/>
                        <a:pt x="13581" y="-152"/>
                        <a:pt x="12385"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6" name="Google Shape;2196;p34"/>
                <p:cNvSpPr/>
                <p:nvPr/>
              </p:nvSpPr>
              <p:spPr>
                <a:xfrm>
                  <a:off x="4641064" y="5008168"/>
                  <a:ext cx="29341" cy="16916"/>
                </a:xfrm>
                <a:custGeom>
                  <a:avLst/>
                  <a:gdLst/>
                  <a:ahLst/>
                  <a:cxnLst/>
                  <a:rect l="l" t="t" r="r" b="b"/>
                  <a:pathLst>
                    <a:path w="29341" h="16916" extrusionOk="0">
                      <a:moveTo>
                        <a:pt x="716" y="9411"/>
                      </a:moveTo>
                      <a:lnTo>
                        <a:pt x="12898" y="16459"/>
                      </a:lnTo>
                      <a:cubicBezTo>
                        <a:pt x="14127" y="17069"/>
                        <a:pt x="15572" y="17069"/>
                        <a:pt x="16801" y="16459"/>
                      </a:cubicBezTo>
                      <a:lnTo>
                        <a:pt x="28412" y="9792"/>
                      </a:lnTo>
                      <a:cubicBezTo>
                        <a:pt x="29554" y="9125"/>
                        <a:pt x="29745" y="8077"/>
                        <a:pt x="28412" y="7506"/>
                      </a:cubicBezTo>
                      <a:lnTo>
                        <a:pt x="16230" y="457"/>
                      </a:lnTo>
                      <a:cubicBezTo>
                        <a:pt x="15001" y="-152"/>
                        <a:pt x="13556" y="-152"/>
                        <a:pt x="12327" y="457"/>
                      </a:cubicBezTo>
                      <a:lnTo>
                        <a:pt x="716" y="7125"/>
                      </a:lnTo>
                      <a:cubicBezTo>
                        <a:pt x="-141" y="7791"/>
                        <a:pt x="-331" y="8839"/>
                        <a:pt x="716"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7" name="Google Shape;2197;p34"/>
                <p:cNvSpPr/>
                <p:nvPr/>
              </p:nvSpPr>
              <p:spPr>
                <a:xfrm>
                  <a:off x="4623779" y="4998072"/>
                  <a:ext cx="29363" cy="17011"/>
                </a:xfrm>
                <a:custGeom>
                  <a:avLst/>
                  <a:gdLst/>
                  <a:ahLst/>
                  <a:cxnLst/>
                  <a:rect l="l" t="t" r="r" b="b"/>
                  <a:pathLst>
                    <a:path w="29363" h="17011" extrusionOk="0">
                      <a:moveTo>
                        <a:pt x="679" y="9506"/>
                      </a:moveTo>
                      <a:lnTo>
                        <a:pt x="12957" y="16554"/>
                      </a:lnTo>
                      <a:cubicBezTo>
                        <a:pt x="14185" y="17164"/>
                        <a:pt x="15630" y="17164"/>
                        <a:pt x="16859" y="16554"/>
                      </a:cubicBezTo>
                      <a:lnTo>
                        <a:pt x="28470" y="9792"/>
                      </a:lnTo>
                      <a:cubicBezTo>
                        <a:pt x="29613" y="9125"/>
                        <a:pt x="29708" y="8077"/>
                        <a:pt x="28470" y="7506"/>
                      </a:cubicBezTo>
                      <a:lnTo>
                        <a:pt x="16288" y="457"/>
                      </a:lnTo>
                      <a:cubicBezTo>
                        <a:pt x="15059" y="-152"/>
                        <a:pt x="13614" y="-152"/>
                        <a:pt x="12385" y="457"/>
                      </a:cubicBezTo>
                      <a:lnTo>
                        <a:pt x="679" y="7220"/>
                      </a:lnTo>
                      <a:cubicBezTo>
                        <a:pt x="-178" y="7982"/>
                        <a:pt x="-273" y="8935"/>
                        <a:pt x="679"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8" name="Google Shape;2198;p34"/>
                <p:cNvSpPr/>
                <p:nvPr/>
              </p:nvSpPr>
              <p:spPr>
                <a:xfrm>
                  <a:off x="4606671" y="4988070"/>
                  <a:ext cx="29244" cy="17106"/>
                </a:xfrm>
                <a:custGeom>
                  <a:avLst/>
                  <a:gdLst/>
                  <a:ahLst/>
                  <a:cxnLst/>
                  <a:rect l="l" t="t" r="r" b="b"/>
                  <a:pathLst>
                    <a:path w="29244" h="17106" extrusionOk="0">
                      <a:moveTo>
                        <a:pt x="560" y="9601"/>
                      </a:moveTo>
                      <a:lnTo>
                        <a:pt x="12742" y="16650"/>
                      </a:lnTo>
                      <a:cubicBezTo>
                        <a:pt x="13971" y="17259"/>
                        <a:pt x="15416" y="17259"/>
                        <a:pt x="16645" y="16650"/>
                      </a:cubicBezTo>
                      <a:lnTo>
                        <a:pt x="28352" y="9697"/>
                      </a:lnTo>
                      <a:cubicBezTo>
                        <a:pt x="29494" y="9030"/>
                        <a:pt x="29589" y="8077"/>
                        <a:pt x="28352" y="7506"/>
                      </a:cubicBezTo>
                      <a:lnTo>
                        <a:pt x="16169" y="457"/>
                      </a:lnTo>
                      <a:cubicBezTo>
                        <a:pt x="14940" y="-152"/>
                        <a:pt x="13495" y="-152"/>
                        <a:pt x="12267" y="457"/>
                      </a:cubicBezTo>
                      <a:lnTo>
                        <a:pt x="655" y="7220"/>
                      </a:lnTo>
                      <a:cubicBezTo>
                        <a:pt x="-202" y="7982"/>
                        <a:pt x="-202" y="9030"/>
                        <a:pt x="560" y="96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9" name="Google Shape;2199;p34"/>
                <p:cNvSpPr/>
                <p:nvPr/>
              </p:nvSpPr>
              <p:spPr>
                <a:xfrm>
                  <a:off x="4589253" y="4978260"/>
                  <a:ext cx="29376" cy="16916"/>
                </a:xfrm>
                <a:custGeom>
                  <a:avLst/>
                  <a:gdLst/>
                  <a:ahLst/>
                  <a:cxnLst/>
                  <a:rect l="l" t="t" r="r" b="b"/>
                  <a:pathLst>
                    <a:path w="29376" h="16916" extrusionOk="0">
                      <a:moveTo>
                        <a:pt x="750" y="9411"/>
                      </a:moveTo>
                      <a:lnTo>
                        <a:pt x="12933" y="16459"/>
                      </a:lnTo>
                      <a:cubicBezTo>
                        <a:pt x="14161" y="17069"/>
                        <a:pt x="15606" y="17069"/>
                        <a:pt x="16835" y="16459"/>
                      </a:cubicBezTo>
                      <a:lnTo>
                        <a:pt x="28447" y="9792"/>
                      </a:lnTo>
                      <a:cubicBezTo>
                        <a:pt x="29589" y="9125"/>
                        <a:pt x="29779" y="8077"/>
                        <a:pt x="28447" y="7506"/>
                      </a:cubicBezTo>
                      <a:lnTo>
                        <a:pt x="16264" y="457"/>
                      </a:lnTo>
                      <a:cubicBezTo>
                        <a:pt x="15035" y="-152"/>
                        <a:pt x="13590" y="-152"/>
                        <a:pt x="12362" y="457"/>
                      </a:cubicBezTo>
                      <a:lnTo>
                        <a:pt x="750" y="7125"/>
                      </a:lnTo>
                      <a:cubicBezTo>
                        <a:pt x="-202" y="7792"/>
                        <a:pt x="-297" y="8839"/>
                        <a:pt x="75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0" name="Google Shape;2200;p34"/>
                <p:cNvSpPr/>
                <p:nvPr/>
              </p:nvSpPr>
              <p:spPr>
                <a:xfrm>
                  <a:off x="4572002" y="4968259"/>
                  <a:ext cx="29363" cy="16916"/>
                </a:xfrm>
                <a:custGeom>
                  <a:avLst/>
                  <a:gdLst/>
                  <a:ahLst/>
                  <a:cxnLst/>
                  <a:rect l="l" t="t" r="r" b="b"/>
                  <a:pathLst>
                    <a:path w="29363" h="16916" extrusionOk="0">
                      <a:moveTo>
                        <a:pt x="679" y="9411"/>
                      </a:moveTo>
                      <a:lnTo>
                        <a:pt x="12861" y="16459"/>
                      </a:lnTo>
                      <a:cubicBezTo>
                        <a:pt x="14090" y="17069"/>
                        <a:pt x="15535" y="17069"/>
                        <a:pt x="16764" y="16459"/>
                      </a:cubicBezTo>
                      <a:lnTo>
                        <a:pt x="28470" y="9792"/>
                      </a:lnTo>
                      <a:cubicBezTo>
                        <a:pt x="29613" y="9125"/>
                        <a:pt x="29708" y="8077"/>
                        <a:pt x="28470" y="7506"/>
                      </a:cubicBezTo>
                      <a:lnTo>
                        <a:pt x="16193" y="457"/>
                      </a:lnTo>
                      <a:cubicBezTo>
                        <a:pt x="14997" y="-152"/>
                        <a:pt x="13581" y="-152"/>
                        <a:pt x="12385" y="457"/>
                      </a:cubicBezTo>
                      <a:lnTo>
                        <a:pt x="679" y="7220"/>
                      </a:lnTo>
                      <a:cubicBezTo>
                        <a:pt x="-178" y="7792"/>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1" name="Google Shape;2201;p34"/>
                <p:cNvSpPr/>
                <p:nvPr/>
              </p:nvSpPr>
              <p:spPr>
                <a:xfrm>
                  <a:off x="4554738" y="4958162"/>
                  <a:ext cx="29341" cy="17011"/>
                </a:xfrm>
                <a:custGeom>
                  <a:avLst/>
                  <a:gdLst/>
                  <a:ahLst/>
                  <a:cxnLst/>
                  <a:rect l="l" t="t" r="r" b="b"/>
                  <a:pathLst>
                    <a:path w="29341" h="17011" extrusionOk="0">
                      <a:moveTo>
                        <a:pt x="716" y="9506"/>
                      </a:moveTo>
                      <a:lnTo>
                        <a:pt x="12898" y="16554"/>
                      </a:lnTo>
                      <a:cubicBezTo>
                        <a:pt x="14127" y="17164"/>
                        <a:pt x="15572" y="17164"/>
                        <a:pt x="16801" y="16554"/>
                      </a:cubicBezTo>
                      <a:lnTo>
                        <a:pt x="28412" y="9792"/>
                      </a:lnTo>
                      <a:cubicBezTo>
                        <a:pt x="29554" y="9125"/>
                        <a:pt x="29745" y="8172"/>
                        <a:pt x="28412" y="7506"/>
                      </a:cubicBezTo>
                      <a:lnTo>
                        <a:pt x="16230" y="457"/>
                      </a:lnTo>
                      <a:cubicBezTo>
                        <a:pt x="15001" y="-152"/>
                        <a:pt x="13556" y="-152"/>
                        <a:pt x="12327" y="457"/>
                      </a:cubicBezTo>
                      <a:lnTo>
                        <a:pt x="716" y="7220"/>
                      </a:lnTo>
                      <a:cubicBezTo>
                        <a:pt x="-141" y="7982"/>
                        <a:pt x="-331" y="8935"/>
                        <a:pt x="716"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2" name="Google Shape;2202;p34"/>
                <p:cNvSpPr/>
                <p:nvPr/>
              </p:nvSpPr>
              <p:spPr>
                <a:xfrm>
                  <a:off x="4537453" y="4948351"/>
                  <a:ext cx="29363" cy="16916"/>
                </a:xfrm>
                <a:custGeom>
                  <a:avLst/>
                  <a:gdLst/>
                  <a:ahLst/>
                  <a:cxnLst/>
                  <a:rect l="l" t="t" r="r" b="b"/>
                  <a:pathLst>
                    <a:path w="29363" h="16916" extrusionOk="0">
                      <a:moveTo>
                        <a:pt x="679" y="9411"/>
                      </a:moveTo>
                      <a:lnTo>
                        <a:pt x="12957" y="16459"/>
                      </a:lnTo>
                      <a:cubicBezTo>
                        <a:pt x="14185" y="17069"/>
                        <a:pt x="15630" y="17069"/>
                        <a:pt x="16859" y="16459"/>
                      </a:cubicBezTo>
                      <a:lnTo>
                        <a:pt x="28471" y="9696"/>
                      </a:lnTo>
                      <a:cubicBezTo>
                        <a:pt x="29613" y="9030"/>
                        <a:pt x="29708" y="8077"/>
                        <a:pt x="28471" y="7506"/>
                      </a:cubicBezTo>
                      <a:lnTo>
                        <a:pt x="16288" y="457"/>
                      </a:lnTo>
                      <a:cubicBezTo>
                        <a:pt x="15059" y="-152"/>
                        <a:pt x="13614" y="-152"/>
                        <a:pt x="12385" y="457"/>
                      </a:cubicBezTo>
                      <a:lnTo>
                        <a:pt x="679" y="7220"/>
                      </a:lnTo>
                      <a:cubicBezTo>
                        <a:pt x="-178" y="7791"/>
                        <a:pt x="-273" y="8839"/>
                        <a:pt x="679"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3" name="Google Shape;2203;p34"/>
                <p:cNvSpPr/>
                <p:nvPr/>
              </p:nvSpPr>
              <p:spPr>
                <a:xfrm>
                  <a:off x="4520202" y="4938350"/>
                  <a:ext cx="29291" cy="16916"/>
                </a:xfrm>
                <a:custGeom>
                  <a:avLst/>
                  <a:gdLst/>
                  <a:ahLst/>
                  <a:cxnLst/>
                  <a:rect l="l" t="t" r="r" b="b"/>
                  <a:pathLst>
                    <a:path w="29291" h="16916" extrusionOk="0">
                      <a:moveTo>
                        <a:pt x="607" y="9411"/>
                      </a:moveTo>
                      <a:lnTo>
                        <a:pt x="12790" y="16459"/>
                      </a:lnTo>
                      <a:cubicBezTo>
                        <a:pt x="14019" y="17069"/>
                        <a:pt x="15464" y="17069"/>
                        <a:pt x="16692" y="16459"/>
                      </a:cubicBezTo>
                      <a:lnTo>
                        <a:pt x="28399" y="9791"/>
                      </a:lnTo>
                      <a:cubicBezTo>
                        <a:pt x="29541" y="9125"/>
                        <a:pt x="29636" y="8077"/>
                        <a:pt x="28399" y="7506"/>
                      </a:cubicBezTo>
                      <a:lnTo>
                        <a:pt x="16121" y="457"/>
                      </a:lnTo>
                      <a:cubicBezTo>
                        <a:pt x="14893" y="-152"/>
                        <a:pt x="13448" y="-152"/>
                        <a:pt x="12219" y="457"/>
                      </a:cubicBezTo>
                      <a:lnTo>
                        <a:pt x="607" y="7124"/>
                      </a:lnTo>
                      <a:cubicBezTo>
                        <a:pt x="-154" y="7791"/>
                        <a:pt x="-249" y="8839"/>
                        <a:pt x="607"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4" name="Google Shape;2204;p34"/>
                <p:cNvSpPr/>
                <p:nvPr/>
              </p:nvSpPr>
              <p:spPr>
                <a:xfrm>
                  <a:off x="4502927" y="4928253"/>
                  <a:ext cx="29376" cy="17011"/>
                </a:xfrm>
                <a:custGeom>
                  <a:avLst/>
                  <a:gdLst/>
                  <a:ahLst/>
                  <a:cxnLst/>
                  <a:rect l="l" t="t" r="r" b="b"/>
                  <a:pathLst>
                    <a:path w="29376" h="17011" extrusionOk="0">
                      <a:moveTo>
                        <a:pt x="750" y="9506"/>
                      </a:moveTo>
                      <a:lnTo>
                        <a:pt x="12933" y="16555"/>
                      </a:lnTo>
                      <a:cubicBezTo>
                        <a:pt x="14161" y="17164"/>
                        <a:pt x="15606" y="17164"/>
                        <a:pt x="16835" y="16555"/>
                      </a:cubicBezTo>
                      <a:lnTo>
                        <a:pt x="28447" y="9792"/>
                      </a:lnTo>
                      <a:cubicBezTo>
                        <a:pt x="29589" y="9125"/>
                        <a:pt x="29779" y="8077"/>
                        <a:pt x="28447" y="7506"/>
                      </a:cubicBezTo>
                      <a:lnTo>
                        <a:pt x="16264" y="457"/>
                      </a:lnTo>
                      <a:cubicBezTo>
                        <a:pt x="15035" y="-152"/>
                        <a:pt x="13590" y="-152"/>
                        <a:pt x="12362" y="457"/>
                      </a:cubicBezTo>
                      <a:lnTo>
                        <a:pt x="750" y="7220"/>
                      </a:lnTo>
                      <a:cubicBezTo>
                        <a:pt x="-202" y="7982"/>
                        <a:pt x="-297" y="8934"/>
                        <a:pt x="750"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5" name="Google Shape;2205;p34"/>
                <p:cNvSpPr/>
                <p:nvPr/>
              </p:nvSpPr>
              <p:spPr>
                <a:xfrm>
                  <a:off x="4464204" y="4906060"/>
                  <a:ext cx="50834" cy="28917"/>
                </a:xfrm>
                <a:custGeom>
                  <a:avLst/>
                  <a:gdLst/>
                  <a:ahLst/>
                  <a:cxnLst/>
                  <a:rect l="l" t="t" r="r" b="b"/>
                  <a:pathLst>
                    <a:path w="50834" h="28917" extrusionOk="0">
                      <a:moveTo>
                        <a:pt x="830" y="9411"/>
                      </a:moveTo>
                      <a:lnTo>
                        <a:pt x="34428" y="28461"/>
                      </a:lnTo>
                      <a:cubicBezTo>
                        <a:pt x="35624" y="29070"/>
                        <a:pt x="37040" y="29070"/>
                        <a:pt x="38235" y="28461"/>
                      </a:cubicBezTo>
                      <a:lnTo>
                        <a:pt x="49942" y="21698"/>
                      </a:lnTo>
                      <a:cubicBezTo>
                        <a:pt x="51084" y="21031"/>
                        <a:pt x="51179" y="20079"/>
                        <a:pt x="49942" y="19507"/>
                      </a:cubicBezTo>
                      <a:lnTo>
                        <a:pt x="16344" y="457"/>
                      </a:lnTo>
                      <a:cubicBezTo>
                        <a:pt x="15116" y="-152"/>
                        <a:pt x="13671" y="-152"/>
                        <a:pt x="12442" y="457"/>
                      </a:cubicBezTo>
                      <a:lnTo>
                        <a:pt x="830" y="7125"/>
                      </a:lnTo>
                      <a:cubicBezTo>
                        <a:pt x="-26" y="7792"/>
                        <a:pt x="-502" y="8839"/>
                        <a:pt x="830" y="941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6" name="Google Shape;2206;p34"/>
                <p:cNvSpPr/>
                <p:nvPr/>
              </p:nvSpPr>
              <p:spPr>
                <a:xfrm>
                  <a:off x="4692687" y="5037982"/>
                  <a:ext cx="33968" cy="19459"/>
                </a:xfrm>
                <a:custGeom>
                  <a:avLst/>
                  <a:gdLst/>
                  <a:ahLst/>
                  <a:cxnLst/>
                  <a:rect l="l" t="t" r="r" b="b"/>
                  <a:pathLst>
                    <a:path w="33968" h="19459" extrusionOk="0">
                      <a:moveTo>
                        <a:pt x="870" y="9506"/>
                      </a:moveTo>
                      <a:lnTo>
                        <a:pt x="17526" y="19031"/>
                      </a:lnTo>
                      <a:cubicBezTo>
                        <a:pt x="18764" y="19603"/>
                        <a:pt x="20190" y="19603"/>
                        <a:pt x="21428" y="19031"/>
                      </a:cubicBezTo>
                      <a:lnTo>
                        <a:pt x="33040" y="12268"/>
                      </a:lnTo>
                      <a:cubicBezTo>
                        <a:pt x="34182" y="11602"/>
                        <a:pt x="34372" y="10554"/>
                        <a:pt x="33040" y="9982"/>
                      </a:cubicBezTo>
                      <a:lnTo>
                        <a:pt x="16384" y="457"/>
                      </a:lnTo>
                      <a:cubicBezTo>
                        <a:pt x="15155" y="-152"/>
                        <a:pt x="13710" y="-152"/>
                        <a:pt x="12481" y="457"/>
                      </a:cubicBezTo>
                      <a:lnTo>
                        <a:pt x="870" y="7220"/>
                      </a:lnTo>
                      <a:cubicBezTo>
                        <a:pt x="13" y="7982"/>
                        <a:pt x="-558" y="8934"/>
                        <a:pt x="870" y="95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07" name="Google Shape;2207;p34"/>
              <p:cNvGrpSpPr/>
              <p:nvPr/>
            </p:nvGrpSpPr>
            <p:grpSpPr>
              <a:xfrm>
                <a:off x="4543079" y="4626313"/>
                <a:ext cx="286486" cy="386884"/>
                <a:chOff x="4543079" y="4626313"/>
                <a:chExt cx="286486" cy="386884"/>
              </a:xfrm>
            </p:grpSpPr>
            <p:grpSp>
              <p:nvGrpSpPr>
                <p:cNvPr id="2208" name="Google Shape;2208;p34"/>
                <p:cNvGrpSpPr/>
                <p:nvPr/>
              </p:nvGrpSpPr>
              <p:grpSpPr>
                <a:xfrm>
                  <a:off x="4543079" y="4626313"/>
                  <a:ext cx="286486" cy="386884"/>
                  <a:chOff x="4543079" y="4626313"/>
                  <a:chExt cx="286486" cy="386884"/>
                </a:xfrm>
              </p:grpSpPr>
              <p:sp>
                <p:nvSpPr>
                  <p:cNvPr id="2209" name="Google Shape;2209;p34"/>
                  <p:cNvSpPr/>
                  <p:nvPr/>
                </p:nvSpPr>
                <p:spPr>
                  <a:xfrm>
                    <a:off x="4543081" y="4626313"/>
                    <a:ext cx="286484" cy="386884"/>
                  </a:xfrm>
                  <a:custGeom>
                    <a:avLst/>
                    <a:gdLst/>
                    <a:ahLst/>
                    <a:cxnLst/>
                    <a:rect l="l" t="t" r="r" b="b"/>
                    <a:pathLst>
                      <a:path w="286484" h="386884" extrusionOk="0">
                        <a:moveTo>
                          <a:pt x="277062" y="386884"/>
                        </a:moveTo>
                        <a:lnTo>
                          <a:pt x="277062" y="386884"/>
                        </a:lnTo>
                        <a:lnTo>
                          <a:pt x="0" y="226674"/>
                        </a:lnTo>
                        <a:lnTo>
                          <a:pt x="0" y="8646"/>
                        </a:lnTo>
                        <a:lnTo>
                          <a:pt x="2094" y="3693"/>
                        </a:lnTo>
                        <a:lnTo>
                          <a:pt x="4378" y="2550"/>
                        </a:lnTo>
                        <a:lnTo>
                          <a:pt x="4378" y="2550"/>
                        </a:lnTo>
                        <a:cubicBezTo>
                          <a:pt x="10268" y="-850"/>
                          <a:pt x="17524" y="-850"/>
                          <a:pt x="23414" y="2550"/>
                        </a:cubicBezTo>
                        <a:lnTo>
                          <a:pt x="276967" y="149140"/>
                        </a:lnTo>
                        <a:cubicBezTo>
                          <a:pt x="282880" y="152559"/>
                          <a:pt x="286511" y="158884"/>
                          <a:pt x="286485" y="165714"/>
                        </a:cubicBezTo>
                        <a:lnTo>
                          <a:pt x="286485" y="370310"/>
                        </a:lnTo>
                        <a:cubicBezTo>
                          <a:pt x="284867" y="380883"/>
                          <a:pt x="282963" y="383836"/>
                          <a:pt x="277062" y="386884"/>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0" name="Google Shape;2210;p34"/>
                  <p:cNvSpPr/>
                  <p:nvPr/>
                </p:nvSpPr>
                <p:spPr>
                  <a:xfrm>
                    <a:off x="4543081" y="4626313"/>
                    <a:ext cx="284295" cy="175524"/>
                  </a:xfrm>
                  <a:custGeom>
                    <a:avLst/>
                    <a:gdLst/>
                    <a:ahLst/>
                    <a:cxnLst/>
                    <a:rect l="l" t="t" r="r" b="b"/>
                    <a:pathLst>
                      <a:path w="284295" h="175524" extrusionOk="0">
                        <a:moveTo>
                          <a:pt x="251650" y="175524"/>
                        </a:moveTo>
                        <a:lnTo>
                          <a:pt x="0" y="15885"/>
                        </a:lnTo>
                        <a:lnTo>
                          <a:pt x="0" y="8646"/>
                        </a:lnTo>
                        <a:lnTo>
                          <a:pt x="2094" y="3693"/>
                        </a:lnTo>
                        <a:lnTo>
                          <a:pt x="4378" y="2550"/>
                        </a:lnTo>
                        <a:cubicBezTo>
                          <a:pt x="10268" y="-850"/>
                          <a:pt x="17524" y="-850"/>
                          <a:pt x="23414" y="2550"/>
                        </a:cubicBezTo>
                        <a:lnTo>
                          <a:pt x="276967" y="149140"/>
                        </a:lnTo>
                        <a:cubicBezTo>
                          <a:pt x="280042" y="150940"/>
                          <a:pt x="282574" y="153540"/>
                          <a:pt x="284296" y="156665"/>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1" name="Google Shape;2211;p34"/>
                  <p:cNvSpPr/>
                  <p:nvPr/>
                </p:nvSpPr>
                <p:spPr>
                  <a:xfrm>
                    <a:off x="4543079" y="4629510"/>
                    <a:ext cx="277444" cy="383687"/>
                  </a:xfrm>
                  <a:custGeom>
                    <a:avLst/>
                    <a:gdLst/>
                    <a:ahLst/>
                    <a:cxnLst/>
                    <a:rect l="l" t="t" r="r" b="b"/>
                    <a:pathLst>
                      <a:path w="277444" h="383687" extrusionOk="0">
                        <a:moveTo>
                          <a:pt x="6283" y="497"/>
                        </a:moveTo>
                        <a:lnTo>
                          <a:pt x="272781" y="154230"/>
                        </a:lnTo>
                        <a:cubicBezTo>
                          <a:pt x="275643" y="155926"/>
                          <a:pt x="277410" y="159002"/>
                          <a:pt x="277445" y="162326"/>
                        </a:cubicBezTo>
                        <a:lnTo>
                          <a:pt x="277445" y="383688"/>
                        </a:lnTo>
                        <a:lnTo>
                          <a:pt x="2" y="223477"/>
                        </a:lnTo>
                        <a:lnTo>
                          <a:pt x="2" y="4402"/>
                        </a:lnTo>
                        <a:cubicBezTo>
                          <a:pt x="-62" y="2040"/>
                          <a:pt x="1803" y="68"/>
                          <a:pt x="4167" y="1"/>
                        </a:cubicBezTo>
                        <a:cubicBezTo>
                          <a:pt x="4904" y="-17"/>
                          <a:pt x="5632" y="154"/>
                          <a:pt x="6283" y="497"/>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2" name="Google Shape;2212;p34"/>
                  <p:cNvSpPr/>
                  <p:nvPr/>
                </p:nvSpPr>
                <p:spPr>
                  <a:xfrm>
                    <a:off x="4543079" y="4629510"/>
                    <a:ext cx="277444" cy="383687"/>
                  </a:xfrm>
                  <a:custGeom>
                    <a:avLst/>
                    <a:gdLst/>
                    <a:ahLst/>
                    <a:cxnLst/>
                    <a:rect l="l" t="t" r="r" b="b"/>
                    <a:pathLst>
                      <a:path w="277444" h="383687" extrusionOk="0">
                        <a:moveTo>
                          <a:pt x="6283" y="497"/>
                        </a:moveTo>
                        <a:lnTo>
                          <a:pt x="272781" y="154230"/>
                        </a:lnTo>
                        <a:cubicBezTo>
                          <a:pt x="275643" y="155926"/>
                          <a:pt x="277410" y="159002"/>
                          <a:pt x="277445" y="162326"/>
                        </a:cubicBezTo>
                        <a:lnTo>
                          <a:pt x="277445" y="383688"/>
                        </a:lnTo>
                        <a:lnTo>
                          <a:pt x="2" y="223477"/>
                        </a:lnTo>
                        <a:lnTo>
                          <a:pt x="2" y="4402"/>
                        </a:lnTo>
                        <a:cubicBezTo>
                          <a:pt x="-62" y="2040"/>
                          <a:pt x="1803" y="68"/>
                          <a:pt x="4167" y="1"/>
                        </a:cubicBezTo>
                        <a:cubicBezTo>
                          <a:pt x="4904" y="-17"/>
                          <a:pt x="5632" y="154"/>
                          <a:pt x="6283" y="497"/>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3" name="Google Shape;2213;p34"/>
                  <p:cNvSpPr/>
                  <p:nvPr/>
                </p:nvSpPr>
                <p:spPr>
                  <a:xfrm>
                    <a:off x="4543081" y="4845081"/>
                    <a:ext cx="277062" cy="168020"/>
                  </a:xfrm>
                  <a:custGeom>
                    <a:avLst/>
                    <a:gdLst/>
                    <a:ahLst/>
                    <a:cxnLst/>
                    <a:rect l="l" t="t" r="r" b="b"/>
                    <a:pathLst>
                      <a:path w="277062" h="168020" extrusionOk="0">
                        <a:moveTo>
                          <a:pt x="277062" y="168021"/>
                        </a:moveTo>
                        <a:lnTo>
                          <a:pt x="277062" y="160210"/>
                        </a:lnTo>
                        <a:lnTo>
                          <a:pt x="0" y="0"/>
                        </a:lnTo>
                        <a:lnTo>
                          <a:pt x="0" y="7906"/>
                        </a:lnTo>
                        <a:lnTo>
                          <a:pt x="277062" y="168021"/>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214" name="Google Shape;2214;p34"/>
                <p:cNvSpPr/>
                <p:nvPr/>
              </p:nvSpPr>
              <p:spPr>
                <a:xfrm>
                  <a:off x="4550219" y="4641437"/>
                  <a:ext cx="3426" cy="199929"/>
                </a:xfrm>
                <a:custGeom>
                  <a:avLst/>
                  <a:gdLst/>
                  <a:ahLst/>
                  <a:cxnLst/>
                  <a:rect l="l" t="t" r="r" b="b"/>
                  <a:pathLst>
                    <a:path w="3426" h="199929" extrusionOk="0">
                      <a:moveTo>
                        <a:pt x="0" y="199930"/>
                      </a:moveTo>
                      <a:lnTo>
                        <a:pt x="0" y="0"/>
                      </a:lnTo>
                      <a:lnTo>
                        <a:pt x="3426" y="2000"/>
                      </a:lnTo>
                      <a:lnTo>
                        <a:pt x="3426" y="198310"/>
                      </a:lnTo>
                      <a:lnTo>
                        <a:pt x="0" y="199930"/>
                      </a:lnTo>
                      <a:close/>
                    </a:path>
                  </a:pathLst>
                </a:custGeom>
                <a:solidFill>
                  <a:srgbClr val="1E37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5" name="Google Shape;2215;p34"/>
                <p:cNvSpPr/>
                <p:nvPr/>
              </p:nvSpPr>
              <p:spPr>
                <a:xfrm>
                  <a:off x="4553645" y="4643437"/>
                  <a:ext cx="257645" cy="344805"/>
                </a:xfrm>
                <a:custGeom>
                  <a:avLst/>
                  <a:gdLst/>
                  <a:ahLst/>
                  <a:cxnLst/>
                  <a:rect l="l" t="t" r="r" b="b"/>
                  <a:pathLst>
                    <a:path w="257645" h="344805" extrusionOk="0">
                      <a:moveTo>
                        <a:pt x="0" y="0"/>
                      </a:moveTo>
                      <a:lnTo>
                        <a:pt x="0" y="196310"/>
                      </a:lnTo>
                      <a:lnTo>
                        <a:pt x="257646" y="344805"/>
                      </a:lnTo>
                      <a:lnTo>
                        <a:pt x="257646" y="148876"/>
                      </a:lnTo>
                      <a:lnTo>
                        <a:pt x="0" y="0"/>
                      </a:ln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6" name="Google Shape;2216;p34"/>
                <p:cNvSpPr/>
                <p:nvPr/>
              </p:nvSpPr>
              <p:spPr>
                <a:xfrm>
                  <a:off x="4550219" y="4839747"/>
                  <a:ext cx="261072" cy="152400"/>
                </a:xfrm>
                <a:custGeom>
                  <a:avLst/>
                  <a:gdLst/>
                  <a:ahLst/>
                  <a:cxnLst/>
                  <a:rect l="l" t="t" r="r" b="b"/>
                  <a:pathLst>
                    <a:path w="261072" h="152400" extrusionOk="0">
                      <a:moveTo>
                        <a:pt x="0" y="1619"/>
                      </a:moveTo>
                      <a:lnTo>
                        <a:pt x="261072" y="152400"/>
                      </a:lnTo>
                      <a:lnTo>
                        <a:pt x="261072" y="148495"/>
                      </a:lnTo>
                      <a:lnTo>
                        <a:pt x="3426" y="0"/>
                      </a:lnTo>
                      <a:lnTo>
                        <a:pt x="0" y="1619"/>
                      </a:lnTo>
                      <a:close/>
                    </a:path>
                  </a:pathLst>
                </a:custGeom>
                <a:solidFill>
                  <a:srgbClr val="031F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2217" name="Google Shape;2217;p34"/>
            <p:cNvSpPr/>
            <p:nvPr/>
          </p:nvSpPr>
          <p:spPr>
            <a:xfrm>
              <a:off x="2723181" y="3858886"/>
              <a:ext cx="360479" cy="597446"/>
            </a:xfrm>
            <a:custGeom>
              <a:avLst/>
              <a:gdLst/>
              <a:ahLst/>
              <a:cxnLst/>
              <a:rect l="l" t="t" r="r" b="b"/>
              <a:pathLst>
                <a:path w="360479" h="597446" extrusionOk="0">
                  <a:moveTo>
                    <a:pt x="124331" y="5750"/>
                  </a:moveTo>
                  <a:cubicBezTo>
                    <a:pt x="117764" y="22133"/>
                    <a:pt x="134515" y="42326"/>
                    <a:pt x="179153" y="56327"/>
                  </a:cubicBezTo>
                  <a:cubicBezTo>
                    <a:pt x="223792" y="70329"/>
                    <a:pt x="227884" y="52327"/>
                    <a:pt x="227884" y="52327"/>
                  </a:cubicBezTo>
                  <a:cubicBezTo>
                    <a:pt x="257639" y="65662"/>
                    <a:pt x="286647" y="80607"/>
                    <a:pt x="314781" y="97094"/>
                  </a:cubicBezTo>
                  <a:cubicBezTo>
                    <a:pt x="341526" y="116144"/>
                    <a:pt x="353424" y="170151"/>
                    <a:pt x="357040" y="261782"/>
                  </a:cubicBezTo>
                  <a:cubicBezTo>
                    <a:pt x="361228" y="367890"/>
                    <a:pt x="361609" y="525243"/>
                    <a:pt x="358087" y="552389"/>
                  </a:cubicBezTo>
                  <a:cubicBezTo>
                    <a:pt x="358087" y="552389"/>
                    <a:pt x="307929" y="602300"/>
                    <a:pt x="243874" y="597062"/>
                  </a:cubicBezTo>
                  <a:cubicBezTo>
                    <a:pt x="179820" y="591823"/>
                    <a:pt x="71793" y="534863"/>
                    <a:pt x="45619" y="491144"/>
                  </a:cubicBezTo>
                  <a:cubicBezTo>
                    <a:pt x="46285" y="398180"/>
                    <a:pt x="57231" y="383035"/>
                    <a:pt x="42193" y="329219"/>
                  </a:cubicBezTo>
                  <a:cubicBezTo>
                    <a:pt x="7738" y="206632"/>
                    <a:pt x="-10441" y="156340"/>
                    <a:pt x="6311" y="74901"/>
                  </a:cubicBezTo>
                  <a:cubicBezTo>
                    <a:pt x="20111" y="7750"/>
                    <a:pt x="39432" y="-632"/>
                    <a:pt x="65987" y="35"/>
                  </a:cubicBezTo>
                  <a:cubicBezTo>
                    <a:pt x="85522" y="901"/>
                    <a:pt x="104997" y="2816"/>
                    <a:pt x="124331" y="575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8" name="Google Shape;2218;p34"/>
            <p:cNvSpPr/>
            <p:nvPr/>
          </p:nvSpPr>
          <p:spPr>
            <a:xfrm>
              <a:off x="2983060" y="3959444"/>
              <a:ext cx="457273" cy="356362"/>
            </a:xfrm>
            <a:custGeom>
              <a:avLst/>
              <a:gdLst/>
              <a:ahLst/>
              <a:cxnLst/>
              <a:rect l="l" t="t" r="r" b="b"/>
              <a:pathLst>
                <a:path w="457273" h="356362" extrusionOk="0">
                  <a:moveTo>
                    <a:pt x="202618" y="274952"/>
                  </a:moveTo>
                  <a:cubicBezTo>
                    <a:pt x="150080" y="288192"/>
                    <a:pt x="137707" y="255045"/>
                    <a:pt x="130759" y="227327"/>
                  </a:cubicBezTo>
                  <a:cubicBezTo>
                    <a:pt x="114388" y="160938"/>
                    <a:pt x="104870" y="100931"/>
                    <a:pt x="92497" y="62831"/>
                  </a:cubicBezTo>
                  <a:cubicBezTo>
                    <a:pt x="77840" y="18254"/>
                    <a:pt x="62421" y="11110"/>
                    <a:pt x="40721" y="2442"/>
                  </a:cubicBezTo>
                  <a:cubicBezTo>
                    <a:pt x="15308" y="-7750"/>
                    <a:pt x="-6868" y="13777"/>
                    <a:pt x="1983" y="70450"/>
                  </a:cubicBezTo>
                  <a:cubicBezTo>
                    <a:pt x="11977" y="137602"/>
                    <a:pt x="25112" y="184750"/>
                    <a:pt x="50143" y="264094"/>
                  </a:cubicBezTo>
                  <a:cubicBezTo>
                    <a:pt x="56711" y="284858"/>
                    <a:pt x="71368" y="321720"/>
                    <a:pt x="93354" y="339532"/>
                  </a:cubicBezTo>
                  <a:cubicBezTo>
                    <a:pt x="120575" y="361439"/>
                    <a:pt x="161406" y="360487"/>
                    <a:pt x="223367" y="345152"/>
                  </a:cubicBezTo>
                  <a:cubicBezTo>
                    <a:pt x="249731" y="338579"/>
                    <a:pt x="278665" y="322768"/>
                    <a:pt x="328062" y="299432"/>
                  </a:cubicBezTo>
                  <a:cubicBezTo>
                    <a:pt x="341482" y="293240"/>
                    <a:pt x="351952" y="289049"/>
                    <a:pt x="377650" y="277048"/>
                  </a:cubicBezTo>
                  <a:cubicBezTo>
                    <a:pt x="403454" y="265427"/>
                    <a:pt x="426079" y="247749"/>
                    <a:pt x="443608" y="225517"/>
                  </a:cubicBezTo>
                  <a:cubicBezTo>
                    <a:pt x="457123" y="205991"/>
                    <a:pt x="458931" y="196942"/>
                    <a:pt x="456171" y="192371"/>
                  </a:cubicBezTo>
                  <a:cubicBezTo>
                    <a:pt x="453411" y="187799"/>
                    <a:pt x="446654" y="187989"/>
                    <a:pt x="439420" y="196181"/>
                  </a:cubicBezTo>
                  <a:cubicBezTo>
                    <a:pt x="428946" y="210097"/>
                    <a:pt x="416049" y="222003"/>
                    <a:pt x="401349" y="231328"/>
                  </a:cubicBezTo>
                  <a:cubicBezTo>
                    <a:pt x="401349" y="231328"/>
                    <a:pt x="417910" y="214088"/>
                    <a:pt x="426952" y="202753"/>
                  </a:cubicBezTo>
                  <a:cubicBezTo>
                    <a:pt x="435249" y="193018"/>
                    <a:pt x="442167" y="182179"/>
                    <a:pt x="447510" y="170558"/>
                  </a:cubicBezTo>
                  <a:cubicBezTo>
                    <a:pt x="452269" y="159224"/>
                    <a:pt x="442466" y="143698"/>
                    <a:pt x="435042" y="151508"/>
                  </a:cubicBezTo>
                  <a:cubicBezTo>
                    <a:pt x="427618" y="159319"/>
                    <a:pt x="424001" y="167987"/>
                    <a:pt x="410391" y="184274"/>
                  </a:cubicBezTo>
                  <a:cubicBezTo>
                    <a:pt x="403232" y="192971"/>
                    <a:pt x="395051" y="200781"/>
                    <a:pt x="386025" y="207515"/>
                  </a:cubicBezTo>
                  <a:cubicBezTo>
                    <a:pt x="394480" y="196114"/>
                    <a:pt x="401992" y="184036"/>
                    <a:pt x="408487" y="171416"/>
                  </a:cubicBezTo>
                  <a:cubicBezTo>
                    <a:pt x="414319" y="161509"/>
                    <a:pt x="417162" y="150137"/>
                    <a:pt x="416673" y="138649"/>
                  </a:cubicBezTo>
                  <a:cubicBezTo>
                    <a:pt x="416673" y="132744"/>
                    <a:pt x="407916" y="125696"/>
                    <a:pt x="400016" y="136935"/>
                  </a:cubicBezTo>
                  <a:cubicBezTo>
                    <a:pt x="392117" y="148174"/>
                    <a:pt x="388310" y="162938"/>
                    <a:pt x="371463" y="180179"/>
                  </a:cubicBezTo>
                  <a:cubicBezTo>
                    <a:pt x="359471" y="192656"/>
                    <a:pt x="349287" y="199800"/>
                    <a:pt x="348906" y="196371"/>
                  </a:cubicBezTo>
                  <a:cubicBezTo>
                    <a:pt x="348525" y="192942"/>
                    <a:pt x="356235" y="185989"/>
                    <a:pt x="360518" y="171511"/>
                  </a:cubicBezTo>
                  <a:cubicBezTo>
                    <a:pt x="364801" y="157033"/>
                    <a:pt x="360518" y="141602"/>
                    <a:pt x="352428" y="139888"/>
                  </a:cubicBezTo>
                  <a:cubicBezTo>
                    <a:pt x="344338" y="138173"/>
                    <a:pt x="345956" y="138649"/>
                    <a:pt x="339579" y="152270"/>
                  </a:cubicBezTo>
                  <a:cubicBezTo>
                    <a:pt x="333202" y="165891"/>
                    <a:pt x="323779" y="176178"/>
                    <a:pt x="315879" y="196181"/>
                  </a:cubicBezTo>
                  <a:cubicBezTo>
                    <a:pt x="311874" y="210192"/>
                    <a:pt x="304450" y="222993"/>
                    <a:pt x="294274" y="233423"/>
                  </a:cubicBezTo>
                  <a:cubicBezTo>
                    <a:pt x="281330" y="247139"/>
                    <a:pt x="252681" y="262856"/>
                    <a:pt x="202618" y="274952"/>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9" name="Google Shape;2219;p34"/>
            <p:cNvSpPr/>
            <p:nvPr/>
          </p:nvSpPr>
          <p:spPr>
            <a:xfrm>
              <a:off x="2966834" y="3952080"/>
              <a:ext cx="139371" cy="203905"/>
            </a:xfrm>
            <a:custGeom>
              <a:avLst/>
              <a:gdLst/>
              <a:ahLst/>
              <a:cxnLst/>
              <a:rect l="l" t="t" r="r" b="b"/>
              <a:pathLst>
                <a:path w="139371" h="203905" extrusionOk="0">
                  <a:moveTo>
                    <a:pt x="37531" y="948"/>
                  </a:moveTo>
                  <a:cubicBezTo>
                    <a:pt x="72652" y="-4291"/>
                    <a:pt x="97493" y="11521"/>
                    <a:pt x="113007" y="64861"/>
                  </a:cubicBezTo>
                  <a:cubicBezTo>
                    <a:pt x="128521" y="118201"/>
                    <a:pt x="139371" y="161921"/>
                    <a:pt x="139371" y="161921"/>
                  </a:cubicBezTo>
                  <a:cubicBezTo>
                    <a:pt x="125444" y="182018"/>
                    <a:pt x="104367" y="196020"/>
                    <a:pt x="80456" y="201068"/>
                  </a:cubicBezTo>
                  <a:cubicBezTo>
                    <a:pt x="38483" y="211165"/>
                    <a:pt x="23350" y="191067"/>
                    <a:pt x="23350" y="191067"/>
                  </a:cubicBezTo>
                  <a:cubicBezTo>
                    <a:pt x="23350" y="191067"/>
                    <a:pt x="11643" y="135251"/>
                    <a:pt x="4314" y="97246"/>
                  </a:cubicBezTo>
                  <a:cubicBezTo>
                    <a:pt x="-3015" y="59241"/>
                    <a:pt x="-5965" y="7330"/>
                    <a:pt x="37531" y="94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0" name="Google Shape;2220;p34"/>
            <p:cNvSpPr/>
            <p:nvPr/>
          </p:nvSpPr>
          <p:spPr>
            <a:xfrm>
              <a:off x="2806828" y="3576743"/>
              <a:ext cx="227254" cy="250802"/>
            </a:xfrm>
            <a:custGeom>
              <a:avLst/>
              <a:gdLst/>
              <a:ahLst/>
              <a:cxnLst/>
              <a:rect l="l" t="t" r="r" b="b"/>
              <a:pathLst>
                <a:path w="227254" h="250802" extrusionOk="0">
                  <a:moveTo>
                    <a:pt x="214479" y="103393"/>
                  </a:moveTo>
                  <a:cubicBezTo>
                    <a:pt x="214479" y="103393"/>
                    <a:pt x="269967" y="18907"/>
                    <a:pt x="149663" y="1762"/>
                  </a:cubicBezTo>
                  <a:cubicBezTo>
                    <a:pt x="62861" y="-10716"/>
                    <a:pt x="6896" y="45100"/>
                    <a:pt x="710" y="105679"/>
                  </a:cubicBezTo>
                  <a:cubicBezTo>
                    <a:pt x="-5477" y="163496"/>
                    <a:pt x="30119" y="223599"/>
                    <a:pt x="55817" y="247411"/>
                  </a:cubicBezTo>
                  <a:cubicBezTo>
                    <a:pt x="68381" y="251888"/>
                    <a:pt x="95316" y="254460"/>
                    <a:pt x="130817" y="238363"/>
                  </a:cubicBezTo>
                  <a:cubicBezTo>
                    <a:pt x="132258" y="222532"/>
                    <a:pt x="132799" y="206635"/>
                    <a:pt x="132435" y="190738"/>
                  </a:cubicBezTo>
                  <a:cubicBezTo>
                    <a:pt x="132435" y="190738"/>
                    <a:pt x="90748" y="101869"/>
                    <a:pt x="214479" y="10339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1" name="Google Shape;2221;p34"/>
            <p:cNvSpPr/>
            <p:nvPr/>
          </p:nvSpPr>
          <p:spPr>
            <a:xfrm>
              <a:off x="3061186" y="4495381"/>
              <a:ext cx="201300" cy="278129"/>
            </a:xfrm>
            <a:custGeom>
              <a:avLst/>
              <a:gdLst/>
              <a:ahLst/>
              <a:cxnLst/>
              <a:rect l="l" t="t" r="r" b="b"/>
              <a:pathLst>
                <a:path w="201300" h="278129" extrusionOk="0">
                  <a:moveTo>
                    <a:pt x="201301" y="253746"/>
                  </a:moveTo>
                  <a:lnTo>
                    <a:pt x="201301" y="0"/>
                  </a:lnTo>
                  <a:lnTo>
                    <a:pt x="0" y="117634"/>
                  </a:lnTo>
                  <a:lnTo>
                    <a:pt x="77570" y="278130"/>
                  </a:lnTo>
                  <a:lnTo>
                    <a:pt x="201301" y="253746"/>
                  </a:lnTo>
                  <a:close/>
                </a:path>
              </a:pathLst>
            </a:custGeom>
            <a:solidFill>
              <a:srgbClr val="C4C7D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2" name="Google Shape;2222;p34"/>
            <p:cNvSpPr/>
            <p:nvPr/>
          </p:nvSpPr>
          <p:spPr>
            <a:xfrm>
              <a:off x="3130570" y="4465187"/>
              <a:ext cx="131916" cy="77057"/>
            </a:xfrm>
            <a:custGeom>
              <a:avLst/>
              <a:gdLst/>
              <a:ahLst/>
              <a:cxnLst/>
              <a:rect l="l" t="t" r="r" b="b"/>
              <a:pathLst>
                <a:path w="131916" h="77057" extrusionOk="0">
                  <a:moveTo>
                    <a:pt x="0" y="44863"/>
                  </a:moveTo>
                  <a:lnTo>
                    <a:pt x="77284" y="0"/>
                  </a:lnTo>
                  <a:lnTo>
                    <a:pt x="131916" y="31528"/>
                  </a:lnTo>
                  <a:lnTo>
                    <a:pt x="51777" y="77057"/>
                  </a:lnTo>
                  <a:lnTo>
                    <a:pt x="0" y="44863"/>
                  </a:ln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223" name="Google Shape;2223;p34"/>
          <p:cNvSpPr txBox="1">
            <a:spLocks noGrp="1"/>
          </p:cNvSpPr>
          <p:nvPr>
            <p:ph type="ctrTitle" idx="4294967295"/>
          </p:nvPr>
        </p:nvSpPr>
        <p:spPr>
          <a:xfrm>
            <a:off x="685800" y="1202438"/>
            <a:ext cx="4343700" cy="832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7200"/>
              <a:t>THANKS!</a:t>
            </a:r>
            <a:endParaRPr sz="7200"/>
          </a:p>
        </p:txBody>
      </p:sp>
      <p:sp>
        <p:nvSpPr>
          <p:cNvPr id="2224" name="Google Shape;2224;p34"/>
          <p:cNvSpPr txBox="1">
            <a:spLocks noGrp="1"/>
          </p:cNvSpPr>
          <p:nvPr>
            <p:ph type="subTitle" idx="4294967295"/>
          </p:nvPr>
        </p:nvSpPr>
        <p:spPr>
          <a:xfrm>
            <a:off x="685800" y="2021059"/>
            <a:ext cx="4343700" cy="2281422"/>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sz="3600" b="1" dirty="0">
                <a:solidFill>
                  <a:schemeClr val="accent1"/>
                </a:solidFill>
                <a:latin typeface="Barlow" panose="00000500000000000000"/>
                <a:ea typeface="Barlow" panose="00000500000000000000"/>
                <a:cs typeface="Barlow" panose="00000500000000000000"/>
                <a:sym typeface="Barlow" panose="00000500000000000000"/>
              </a:rPr>
              <a:t>Any questions?</a:t>
            </a:r>
            <a:endParaRPr sz="3600" b="1" dirty="0">
              <a:solidFill>
                <a:schemeClr val="accent1"/>
              </a:solidFill>
              <a:latin typeface="Barlow" panose="00000500000000000000"/>
              <a:ea typeface="Barlow" panose="00000500000000000000"/>
              <a:cs typeface="Barlow" panose="00000500000000000000"/>
              <a:sym typeface="Barlow" panose="00000500000000000000"/>
            </a:endParaRPr>
          </a:p>
          <a:p>
            <a:pPr marL="0" lvl="0" indent="0" algn="l" rtl="0">
              <a:spcBef>
                <a:spcPts val="600"/>
              </a:spcBef>
              <a:spcAft>
                <a:spcPts val="0"/>
              </a:spcAft>
              <a:buClr>
                <a:schemeClr val="dk1"/>
              </a:buClr>
              <a:buSzPts val="1100"/>
              <a:buFont typeface="Arial" panose="020B0604020202020204"/>
              <a:buNone/>
            </a:pPr>
            <a:r>
              <a:rPr lang="en-GB" dirty="0"/>
              <a:t>You can find me at: </a:t>
            </a:r>
          </a:p>
          <a:p>
            <a:pPr marL="457200" lvl="0" indent="-342900" algn="l" rtl="0">
              <a:spcBef>
                <a:spcPts val="0"/>
              </a:spcBef>
              <a:spcAft>
                <a:spcPts val="0"/>
              </a:spcAft>
              <a:buSzPts val="1800"/>
              <a:buChar char="▸"/>
            </a:pPr>
            <a:r>
              <a:rPr lang="en-GB" dirty="0"/>
              <a:t>sales@sansoftwares.com</a:t>
            </a:r>
          </a:p>
          <a:p>
            <a:pPr marL="457200" lvl="0" indent="-342900" algn="l" rtl="0">
              <a:spcBef>
                <a:spcPts val="0"/>
              </a:spcBef>
              <a:spcAft>
                <a:spcPts val="0"/>
              </a:spcAft>
              <a:buSzPts val="1800"/>
              <a:buChar char="▸"/>
            </a:pPr>
            <a:r>
              <a:rPr lang="en-GB" dirty="0"/>
              <a:t>+91-124-4310-736</a:t>
            </a:r>
          </a:p>
          <a:p>
            <a:pPr marL="457200" lvl="0" indent="-342900" algn="l" rtl="0">
              <a:spcBef>
                <a:spcPts val="0"/>
              </a:spcBef>
              <a:spcAft>
                <a:spcPts val="0"/>
              </a:spcAft>
              <a:buSzPts val="1800"/>
              <a:buChar char="▸"/>
            </a:pPr>
            <a:r>
              <a:rPr lang="en-GB" dirty="0"/>
              <a:t>+91-9999-121-735</a:t>
            </a:r>
          </a:p>
        </p:txBody>
      </p:sp>
    </p:spTree>
  </p:cSld>
  <p:clrMapOvr>
    <a:masterClrMapping/>
  </p:clrMapOvr>
  <p:transition advTm="5000">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9"/>
          <p:cNvSpPr txBox="1">
            <a:spLocks noGrp="1"/>
          </p:cNvSpPr>
          <p:nvPr>
            <p:ph type="body" idx="1"/>
          </p:nvPr>
        </p:nvSpPr>
        <p:spPr>
          <a:xfrm>
            <a:off x="395605" y="1347470"/>
            <a:ext cx="3950843" cy="3608578"/>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dirty="0"/>
              <a:t>SanCCS Hosted Solution</a:t>
            </a:r>
          </a:p>
          <a:p>
            <a:pPr marL="0" lvl="0" indent="0" algn="just" rtl="0">
              <a:spcBef>
                <a:spcPts val="600"/>
              </a:spcBef>
              <a:spcAft>
                <a:spcPts val="0"/>
              </a:spcAft>
              <a:buNone/>
            </a:pPr>
            <a:r>
              <a:rPr lang="en-GB" dirty="0"/>
              <a:t>Works with Zero Hardware Requirement due to its cloud based dependency it doesn’t  need setup of any hardware, it can be deployed instantly with low investment.</a:t>
            </a:r>
          </a:p>
          <a:p>
            <a:pPr marL="0" lvl="0" indent="0" algn="l" rtl="0">
              <a:spcBef>
                <a:spcPts val="600"/>
              </a:spcBef>
              <a:spcAft>
                <a:spcPts val="0"/>
              </a:spcAft>
              <a:buNone/>
            </a:pPr>
            <a:r>
              <a:rPr lang="en-GB" dirty="0"/>
              <a:t>Calls on cloud can be attended by agents from their mobile or any other device, its a highly scalable solution with Live Panel, CDR, AMS, SLA, AHT, AQT, ASA and Custom Reports. </a:t>
            </a:r>
          </a:p>
        </p:txBody>
      </p:sp>
      <p:sp>
        <p:nvSpPr>
          <p:cNvPr id="858" name="Google Shape;858;p19"/>
          <p:cNvSpPr txBox="1">
            <a:spLocks noGrp="1"/>
          </p:cNvSpPr>
          <p:nvPr>
            <p:ph type="title"/>
          </p:nvPr>
        </p:nvSpPr>
        <p:spPr>
          <a:xfrm>
            <a:off x="457200" y="411290"/>
            <a:ext cx="56409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SanCCS Cloud</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7</a:t>
            </a:fld>
            <a:endParaRPr lang="en-GB"/>
          </a:p>
        </p:txBody>
      </p:sp>
      <p:pic>
        <p:nvPicPr>
          <p:cNvPr id="2" name="Picture 1" descr="cloud 2">
            <a:extLst>
              <a:ext uri="{FF2B5EF4-FFF2-40B4-BE49-F238E27FC236}">
                <a16:creationId xmlns:a16="http://schemas.microsoft.com/office/drawing/2014/main" id="{AF1433E6-059D-D330-C213-361A86AB0268}"/>
              </a:ext>
            </a:extLst>
          </p:cNvPr>
          <p:cNvPicPr>
            <a:picLocks noChangeAspect="1"/>
          </p:cNvPicPr>
          <p:nvPr/>
        </p:nvPicPr>
        <p:blipFill>
          <a:blip r:embed="rId3"/>
          <a:stretch>
            <a:fillRect/>
          </a:stretch>
        </p:blipFill>
        <p:spPr>
          <a:xfrm>
            <a:off x="4067810" y="482600"/>
            <a:ext cx="5143500" cy="5143500"/>
          </a:xfrm>
          <a:prstGeom prst="rect">
            <a:avLst/>
          </a:prstGeom>
        </p:spPr>
      </p:pic>
      <p:pic>
        <p:nvPicPr>
          <p:cNvPr id="4" name="Picture 3" descr="cloud 4">
            <a:extLst>
              <a:ext uri="{FF2B5EF4-FFF2-40B4-BE49-F238E27FC236}">
                <a16:creationId xmlns:a16="http://schemas.microsoft.com/office/drawing/2014/main" id="{A7509FB5-4A39-7796-1484-F412BBA9E66D}"/>
              </a:ext>
            </a:extLst>
          </p:cNvPr>
          <p:cNvPicPr>
            <a:picLocks noChangeAspect="1"/>
          </p:cNvPicPr>
          <p:nvPr/>
        </p:nvPicPr>
        <p:blipFill>
          <a:blip r:embed="rId4"/>
          <a:stretch>
            <a:fillRect/>
          </a:stretch>
        </p:blipFill>
        <p:spPr>
          <a:xfrm>
            <a:off x="5718175" y="-238125"/>
            <a:ext cx="3493135" cy="3493135"/>
          </a:xfrm>
          <a:prstGeom prst="rect">
            <a:avLst/>
          </a:prstGeom>
        </p:spPr>
      </p:pic>
      <p:pic>
        <p:nvPicPr>
          <p:cNvPr id="5" name="Picture 4" descr="cloud 3">
            <a:extLst>
              <a:ext uri="{FF2B5EF4-FFF2-40B4-BE49-F238E27FC236}">
                <a16:creationId xmlns:a16="http://schemas.microsoft.com/office/drawing/2014/main" id="{7A826686-5B95-0C2A-BB25-0DDC92B7573D}"/>
              </a:ext>
            </a:extLst>
          </p:cNvPr>
          <p:cNvPicPr>
            <a:picLocks noChangeAspect="1"/>
          </p:cNvPicPr>
          <p:nvPr/>
        </p:nvPicPr>
        <p:blipFill>
          <a:blip r:embed="rId5"/>
          <a:stretch>
            <a:fillRect/>
          </a:stretch>
        </p:blipFill>
        <p:spPr>
          <a:xfrm>
            <a:off x="3779520" y="266065"/>
            <a:ext cx="3432810" cy="3432810"/>
          </a:xfrm>
          <a:prstGeom prst="rect">
            <a:avLst/>
          </a:prstGeom>
        </p:spPr>
      </p:pic>
    </p:spTree>
  </p:cSld>
  <p:clrMapOvr>
    <a:masterClrMapping/>
  </p:clrMapOvr>
  <p:transition advTm="5000">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20"/>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Features you get with SanCCS cloud</a:t>
            </a:r>
          </a:p>
        </p:txBody>
      </p:sp>
      <p:sp>
        <p:nvSpPr>
          <p:cNvPr id="998" name="Google Shape;998;p20"/>
          <p:cNvSpPr txBox="1">
            <a:spLocks noGrp="1"/>
          </p:cNvSpPr>
          <p:nvPr>
            <p:ph type="body" idx="1"/>
          </p:nvPr>
        </p:nvSpPr>
        <p:spPr>
          <a:xfrm>
            <a:off x="457200" y="1995750"/>
            <a:ext cx="2563500" cy="2679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dirty="0"/>
              <a:t>CRM</a:t>
            </a:r>
          </a:p>
          <a:p>
            <a:pPr marL="0" lvl="0" indent="0" algn="l" rtl="0">
              <a:spcBef>
                <a:spcPts val="600"/>
              </a:spcBef>
              <a:spcAft>
                <a:spcPts val="0"/>
              </a:spcAft>
              <a:buNone/>
            </a:pPr>
            <a:r>
              <a:rPr lang="en-GB" dirty="0" err="1"/>
              <a:t>SanCCS</a:t>
            </a:r>
            <a:r>
              <a:rPr lang="en-GB" dirty="0"/>
              <a:t> is a solution that not only works as a </a:t>
            </a:r>
            <a:r>
              <a:rPr lang="en-GB" dirty="0" err="1"/>
              <a:t>dialer</a:t>
            </a:r>
            <a:r>
              <a:rPr lang="en-GB" dirty="0"/>
              <a:t> but is a fully feature packed CRM that allows our users to maintain a customer database that helps them build a stronger connection with their client.</a:t>
            </a:r>
          </a:p>
        </p:txBody>
      </p:sp>
      <p:sp>
        <p:nvSpPr>
          <p:cNvPr id="999" name="Google Shape;999;p20"/>
          <p:cNvSpPr txBox="1">
            <a:spLocks noGrp="1"/>
          </p:cNvSpPr>
          <p:nvPr>
            <p:ph type="body" idx="2"/>
          </p:nvPr>
        </p:nvSpPr>
        <p:spPr>
          <a:xfrm>
            <a:off x="3290250" y="1995750"/>
            <a:ext cx="2563500" cy="2679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dirty="0"/>
              <a:t>Single/Dual leg Calling</a:t>
            </a:r>
          </a:p>
          <a:p>
            <a:pPr marL="0" lvl="0" indent="0" algn="l" rtl="0">
              <a:spcBef>
                <a:spcPts val="600"/>
              </a:spcBef>
              <a:spcAft>
                <a:spcPts val="0"/>
              </a:spcAft>
              <a:buNone/>
            </a:pPr>
            <a:r>
              <a:rPr lang="en-GB" dirty="0" err="1"/>
              <a:t>SanCCS</a:t>
            </a:r>
            <a:r>
              <a:rPr lang="en-GB" dirty="0"/>
              <a:t> Supports both single leg and dual leg calling, so our users can get a full spectrum of possibilities to use our software in their working environment.</a:t>
            </a:r>
          </a:p>
        </p:txBody>
      </p:sp>
      <p:sp>
        <p:nvSpPr>
          <p:cNvPr id="1000" name="Google Shape;1000;p20"/>
          <p:cNvSpPr txBox="1">
            <a:spLocks noGrp="1"/>
          </p:cNvSpPr>
          <p:nvPr>
            <p:ph type="body" idx="3"/>
          </p:nvPr>
        </p:nvSpPr>
        <p:spPr>
          <a:xfrm>
            <a:off x="6123300" y="1995750"/>
            <a:ext cx="2563500" cy="2679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dirty="0"/>
              <a:t>WhatsApp Integration</a:t>
            </a:r>
          </a:p>
          <a:p>
            <a:pPr marL="0" lvl="0" indent="0" algn="l" rtl="0">
              <a:spcBef>
                <a:spcPts val="600"/>
              </a:spcBef>
              <a:spcAft>
                <a:spcPts val="0"/>
              </a:spcAft>
              <a:buNone/>
            </a:pPr>
            <a:r>
              <a:rPr lang="en-GB" dirty="0" err="1"/>
              <a:t>SanCCS</a:t>
            </a:r>
            <a:r>
              <a:rPr lang="en-GB" dirty="0"/>
              <a:t> supports WhatsApp business API Integration, so our users can connect to their clients via WhatsApp with </a:t>
            </a:r>
            <a:r>
              <a:rPr lang="en-GB" dirty="0" err="1"/>
              <a:t>SanCCS</a:t>
            </a:r>
            <a:endParaRPr lang="en-GB" dirty="0"/>
          </a:p>
        </p:txBody>
      </p:sp>
      <p:sp>
        <p:nvSpPr>
          <p:cNvPr id="1001" name="Google Shape;1001;p20"/>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8</a:t>
            </a:fld>
            <a:endParaRPr lang="en-GB"/>
          </a:p>
        </p:txBody>
      </p:sp>
    </p:spTree>
  </p:cSld>
  <p:clrMapOvr>
    <a:masterClrMapping/>
  </p:clrMapOvr>
  <p:transition advTm="5000">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9"/>
          <p:cNvSpPr txBox="1">
            <a:spLocks noGrp="1"/>
          </p:cNvSpPr>
          <p:nvPr>
            <p:ph type="body" idx="1"/>
          </p:nvPr>
        </p:nvSpPr>
        <p:spPr>
          <a:xfrm>
            <a:off x="457200" y="1737360"/>
            <a:ext cx="4843780" cy="2679065"/>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GB" b="1" dirty="0" err="1"/>
              <a:t>SanCCS</a:t>
            </a:r>
            <a:r>
              <a:rPr lang="en-GB" b="1" dirty="0"/>
              <a:t> on premises Solution</a:t>
            </a:r>
          </a:p>
          <a:p>
            <a:pPr marL="0" lvl="0" indent="0" algn="l" rtl="0">
              <a:spcBef>
                <a:spcPts val="600"/>
              </a:spcBef>
              <a:spcAft>
                <a:spcPts val="0"/>
              </a:spcAft>
              <a:buNone/>
            </a:pPr>
            <a:r>
              <a:rPr lang="en-GB" dirty="0"/>
              <a:t>Just as the cloud solution </a:t>
            </a:r>
            <a:r>
              <a:rPr lang="en-GB" dirty="0" err="1"/>
              <a:t>SanCCS</a:t>
            </a:r>
            <a:r>
              <a:rPr lang="en-GB" dirty="0"/>
              <a:t> can also be deployed on the customer premises with advance features built in like OMNI channel integration and advance data security it allows our clients to use full strength of our software without ever worrying about their data.</a:t>
            </a:r>
          </a:p>
        </p:txBody>
      </p:sp>
      <p:sp>
        <p:nvSpPr>
          <p:cNvPr id="858" name="Google Shape;858;p19"/>
          <p:cNvSpPr txBox="1">
            <a:spLocks noGrp="1"/>
          </p:cNvSpPr>
          <p:nvPr>
            <p:ph type="title"/>
          </p:nvPr>
        </p:nvSpPr>
        <p:spPr>
          <a:xfrm>
            <a:off x="457200" y="605600"/>
            <a:ext cx="5640900" cy="108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SanCCS on Premises</a:t>
            </a:r>
          </a:p>
        </p:txBody>
      </p:sp>
      <p:sp>
        <p:nvSpPr>
          <p:cNvPr id="860" name="Google Shape;860;p19"/>
          <p:cNvSpPr txBox="1">
            <a:spLocks noGrp="1"/>
          </p:cNvSpPr>
          <p:nvPr>
            <p:ph type="sldNum" idx="12"/>
          </p:nvPr>
        </p:nvSpPr>
        <p:spPr>
          <a:xfrm>
            <a:off x="8649025" y="4636750"/>
            <a:ext cx="456900" cy="4686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GB"/>
              <a:t>9</a:t>
            </a:fld>
            <a:endParaRPr lang="en-GB"/>
          </a:p>
        </p:txBody>
      </p:sp>
      <p:pic>
        <p:nvPicPr>
          <p:cNvPr id="2" name="Picture 0" descr="ccs inhouse omni"/>
          <p:cNvPicPr>
            <a:picLocks noChangeAspect="1"/>
          </p:cNvPicPr>
          <p:nvPr/>
        </p:nvPicPr>
        <p:blipFill>
          <a:blip r:embed="rId3"/>
          <a:stretch>
            <a:fillRect/>
          </a:stretch>
        </p:blipFill>
        <p:spPr>
          <a:xfrm>
            <a:off x="4589145" y="59055"/>
            <a:ext cx="4516755" cy="4516755"/>
          </a:xfrm>
          <a:prstGeom prst="rect">
            <a:avLst/>
          </a:prstGeom>
        </p:spPr>
      </p:pic>
    </p:spTree>
  </p:cSld>
  <p:clrMapOvr>
    <a:masterClrMapping/>
  </p:clrMapOvr>
  <p:transition advTm="5000">
    <p:fade thruBlk="1"/>
  </p:transition>
</p:sld>
</file>

<file path=ppt/theme/theme1.xml><?xml version="1.0" encoding="utf-8"?>
<a:theme xmlns:a="http://schemas.openxmlformats.org/drawingml/2006/main" name="Gaoler template">
  <a:themeElements>
    <a:clrScheme name="Custom 347">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007BB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2462</Words>
  <Application>Microsoft Office PowerPoint</Application>
  <PresentationFormat>On-screen Show (16:9)</PresentationFormat>
  <Paragraphs>291</Paragraphs>
  <Slides>66</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Barlow</vt:lpstr>
      <vt:lpstr>Calibri</vt:lpstr>
      <vt:lpstr>Raleway Thin</vt:lpstr>
      <vt:lpstr>Barlow SemiBold</vt:lpstr>
      <vt:lpstr>Wingdings</vt:lpstr>
      <vt:lpstr>Raleway</vt:lpstr>
      <vt:lpstr>Arial</vt:lpstr>
      <vt:lpstr>Barlow Light</vt:lpstr>
      <vt:lpstr>Gaoler template</vt:lpstr>
      <vt:lpstr>Welcome to SAN SOFTWARES PVT LTD</vt:lpstr>
      <vt:lpstr>OUR INCEPTION</vt:lpstr>
      <vt:lpstr>HELLO!</vt:lpstr>
      <vt:lpstr>The world of  Cloud telephony</vt:lpstr>
      <vt:lpstr>PowerPoint Presentation</vt:lpstr>
      <vt:lpstr>Benefits of  Cloud Telephony</vt:lpstr>
      <vt:lpstr>SanCCS Cloud</vt:lpstr>
      <vt:lpstr>Features you get with SanCCS cloud</vt:lpstr>
      <vt:lpstr>SanCCS on Premises</vt:lpstr>
      <vt:lpstr>Features you get with SanCCS on Premises</vt:lpstr>
      <vt:lpstr>SanCCS Agent Screen with WebPhone</vt:lpstr>
      <vt:lpstr>SanCCS Agent Screen with OMNI</vt:lpstr>
      <vt:lpstr>SanCCS Mobile App with OMNI</vt:lpstr>
      <vt:lpstr>SanCCS Mobile App with OMNI</vt:lpstr>
      <vt:lpstr>SanCCS Admin Live Monitoring</vt:lpstr>
      <vt:lpstr>SanCCS Admin Live Dashboard</vt:lpstr>
      <vt:lpstr>Agent Productivity Report (APR)</vt:lpstr>
      <vt:lpstr>Call Detail Report</vt:lpstr>
      <vt:lpstr>Call Log Report</vt:lpstr>
      <vt:lpstr>SanCCS with OMNI Channel</vt:lpstr>
      <vt:lpstr>Quality Auditing Tool</vt:lpstr>
      <vt:lpstr>Quality Auditing</vt:lpstr>
      <vt:lpstr>Quality Auditing Dashboard</vt:lpstr>
      <vt:lpstr>Ticket Management Dashboard</vt:lpstr>
      <vt:lpstr>Ticket Management List</vt:lpstr>
      <vt:lpstr>Ticket Creation</vt:lpstr>
      <vt:lpstr>SanIPPBX</vt:lpstr>
      <vt:lpstr>SanIPPBX Features </vt:lpstr>
      <vt:lpstr>SAN Integration with</vt:lpstr>
      <vt:lpstr>SAN Integration with</vt:lpstr>
      <vt:lpstr>SAN Integration with</vt:lpstr>
      <vt:lpstr>SAN Integration with</vt:lpstr>
      <vt:lpstr>EasyGoIVR</vt:lpstr>
      <vt:lpstr>VedaERP</vt:lpstr>
      <vt:lpstr>TeamInspector and Features</vt:lpstr>
      <vt:lpstr>SanE-Visa and Features</vt:lpstr>
      <vt:lpstr>SanORDO and Features</vt:lpstr>
      <vt:lpstr>We Work In Harmony</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Industries We Have Served</vt:lpstr>
      <vt:lpstr>Our Global Footprints</vt:lpstr>
      <vt:lpstr>11,700+</vt:lpstr>
      <vt:lpstr>Some of our Health Industry Clients</vt:lpstr>
      <vt:lpstr>Some of our Auto Industry Clients</vt:lpstr>
      <vt:lpstr>Some of our Education Sector Clients</vt:lpstr>
      <vt:lpstr>Some of Our Other prestigious Clients</vt:lpstr>
      <vt:lpstr>Some of our Govt Sector Clients</vt:lpstr>
      <vt:lpstr>100%</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SAN SOFTWARES</dc:title>
  <dc:creator/>
  <cp:lastModifiedBy>Jagwant Singh</cp:lastModifiedBy>
  <cp:revision>31</cp:revision>
  <dcterms:created xsi:type="dcterms:W3CDTF">2021-10-06T12:12:00Z</dcterms:created>
  <dcterms:modified xsi:type="dcterms:W3CDTF">2024-12-05T06:00:11Z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275E0EB4D6E44AC2BB851A3C9370FDF2</vt:lpwstr>
  </property>
  <property fmtid="{D5CDD505-2E9C-101B-9397-08002B2CF9AE}" pid="3" name="KSOProductBuildVer">
    <vt:lpwstr>1033-11.2.0.10323</vt:lpwstr>
  </property>
</Properties>
</file>